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0" r:id="rId2"/>
    <p:sldMasterId id="2147483722" r:id="rId3"/>
    <p:sldMasterId id="2147483739" r:id="rId4"/>
  </p:sldMasterIdLst>
  <p:notesMasterIdLst>
    <p:notesMasterId r:id="rId25"/>
  </p:notesMasterIdLst>
  <p:sldIdLst>
    <p:sldId id="383" r:id="rId5"/>
    <p:sldId id="384" r:id="rId6"/>
    <p:sldId id="286" r:id="rId7"/>
    <p:sldId id="276" r:id="rId8"/>
    <p:sldId id="316" r:id="rId9"/>
    <p:sldId id="335" r:id="rId10"/>
    <p:sldId id="336" r:id="rId11"/>
    <p:sldId id="343" r:id="rId12"/>
    <p:sldId id="340" r:id="rId13"/>
    <p:sldId id="354" r:id="rId14"/>
    <p:sldId id="355" r:id="rId15"/>
    <p:sldId id="356" r:id="rId16"/>
    <p:sldId id="357" r:id="rId17"/>
    <p:sldId id="358" r:id="rId18"/>
    <p:sldId id="359" r:id="rId19"/>
    <p:sldId id="360" r:id="rId20"/>
    <p:sldId id="361" r:id="rId21"/>
    <p:sldId id="353" r:id="rId22"/>
    <p:sldId id="385" r:id="rId23"/>
    <p:sldId id="315" r:id="rId2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00"/>
    <a:srgbClr val="660033"/>
    <a:srgbClr val="9999FF"/>
    <a:srgbClr val="FFFF99"/>
    <a:srgbClr val="777777"/>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3EEA5-4012-4753-A076-D9E916A9515C}" v="4" dt="2023-09-10T22:53:0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horzBarState="maximized">
    <p:restoredLeft sz="16667" autoAdjust="0"/>
    <p:restoredTop sz="94647" autoAdjust="0"/>
  </p:normalViewPr>
  <p:slideViewPr>
    <p:cSldViewPr>
      <p:cViewPr varScale="1">
        <p:scale>
          <a:sx n="111" d="100"/>
          <a:sy n="111" d="100"/>
        </p:scale>
        <p:origin x="155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6EEA8425-975F-4C36-AB8A-657B9608CCF7}"/>
    <pc:docChg chg="custSel modSld">
      <pc:chgData name="Alexandre Rosa dos Santos" userId="e905766dae65b9e1" providerId="LiveId" clId="{6EEA8425-975F-4C36-AB8A-657B9608CCF7}" dt="2023-08-16T09:28:17.454" v="5"/>
      <pc:docMkLst>
        <pc:docMk/>
      </pc:docMkLst>
      <pc:sldChg chg="addSp delSp modSp mod">
        <pc:chgData name="Alexandre Rosa dos Santos" userId="e905766dae65b9e1" providerId="LiveId" clId="{6EEA8425-975F-4C36-AB8A-657B9608CCF7}" dt="2023-08-16T09:28:17.454" v="5"/>
        <pc:sldMkLst>
          <pc:docMk/>
          <pc:sldMk cId="693132718" sldId="382"/>
        </pc:sldMkLst>
        <pc:picChg chg="add mod">
          <ac:chgData name="Alexandre Rosa dos Santos" userId="e905766dae65b9e1" providerId="LiveId" clId="{6EEA8425-975F-4C36-AB8A-657B9608CCF7}" dt="2023-08-16T09:28:17.454" v="5"/>
          <ac:picMkLst>
            <pc:docMk/>
            <pc:sldMk cId="693132718" sldId="382"/>
            <ac:picMk id="3" creationId="{FCFC0D22-391E-072C-2229-F05DB8DA343A}"/>
          </ac:picMkLst>
        </pc:picChg>
        <pc:picChg chg="del">
          <ac:chgData name="Alexandre Rosa dos Santos" userId="e905766dae65b9e1" providerId="LiveId" clId="{6EEA8425-975F-4C36-AB8A-657B9608CCF7}" dt="2023-08-16T09:28:16.611" v="4" actId="478"/>
          <ac:picMkLst>
            <pc:docMk/>
            <pc:sldMk cId="693132718" sldId="382"/>
            <ac:picMk id="12" creationId="{D8E93E38-3D84-431E-A145-E18BE1B0B3EA}"/>
          </ac:picMkLst>
        </pc:picChg>
      </pc:sldChg>
      <pc:sldChg chg="addSp delSp modSp mod">
        <pc:chgData name="Alexandre Rosa dos Santos" userId="e905766dae65b9e1" providerId="LiveId" clId="{6EEA8425-975F-4C36-AB8A-657B9608CCF7}" dt="2023-08-16T09:28:08.103" v="1"/>
        <pc:sldMkLst>
          <pc:docMk/>
          <pc:sldMk cId="952682530" sldId="383"/>
        </pc:sldMkLst>
        <pc:picChg chg="add mod">
          <ac:chgData name="Alexandre Rosa dos Santos" userId="e905766dae65b9e1" providerId="LiveId" clId="{6EEA8425-975F-4C36-AB8A-657B9608CCF7}" dt="2023-08-16T09:28:08.103" v="1"/>
          <ac:picMkLst>
            <pc:docMk/>
            <pc:sldMk cId="952682530" sldId="383"/>
            <ac:picMk id="2" creationId="{E8758773-5C04-4D2F-3E2C-D5A344D476CB}"/>
          </ac:picMkLst>
        </pc:picChg>
        <pc:picChg chg="del">
          <ac:chgData name="Alexandre Rosa dos Santos" userId="e905766dae65b9e1" providerId="LiveId" clId="{6EEA8425-975F-4C36-AB8A-657B9608CCF7}" dt="2023-08-16T09:28:07.306" v="0" actId="478"/>
          <ac:picMkLst>
            <pc:docMk/>
            <pc:sldMk cId="952682530" sldId="383"/>
            <ac:picMk id="12" creationId="{D8E93E38-3D84-431E-A145-E18BE1B0B3EA}"/>
          </ac:picMkLst>
        </pc:picChg>
      </pc:sldChg>
      <pc:sldChg chg="addSp delSp modSp mod">
        <pc:chgData name="Alexandre Rosa dos Santos" userId="e905766dae65b9e1" providerId="LiveId" clId="{6EEA8425-975F-4C36-AB8A-657B9608CCF7}" dt="2023-08-16T09:28:11.298" v="3"/>
        <pc:sldMkLst>
          <pc:docMk/>
          <pc:sldMk cId="3800784459" sldId="384"/>
        </pc:sldMkLst>
        <pc:picChg chg="add mod">
          <ac:chgData name="Alexandre Rosa dos Santos" userId="e905766dae65b9e1" providerId="LiveId" clId="{6EEA8425-975F-4C36-AB8A-657B9608CCF7}" dt="2023-08-16T09:28:11.298" v="3"/>
          <ac:picMkLst>
            <pc:docMk/>
            <pc:sldMk cId="3800784459" sldId="384"/>
            <ac:picMk id="2" creationId="{B824A5B9-C25E-20B3-249B-D1AD67961443}"/>
          </ac:picMkLst>
        </pc:picChg>
        <pc:picChg chg="del">
          <ac:chgData name="Alexandre Rosa dos Santos" userId="e905766dae65b9e1" providerId="LiveId" clId="{6EEA8425-975F-4C36-AB8A-657B9608CCF7}" dt="2023-08-16T09:28:10.517" v="2" actId="478"/>
          <ac:picMkLst>
            <pc:docMk/>
            <pc:sldMk cId="3800784459" sldId="384"/>
            <ac:picMk id="9" creationId="{A4BE28A0-FB37-4809-892B-0D84A2ED5998}"/>
          </ac:picMkLst>
        </pc:picChg>
      </pc:sldChg>
    </pc:docChg>
  </pc:docChgLst>
  <pc:docChgLst>
    <pc:chgData name="Alexandre Rosa dos Santos" userId="e905766dae65b9e1" providerId="LiveId" clId="{F5B3EEA5-4012-4753-A076-D9E916A9515C}"/>
    <pc:docChg chg="addSld delSld modSld delMainMaster">
      <pc:chgData name="Alexandre Rosa dos Santos" userId="e905766dae65b9e1" providerId="LiveId" clId="{F5B3EEA5-4012-4753-A076-D9E916A9515C}" dt="2023-09-10T22:53:05.832" v="6"/>
      <pc:docMkLst>
        <pc:docMk/>
      </pc:docMkLst>
      <pc:sldChg chg="del">
        <pc:chgData name="Alexandre Rosa dos Santos" userId="e905766dae65b9e1" providerId="LiveId" clId="{F5B3EEA5-4012-4753-A076-D9E916A9515C}" dt="2023-09-10T22:53:03.252" v="5" actId="47"/>
        <pc:sldMkLst>
          <pc:docMk/>
          <pc:sldMk cId="693132718" sldId="382"/>
        </pc:sldMkLst>
      </pc:sldChg>
      <pc:sldChg chg="add del">
        <pc:chgData name="Alexandre Rosa dos Santos" userId="e905766dae65b9e1" providerId="LiveId" clId="{F5B3EEA5-4012-4753-A076-D9E916A9515C}" dt="2023-09-10T22:52:58.653" v="3"/>
        <pc:sldMkLst>
          <pc:docMk/>
          <pc:sldMk cId="0" sldId="383"/>
        </pc:sldMkLst>
      </pc:sldChg>
      <pc:sldChg chg="del">
        <pc:chgData name="Alexandre Rosa dos Santos" userId="e905766dae65b9e1" providerId="LiveId" clId="{F5B3EEA5-4012-4753-A076-D9E916A9515C}" dt="2023-09-10T22:52:35.255" v="0" actId="47"/>
        <pc:sldMkLst>
          <pc:docMk/>
          <pc:sldMk cId="952682530" sldId="383"/>
        </pc:sldMkLst>
      </pc:sldChg>
      <pc:sldChg chg="add del">
        <pc:chgData name="Alexandre Rosa dos Santos" userId="e905766dae65b9e1" providerId="LiveId" clId="{F5B3EEA5-4012-4753-A076-D9E916A9515C}" dt="2023-09-10T22:52:58.653" v="3"/>
        <pc:sldMkLst>
          <pc:docMk/>
          <pc:sldMk cId="0" sldId="384"/>
        </pc:sldMkLst>
      </pc:sldChg>
      <pc:sldChg chg="del">
        <pc:chgData name="Alexandre Rosa dos Santos" userId="e905766dae65b9e1" providerId="LiveId" clId="{F5B3EEA5-4012-4753-A076-D9E916A9515C}" dt="2023-09-10T22:52:35.255" v="0" actId="47"/>
        <pc:sldMkLst>
          <pc:docMk/>
          <pc:sldMk cId="3800784459" sldId="384"/>
        </pc:sldMkLst>
      </pc:sldChg>
      <pc:sldChg chg="add">
        <pc:chgData name="Alexandre Rosa dos Santos" userId="e905766dae65b9e1" providerId="LiveId" clId="{F5B3EEA5-4012-4753-A076-D9E916A9515C}" dt="2023-09-10T22:53:05.832" v="6"/>
        <pc:sldMkLst>
          <pc:docMk/>
          <pc:sldMk cId="1013112951" sldId="385"/>
        </pc:sldMkLst>
      </pc:sldChg>
      <pc:sldChg chg="add del">
        <pc:chgData name="Alexandre Rosa dos Santos" userId="e905766dae65b9e1" providerId="LiveId" clId="{F5B3EEA5-4012-4753-A076-D9E916A9515C}" dt="2023-09-10T22:53:00.807" v="4" actId="2696"/>
        <pc:sldMkLst>
          <pc:docMk/>
          <pc:sldMk cId="1481864794" sldId="385"/>
        </pc:sldMkLst>
      </pc:sldChg>
      <pc:sldMasterChg chg="del delSldLayout">
        <pc:chgData name="Alexandre Rosa dos Santos" userId="e905766dae65b9e1" providerId="LiveId" clId="{F5B3EEA5-4012-4753-A076-D9E916A9515C}" dt="2023-09-10T22:53:03.252" v="5" actId="47"/>
        <pc:sldMasterMkLst>
          <pc:docMk/>
          <pc:sldMasterMk cId="3905755033" sldId="2147483664"/>
        </pc:sldMasterMkLst>
        <pc:sldLayoutChg chg="del">
          <pc:chgData name="Alexandre Rosa dos Santos" userId="e905766dae65b9e1" providerId="LiveId" clId="{F5B3EEA5-4012-4753-A076-D9E916A9515C}" dt="2023-09-10T22:53:03.252" v="5" actId="47"/>
          <pc:sldLayoutMkLst>
            <pc:docMk/>
            <pc:sldMasterMk cId="3905755033" sldId="2147483664"/>
            <pc:sldLayoutMk cId="2416037533" sldId="2147483665"/>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1527513470" sldId="2147483666"/>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542686380" sldId="2147483667"/>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332405994" sldId="2147483668"/>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79750074" sldId="2147483669"/>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019120527" sldId="2147483670"/>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4125918043" sldId="2147483671"/>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4247007854" sldId="2147483672"/>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154462136" sldId="2147483673"/>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2466486650" sldId="2147483674"/>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12636315" sldId="2147483675"/>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1077792396" sldId="2147483676"/>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940041495" sldId="2147483677"/>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2834692520" sldId="2147483678"/>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3571516746" sldId="2147483679"/>
          </pc:sldLayoutMkLst>
        </pc:sldLayoutChg>
        <pc:sldLayoutChg chg="del">
          <pc:chgData name="Alexandre Rosa dos Santos" userId="e905766dae65b9e1" providerId="LiveId" clId="{F5B3EEA5-4012-4753-A076-D9E916A9515C}" dt="2023-09-10T22:53:03.252" v="5" actId="47"/>
          <pc:sldLayoutMkLst>
            <pc:docMk/>
            <pc:sldMasterMk cId="3905755033" sldId="2147483664"/>
            <pc:sldLayoutMk cId="2818640054" sldId="2147483680"/>
          </pc:sldLayoutMkLst>
        </pc:sldLayoutChg>
      </pc:sldMasterChg>
      <pc:sldMasterChg chg="del delSldLayout">
        <pc:chgData name="Alexandre Rosa dos Santos" userId="e905766dae65b9e1" providerId="LiveId" clId="{F5B3EEA5-4012-4753-A076-D9E916A9515C}" dt="2023-09-10T22:52:35.255" v="0" actId="47"/>
        <pc:sldMasterMkLst>
          <pc:docMk/>
          <pc:sldMasterMk cId="3393407479" sldId="2147483722"/>
        </pc:sldMasterMkLst>
        <pc:sldLayoutChg chg="del">
          <pc:chgData name="Alexandre Rosa dos Santos" userId="e905766dae65b9e1" providerId="LiveId" clId="{F5B3EEA5-4012-4753-A076-D9E916A9515C}" dt="2023-09-10T22:52:35.255" v="0" actId="47"/>
          <pc:sldLayoutMkLst>
            <pc:docMk/>
            <pc:sldMasterMk cId="3393407479" sldId="2147483722"/>
            <pc:sldLayoutMk cId="2361111077" sldId="2147483723"/>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2515281494" sldId="2147483724"/>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2156128935" sldId="2147483725"/>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445125679" sldId="2147483726"/>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2744194363" sldId="2147483727"/>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598280454" sldId="2147483728"/>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3276010627" sldId="2147483729"/>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2380418959" sldId="2147483730"/>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1903473538" sldId="2147483731"/>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1226083035" sldId="2147483732"/>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1575652207" sldId="2147483733"/>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951596655" sldId="2147483734"/>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3837234282" sldId="2147483735"/>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3677658344" sldId="2147483736"/>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3440253288" sldId="2147483737"/>
          </pc:sldLayoutMkLst>
        </pc:sldLayoutChg>
        <pc:sldLayoutChg chg="del">
          <pc:chgData name="Alexandre Rosa dos Santos" userId="e905766dae65b9e1" providerId="LiveId" clId="{F5B3EEA5-4012-4753-A076-D9E916A9515C}" dt="2023-09-10T22:52:35.255" v="0" actId="47"/>
          <pc:sldLayoutMkLst>
            <pc:docMk/>
            <pc:sldMasterMk cId="3393407479" sldId="2147483722"/>
            <pc:sldLayoutMk cId="344293840" sldId="2147483738"/>
          </pc:sldLayoutMkLst>
        </pc:sldLayoutChg>
      </pc:sldMasterChg>
      <pc:sldMasterChg chg="del delSldLayout">
        <pc:chgData name="Alexandre Rosa dos Santos" userId="e905766dae65b9e1" providerId="LiveId" clId="{F5B3EEA5-4012-4753-A076-D9E916A9515C}" dt="2023-09-10T22:53:00.807" v="4" actId="2696"/>
        <pc:sldMasterMkLst>
          <pc:docMk/>
          <pc:sldMasterMk cId="2299373516" sldId="2147483739"/>
        </pc:sldMasterMkLst>
        <pc:sldLayoutChg chg="del">
          <pc:chgData name="Alexandre Rosa dos Santos" userId="e905766dae65b9e1" providerId="LiveId" clId="{F5B3EEA5-4012-4753-A076-D9E916A9515C}" dt="2023-09-10T22:53:00.807" v="4" actId="2696"/>
          <pc:sldLayoutMkLst>
            <pc:docMk/>
            <pc:sldMasterMk cId="2299373516" sldId="2147483739"/>
            <pc:sldLayoutMk cId="1987737466" sldId="2147483740"/>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3591663741" sldId="2147483741"/>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926709451" sldId="2147483742"/>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834079619" sldId="2147483743"/>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3839618582" sldId="2147483744"/>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3120514281" sldId="2147483745"/>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359936997" sldId="2147483746"/>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878349422" sldId="2147483747"/>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2845591167" sldId="2147483748"/>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107625410" sldId="2147483749"/>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3835958784" sldId="2147483750"/>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2444193780" sldId="2147483751"/>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3694928183" sldId="2147483752"/>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2040638594" sldId="2147483753"/>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2902701529" sldId="2147483754"/>
          </pc:sldLayoutMkLst>
        </pc:sldLayoutChg>
        <pc:sldLayoutChg chg="del">
          <pc:chgData name="Alexandre Rosa dos Santos" userId="e905766dae65b9e1" providerId="LiveId" clId="{F5B3EEA5-4012-4753-A076-D9E916A9515C}" dt="2023-09-10T22:53:00.807" v="4" actId="2696"/>
          <pc:sldLayoutMkLst>
            <pc:docMk/>
            <pc:sldMasterMk cId="2299373516" sldId="2147483739"/>
            <pc:sldLayoutMk cId="1329131071" sldId="2147483755"/>
          </pc:sldLayoutMkLst>
        </pc:sldLayoutChg>
      </pc:sldMasterChg>
    </pc:docChg>
  </pc:docChgLst>
  <pc:docChgLst>
    <pc:chgData name="Alexandre Rosa dos Santos" userId="e905766dae65b9e1" providerId="LiveId" clId="{A0D8851E-197B-429C-B37E-E27A9D7D07E0}"/>
    <pc:docChg chg="addSld delSld modSld delMainMaster">
      <pc:chgData name="Alexandre Rosa dos Santos" userId="e905766dae65b9e1" providerId="LiveId" clId="{A0D8851E-197B-429C-B37E-E27A9D7D07E0}" dt="2018-11-26T17:01:57.659" v="25" actId="6549"/>
      <pc:docMkLst>
        <pc:docMk/>
      </pc:docMkLst>
      <pc:sldChg chg="modSp add del">
        <pc:chgData name="Alexandre Rosa dos Santos" userId="e905766dae65b9e1" providerId="LiveId" clId="{A0D8851E-197B-429C-B37E-E27A9D7D07E0}" dt="2018-11-26T17:01:39.913" v="8" actId="2696"/>
        <pc:sldMkLst>
          <pc:docMk/>
          <pc:sldMk cId="3549628654" sldId="272"/>
        </pc:sldMkLst>
        <pc:spChg chg="mod">
          <ac:chgData name="Alexandre Rosa dos Santos" userId="e905766dae65b9e1" providerId="LiveId" clId="{A0D8851E-197B-429C-B37E-E27A9D7D07E0}" dt="2018-11-26T17:00:17.829" v="5" actId="1076"/>
          <ac:spMkLst>
            <pc:docMk/>
            <pc:sldMk cId="3549628654" sldId="272"/>
            <ac:spMk id="4" creationId="{00000000-0000-0000-0000-000000000000}"/>
          </ac:spMkLst>
        </pc:spChg>
      </pc:sldChg>
      <pc:sldChg chg="add">
        <pc:chgData name="Alexandre Rosa dos Santos" userId="e905766dae65b9e1" providerId="LiveId" clId="{A0D8851E-197B-429C-B37E-E27A9D7D07E0}" dt="2018-11-26T17:01:12.940" v="6"/>
        <pc:sldMkLst>
          <pc:docMk/>
          <pc:sldMk cId="0" sldId="284"/>
        </pc:sldMkLst>
      </pc:sldChg>
      <pc:sldChg chg="add">
        <pc:chgData name="Alexandre Rosa dos Santos" userId="e905766dae65b9e1" providerId="LiveId" clId="{A0D8851E-197B-429C-B37E-E27A9D7D07E0}" dt="2018-11-26T17:01:12.940" v="6"/>
        <pc:sldMkLst>
          <pc:docMk/>
          <pc:sldMk cId="0" sldId="285"/>
        </pc:sldMkLst>
      </pc:sldChg>
      <pc:sldChg chg="modSp add">
        <pc:chgData name="Alexandre Rosa dos Santos" userId="e905766dae65b9e1" providerId="LiveId" clId="{A0D8851E-197B-429C-B37E-E27A9D7D07E0}" dt="2018-11-26T17:01:57.659" v="25" actId="6549"/>
        <pc:sldMkLst>
          <pc:docMk/>
          <pc:sldMk cId="0" sldId="286"/>
        </pc:sldMkLst>
        <pc:spChg chg="mod">
          <ac:chgData name="Alexandre Rosa dos Santos" userId="e905766dae65b9e1" providerId="LiveId" clId="{A0D8851E-197B-429C-B37E-E27A9D7D07E0}" dt="2018-11-26T17:01:57.659" v="25" actId="6549"/>
          <ac:spMkLst>
            <pc:docMk/>
            <pc:sldMk cId="0" sldId="286"/>
            <ac:spMk id="4" creationId="{FA3CED05-B307-4E2A-B5AB-3FB5BD236C55}"/>
          </ac:spMkLst>
        </pc:spChg>
      </pc:sldChg>
      <pc:sldChg chg="add del">
        <pc:chgData name="Alexandre Rosa dos Santos" userId="e905766dae65b9e1" providerId="LiveId" clId="{A0D8851E-197B-429C-B37E-E27A9D7D07E0}" dt="2018-11-26T17:01:39.944" v="21" actId="2696"/>
        <pc:sldMkLst>
          <pc:docMk/>
          <pc:sldMk cId="699840487" sldId="362"/>
        </pc:sldMkLst>
      </pc:sldChg>
      <pc:sldChg chg="add">
        <pc:chgData name="Alexandre Rosa dos Santos" userId="e905766dae65b9e1" providerId="LiveId" clId="{A0D8851E-197B-429C-B37E-E27A9D7D07E0}" dt="2018-11-26T16:59:51.967" v="1"/>
        <pc:sldMkLst>
          <pc:docMk/>
          <pc:sldMk cId="693132718" sldId="382"/>
        </pc:sldMkLst>
      </pc:sldChg>
      <pc:sldMasterChg chg="del delSldLayout">
        <pc:chgData name="Alexandre Rosa dos Santos" userId="e905766dae65b9e1" providerId="LiveId" clId="{A0D8851E-197B-429C-B37E-E27A9D7D07E0}" dt="2018-11-26T17:01:39.944" v="20" actId="2696"/>
        <pc:sldMasterMkLst>
          <pc:docMk/>
          <pc:sldMasterMk cId="154508188" sldId="2147483681"/>
        </pc:sldMasterMkLst>
        <pc:sldLayoutChg chg="del">
          <pc:chgData name="Alexandre Rosa dos Santos" userId="e905766dae65b9e1" providerId="LiveId" clId="{A0D8851E-197B-429C-B37E-E27A9D7D07E0}" dt="2018-11-26T17:01:39.929" v="9" actId="2696"/>
          <pc:sldLayoutMkLst>
            <pc:docMk/>
            <pc:sldMasterMk cId="154508188" sldId="2147483681"/>
            <pc:sldLayoutMk cId="2356930118" sldId="2147483682"/>
          </pc:sldLayoutMkLst>
        </pc:sldLayoutChg>
        <pc:sldLayoutChg chg="del">
          <pc:chgData name="Alexandre Rosa dos Santos" userId="e905766dae65b9e1" providerId="LiveId" clId="{A0D8851E-197B-429C-B37E-E27A9D7D07E0}" dt="2018-11-26T17:01:39.929" v="10" actId="2696"/>
          <pc:sldLayoutMkLst>
            <pc:docMk/>
            <pc:sldMasterMk cId="154508188" sldId="2147483681"/>
            <pc:sldLayoutMk cId="489795352" sldId="2147483683"/>
          </pc:sldLayoutMkLst>
        </pc:sldLayoutChg>
        <pc:sldLayoutChg chg="del">
          <pc:chgData name="Alexandre Rosa dos Santos" userId="e905766dae65b9e1" providerId="LiveId" clId="{A0D8851E-197B-429C-B37E-E27A9D7D07E0}" dt="2018-11-26T17:01:39.929" v="11" actId="2696"/>
          <pc:sldLayoutMkLst>
            <pc:docMk/>
            <pc:sldMasterMk cId="154508188" sldId="2147483681"/>
            <pc:sldLayoutMk cId="1539435315" sldId="2147483684"/>
          </pc:sldLayoutMkLst>
        </pc:sldLayoutChg>
        <pc:sldLayoutChg chg="del">
          <pc:chgData name="Alexandre Rosa dos Santos" userId="e905766dae65b9e1" providerId="LiveId" clId="{A0D8851E-197B-429C-B37E-E27A9D7D07E0}" dt="2018-11-26T17:01:39.929" v="12" actId="2696"/>
          <pc:sldLayoutMkLst>
            <pc:docMk/>
            <pc:sldMasterMk cId="154508188" sldId="2147483681"/>
            <pc:sldLayoutMk cId="1141914289" sldId="2147483685"/>
          </pc:sldLayoutMkLst>
        </pc:sldLayoutChg>
        <pc:sldLayoutChg chg="del">
          <pc:chgData name="Alexandre Rosa dos Santos" userId="e905766dae65b9e1" providerId="LiveId" clId="{A0D8851E-197B-429C-B37E-E27A9D7D07E0}" dt="2018-11-26T17:01:39.929" v="13" actId="2696"/>
          <pc:sldLayoutMkLst>
            <pc:docMk/>
            <pc:sldMasterMk cId="154508188" sldId="2147483681"/>
            <pc:sldLayoutMk cId="2404811212" sldId="2147483686"/>
          </pc:sldLayoutMkLst>
        </pc:sldLayoutChg>
        <pc:sldLayoutChg chg="del">
          <pc:chgData name="Alexandre Rosa dos Santos" userId="e905766dae65b9e1" providerId="LiveId" clId="{A0D8851E-197B-429C-B37E-E27A9D7D07E0}" dt="2018-11-26T17:01:39.944" v="14" actId="2696"/>
          <pc:sldLayoutMkLst>
            <pc:docMk/>
            <pc:sldMasterMk cId="154508188" sldId="2147483681"/>
            <pc:sldLayoutMk cId="383472803" sldId="2147483687"/>
          </pc:sldLayoutMkLst>
        </pc:sldLayoutChg>
        <pc:sldLayoutChg chg="del">
          <pc:chgData name="Alexandre Rosa dos Santos" userId="e905766dae65b9e1" providerId="LiveId" clId="{A0D8851E-197B-429C-B37E-E27A9D7D07E0}" dt="2018-11-26T17:01:39.944" v="15" actId="2696"/>
          <pc:sldLayoutMkLst>
            <pc:docMk/>
            <pc:sldMasterMk cId="154508188" sldId="2147483681"/>
            <pc:sldLayoutMk cId="1179856621" sldId="2147483688"/>
          </pc:sldLayoutMkLst>
        </pc:sldLayoutChg>
        <pc:sldLayoutChg chg="del">
          <pc:chgData name="Alexandre Rosa dos Santos" userId="e905766dae65b9e1" providerId="LiveId" clId="{A0D8851E-197B-429C-B37E-E27A9D7D07E0}" dt="2018-11-26T17:01:39.944" v="16" actId="2696"/>
          <pc:sldLayoutMkLst>
            <pc:docMk/>
            <pc:sldMasterMk cId="154508188" sldId="2147483681"/>
            <pc:sldLayoutMk cId="1752598434" sldId="2147483689"/>
          </pc:sldLayoutMkLst>
        </pc:sldLayoutChg>
        <pc:sldLayoutChg chg="del">
          <pc:chgData name="Alexandre Rosa dos Santos" userId="e905766dae65b9e1" providerId="LiveId" clId="{A0D8851E-197B-429C-B37E-E27A9D7D07E0}" dt="2018-11-26T17:01:39.944" v="17" actId="2696"/>
          <pc:sldLayoutMkLst>
            <pc:docMk/>
            <pc:sldMasterMk cId="154508188" sldId="2147483681"/>
            <pc:sldLayoutMk cId="4283190414" sldId="2147483690"/>
          </pc:sldLayoutMkLst>
        </pc:sldLayoutChg>
        <pc:sldLayoutChg chg="del">
          <pc:chgData name="Alexandre Rosa dos Santos" userId="e905766dae65b9e1" providerId="LiveId" clId="{A0D8851E-197B-429C-B37E-E27A9D7D07E0}" dt="2018-11-26T17:01:39.944" v="18" actId="2696"/>
          <pc:sldLayoutMkLst>
            <pc:docMk/>
            <pc:sldMasterMk cId="154508188" sldId="2147483681"/>
            <pc:sldLayoutMk cId="3090944413" sldId="2147483691"/>
          </pc:sldLayoutMkLst>
        </pc:sldLayoutChg>
        <pc:sldLayoutChg chg="del">
          <pc:chgData name="Alexandre Rosa dos Santos" userId="e905766dae65b9e1" providerId="LiveId" clId="{A0D8851E-197B-429C-B37E-E27A9D7D07E0}" dt="2018-11-26T17:01:39.944" v="19" actId="2696"/>
          <pc:sldLayoutMkLst>
            <pc:docMk/>
            <pc:sldMasterMk cId="154508188" sldId="2147483681"/>
            <pc:sldLayoutMk cId="3858426585" sldId="2147483692"/>
          </pc:sldLayoutMkLst>
        </pc:sldLayoutChg>
      </pc:sldMasterChg>
    </pc:docChg>
  </pc:docChgLst>
  <pc:docChgLst>
    <pc:chgData name="Alexandre Rosa dos Santos" userId="e905766dae65b9e1" providerId="LiveId" clId="{901523EB-F64E-43BA-A6BA-0AF227F9A9C2}"/>
    <pc:docChg chg="modSld">
      <pc:chgData name="Alexandre Rosa dos Santos" userId="e905766dae65b9e1" providerId="LiveId" clId="{901523EB-F64E-43BA-A6BA-0AF227F9A9C2}" dt="2023-08-19T01:26:51.713" v="6" actId="20577"/>
      <pc:docMkLst>
        <pc:docMk/>
      </pc:docMkLst>
      <pc:sldChg chg="modSp mod">
        <pc:chgData name="Alexandre Rosa dos Santos" userId="e905766dae65b9e1" providerId="LiveId" clId="{901523EB-F64E-43BA-A6BA-0AF227F9A9C2}" dt="2023-08-19T01:26:51.713" v="6" actId="20577"/>
        <pc:sldMkLst>
          <pc:docMk/>
          <pc:sldMk cId="0" sldId="286"/>
        </pc:sldMkLst>
        <pc:spChg chg="mod">
          <ac:chgData name="Alexandre Rosa dos Santos" userId="e905766dae65b9e1" providerId="LiveId" clId="{901523EB-F64E-43BA-A6BA-0AF227F9A9C2}" dt="2023-08-19T01:26:51.713" v="6" actId="20577"/>
          <ac:spMkLst>
            <pc:docMk/>
            <pc:sldMk cId="0" sldId="286"/>
            <ac:spMk id="4" creationId="{FA3CED05-B307-4E2A-B5AB-3FB5BD236C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227F5-A139-4127-9678-1CE5548098AB}" type="datetimeFigureOut">
              <a:rPr lang="pt-BR" smtClean="0"/>
              <a:t>10/09/2023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6D60-DD56-4A2D-9444-D46CF96B766E}" type="slidenum">
              <a:rPr lang="pt-BR" smtClean="0"/>
              <a:t>‹nº›</a:t>
            </a:fld>
            <a:endParaRPr lang="pt-BR"/>
          </a:p>
        </p:txBody>
      </p:sp>
    </p:spTree>
    <p:extLst>
      <p:ext uri="{BB962C8B-B14F-4D97-AF65-F5344CB8AC3E}">
        <p14:creationId xmlns:p14="http://schemas.microsoft.com/office/powerpoint/2010/main" val="330277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D298A-9F26-4E04-85FE-55D52F11570A}" type="slidenum">
              <a:rPr kumimoji="0" lang="pt-BR" altLang="pt-B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t-BR" altLang="pt-B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654D2E-A89B-40EC-9735-D3945A58A186}"/>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a:extLst>
              <a:ext uri="{FF2B5EF4-FFF2-40B4-BE49-F238E27FC236}">
                <a16:creationId xmlns:a16="http://schemas.microsoft.com/office/drawing/2014/main" id="{435DE8BB-6D84-4F4A-8376-C1BD647613CD}"/>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8196" name="Freeform 4">
            <a:extLst>
              <a:ext uri="{FF2B5EF4-FFF2-40B4-BE49-F238E27FC236}">
                <a16:creationId xmlns:a16="http://schemas.microsoft.com/office/drawing/2014/main" id="{E615E294-125A-44AA-8E9F-3A2835834D8F}"/>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7" name="Rectangle 5">
            <a:extLst>
              <a:ext uri="{FF2B5EF4-FFF2-40B4-BE49-F238E27FC236}">
                <a16:creationId xmlns:a16="http://schemas.microsoft.com/office/drawing/2014/main" id="{38B0B0FC-4175-46BC-BAD0-3923741BCAA9}"/>
              </a:ext>
            </a:extLst>
          </p:cNvPr>
          <p:cNvSpPr>
            <a:spLocks noGrp="1" noChangeArrowheads="1"/>
          </p:cNvSpPr>
          <p:nvPr>
            <p:ph type="ftr" sz="quarter" idx="3"/>
          </p:nvPr>
        </p:nvSpPr>
        <p:spPr/>
        <p:txBody>
          <a:bodyPr/>
          <a:lstStyle>
            <a:lvl1pPr>
              <a:defRPr/>
            </a:lvl1pPr>
          </a:lstStyle>
          <a:p>
            <a:endParaRPr lang="pt-BR" altLang="pt-BR"/>
          </a:p>
        </p:txBody>
      </p:sp>
      <p:sp>
        <p:nvSpPr>
          <p:cNvPr id="8198" name="Rectangle 6">
            <a:extLst>
              <a:ext uri="{FF2B5EF4-FFF2-40B4-BE49-F238E27FC236}">
                <a16:creationId xmlns:a16="http://schemas.microsoft.com/office/drawing/2014/main" id="{A85517A9-C9FE-41BD-8DEE-3386D9229368}"/>
              </a:ext>
            </a:extLst>
          </p:cNvPr>
          <p:cNvSpPr>
            <a:spLocks noGrp="1" noChangeArrowheads="1"/>
          </p:cNvSpPr>
          <p:nvPr>
            <p:ph type="sldNum" sz="quarter" idx="4"/>
          </p:nvPr>
        </p:nvSpPr>
        <p:spPr/>
        <p:txBody>
          <a:bodyPr/>
          <a:lstStyle>
            <a:lvl1pPr>
              <a:defRPr/>
            </a:lvl1pPr>
          </a:lstStyle>
          <a:p>
            <a:fld id="{DDDF31C6-E442-4559-BD80-D0C3A82E3132}" type="slidenum">
              <a:rPr lang="pt-BR" altLang="pt-BR"/>
              <a:pPr/>
              <a:t>‹nº›</a:t>
            </a:fld>
            <a:endParaRPr lang="pt-BR" altLang="pt-BR"/>
          </a:p>
        </p:txBody>
      </p:sp>
      <p:sp>
        <p:nvSpPr>
          <p:cNvPr id="8199" name="Rectangle 7">
            <a:extLst>
              <a:ext uri="{FF2B5EF4-FFF2-40B4-BE49-F238E27FC236}">
                <a16:creationId xmlns:a16="http://schemas.microsoft.com/office/drawing/2014/main" id="{7B8A2311-0115-4FA9-BFB1-C8C0219C59DE}"/>
              </a:ext>
            </a:extLst>
          </p:cNvPr>
          <p:cNvSpPr>
            <a:spLocks noGrp="1" noChangeArrowheads="1"/>
          </p:cNvSpPr>
          <p:nvPr>
            <p:ph type="dt" sz="quarter" idx="2"/>
          </p:nvPr>
        </p:nvSpPr>
        <p:spPr/>
        <p:txBody>
          <a:bodyPr/>
          <a:lstStyle>
            <a:lvl1pPr>
              <a:defRPr/>
            </a:lvl1pPr>
          </a:lstStyle>
          <a:p>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3D4216-C90B-4496-9D2F-47D6702A09B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8BA0AC6-3C47-48B3-A572-CF4AC2D04410}"/>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047203-2C5D-44FD-95C2-99E15AEE3F5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1DB6999E-AA0F-4E4C-AD97-A8B45EAEF462}"/>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DCCFF97-B2C5-486B-97E1-62ADAAF37172}"/>
              </a:ext>
            </a:extLst>
          </p:cNvPr>
          <p:cNvSpPr>
            <a:spLocks noGrp="1"/>
          </p:cNvSpPr>
          <p:nvPr>
            <p:ph type="sldNum" sz="quarter" idx="12"/>
          </p:nvPr>
        </p:nvSpPr>
        <p:spPr/>
        <p:txBody>
          <a:bodyPr/>
          <a:lstStyle>
            <a:lvl1pPr>
              <a:defRPr/>
            </a:lvl1pPr>
          </a:lstStyle>
          <a:p>
            <a:fld id="{7525035F-CA1E-4882-AB6D-55D5F5C363C9}" type="slidenum">
              <a:rPr lang="pt-BR" altLang="pt-BR"/>
              <a:pPr/>
              <a:t>‹nº›</a:t>
            </a:fld>
            <a:endParaRPr lang="pt-BR" altLang="pt-BR"/>
          </a:p>
        </p:txBody>
      </p:sp>
    </p:spTree>
    <p:extLst>
      <p:ext uri="{BB962C8B-B14F-4D97-AF65-F5344CB8AC3E}">
        <p14:creationId xmlns:p14="http://schemas.microsoft.com/office/powerpoint/2010/main" val="99103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DB0ED81-1926-4194-8625-F89BCE87494F}"/>
              </a:ext>
            </a:extLst>
          </p:cNvPr>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9BB5FFE-4B58-4D15-B8D7-B2BF5308CF73}"/>
              </a:ext>
            </a:extLst>
          </p:cNvPr>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FABB800-4BD5-408E-92C3-A916FD58854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3FC88260-91DE-4217-982D-51CB91819A0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B551E3E-1A35-411D-AA69-5EF6DAC8D77D}"/>
              </a:ext>
            </a:extLst>
          </p:cNvPr>
          <p:cNvSpPr>
            <a:spLocks noGrp="1"/>
          </p:cNvSpPr>
          <p:nvPr>
            <p:ph type="sldNum" sz="quarter" idx="12"/>
          </p:nvPr>
        </p:nvSpPr>
        <p:spPr/>
        <p:txBody>
          <a:bodyPr/>
          <a:lstStyle>
            <a:lvl1pPr>
              <a:defRPr/>
            </a:lvl1pPr>
          </a:lstStyle>
          <a:p>
            <a:fld id="{261A132D-9876-4136-970E-52AABD8759E1}" type="slidenum">
              <a:rPr lang="pt-BR" altLang="pt-BR"/>
              <a:pPr/>
              <a:t>‹nº›</a:t>
            </a:fld>
            <a:endParaRPr lang="pt-BR" altLang="pt-BR"/>
          </a:p>
        </p:txBody>
      </p:sp>
    </p:spTree>
    <p:extLst>
      <p:ext uri="{BB962C8B-B14F-4D97-AF65-F5344CB8AC3E}">
        <p14:creationId xmlns:p14="http://schemas.microsoft.com/office/powerpoint/2010/main" val="335293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44796B6F-47F4-4663-BD4A-AE8D12B1262C}"/>
              </a:ext>
            </a:extLst>
          </p:cNvPr>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a:extLst>
              <a:ext uri="{FF2B5EF4-FFF2-40B4-BE49-F238E27FC236}">
                <a16:creationId xmlns:a16="http://schemas.microsoft.com/office/drawing/2014/main" id="{007E40E5-DBD0-4553-B725-021AD56E2224}"/>
              </a:ext>
            </a:extLst>
          </p:cNvPr>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8A760446-D69C-40C1-8E95-2A908E23CAE6}"/>
              </a:ext>
            </a:extLst>
          </p:cNvPr>
          <p:cNvSpPr>
            <a:spLocks noGrp="1"/>
          </p:cNvSpPr>
          <p:nvPr>
            <p:ph type="ftr" sz="quarter" idx="11"/>
          </p:nvPr>
        </p:nvSpPr>
        <p:spPr>
          <a:xfrm>
            <a:off x="3124200" y="6245225"/>
            <a:ext cx="2895600" cy="476250"/>
          </a:xfrm>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98B70EE5-D5AA-4B6E-A900-F8ED1487D12E}"/>
              </a:ext>
            </a:extLst>
          </p:cNvPr>
          <p:cNvSpPr>
            <a:spLocks noGrp="1"/>
          </p:cNvSpPr>
          <p:nvPr>
            <p:ph type="sldNum" sz="quarter" idx="12"/>
          </p:nvPr>
        </p:nvSpPr>
        <p:spPr>
          <a:xfrm>
            <a:off x="6553200" y="6245225"/>
            <a:ext cx="2133600" cy="476250"/>
          </a:xfrm>
        </p:spPr>
        <p:txBody>
          <a:bodyPr/>
          <a:lstStyle>
            <a:lvl1pPr>
              <a:defRPr/>
            </a:lvl1pPr>
          </a:lstStyle>
          <a:p>
            <a:fld id="{A39AF3AB-E9DB-4AD5-9EB1-3025646E2B59}" type="slidenum">
              <a:rPr lang="pt-BR" altLang="pt-BR"/>
              <a:pPr/>
              <a:t>‹nº›</a:t>
            </a:fld>
            <a:endParaRPr lang="pt-BR" altLang="pt-BR"/>
          </a:p>
        </p:txBody>
      </p:sp>
    </p:spTree>
    <p:extLst>
      <p:ext uri="{BB962C8B-B14F-4D97-AF65-F5344CB8AC3E}">
        <p14:creationId xmlns:p14="http://schemas.microsoft.com/office/powerpoint/2010/main" val="178770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379913926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216631645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303538747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20141367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26367419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21774890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228579034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A35CB-3B2F-4A9A-878F-F64808EB97C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72812BE-843D-4583-9170-383BED94DDB7}"/>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AA5FF3-092B-414F-9D47-D476C9E265A4}"/>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3B60AF6-5EDD-402A-989B-ABC1D582FEB5}"/>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3EA845B-2423-4DF7-931D-66135BCC1DCF}"/>
              </a:ext>
            </a:extLst>
          </p:cNvPr>
          <p:cNvSpPr>
            <a:spLocks noGrp="1"/>
          </p:cNvSpPr>
          <p:nvPr>
            <p:ph type="sldNum" sz="quarter" idx="12"/>
          </p:nvPr>
        </p:nvSpPr>
        <p:spPr/>
        <p:txBody>
          <a:bodyPr/>
          <a:lstStyle>
            <a:lvl1pPr>
              <a:defRPr/>
            </a:lvl1pPr>
          </a:lstStyle>
          <a:p>
            <a:fld id="{8989B844-C7A1-41BF-A4E2-0DBCFB2DFF8D}" type="slidenum">
              <a:rPr lang="pt-BR" altLang="pt-BR"/>
              <a:pPr/>
              <a:t>‹nº›</a:t>
            </a:fld>
            <a:endParaRPr lang="pt-BR" altLang="pt-BR"/>
          </a:p>
        </p:txBody>
      </p:sp>
    </p:spTree>
    <p:extLst>
      <p:ext uri="{BB962C8B-B14F-4D97-AF65-F5344CB8AC3E}">
        <p14:creationId xmlns:p14="http://schemas.microsoft.com/office/powerpoint/2010/main" val="208666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63153201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196597328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320785272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52769580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70E5E58-4A30-256C-9C0D-2EC7809F1547}"/>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C2A7925-A27F-947D-B4F8-18D05F6006BC}"/>
              </a:ext>
            </a:extLst>
          </p:cNvPr>
          <p:cNvSpPr>
            <a:spLocks noGrp="1"/>
          </p:cNvSpPr>
          <p:nvPr>
            <p:ph type="dt" sz="half" idx="10"/>
          </p:nvPr>
        </p:nvSpPr>
        <p:spPr/>
        <p:txBody>
          <a:bodyPr/>
          <a:lstStyle>
            <a:lvl1pPr>
              <a:defRPr/>
            </a:lvl1pPr>
          </a:lstStyle>
          <a:p>
            <a:pPr>
              <a:defRPr/>
            </a:pPr>
            <a:fld id="{AFBEF760-C3B9-4723-8070-B7FF1C49CC04}"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E77E904-0229-2F92-ADC2-87E1DC079A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E2E98B-A845-3CCF-CAA2-6336976C5056}"/>
              </a:ext>
            </a:extLst>
          </p:cNvPr>
          <p:cNvSpPr>
            <a:spLocks noGrp="1"/>
          </p:cNvSpPr>
          <p:nvPr>
            <p:ph type="sldNum" sz="quarter" idx="12"/>
          </p:nvPr>
        </p:nvSpPr>
        <p:spPr>
          <a:xfrm>
            <a:off x="398463" y="4529138"/>
            <a:ext cx="585787" cy="365125"/>
          </a:xfrm>
        </p:spPr>
        <p:txBody>
          <a:bodyPr/>
          <a:lstStyle>
            <a:lvl1pPr>
              <a:defRPr/>
            </a:lvl1pPr>
          </a:lstStyle>
          <a:p>
            <a:pPr>
              <a:defRPr/>
            </a:pPr>
            <a:fld id="{844F7D73-C665-4D0C-8FA0-56C392DEFD7E}" type="slidenum">
              <a:rPr lang="en-US"/>
              <a:pPr>
                <a:defRPr/>
              </a:pPr>
              <a:t>‹nº›</a:t>
            </a:fld>
            <a:endParaRPr lang="en-US" dirty="0"/>
          </a:p>
        </p:txBody>
      </p:sp>
    </p:spTree>
    <p:extLst>
      <p:ext uri="{BB962C8B-B14F-4D97-AF65-F5344CB8AC3E}">
        <p14:creationId xmlns:p14="http://schemas.microsoft.com/office/powerpoint/2010/main" val="572619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D2F86A-01D9-3015-5EB7-9E9827F683E8}"/>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E1BEA46-FEBA-23F8-055F-B4A5E57628BE}"/>
              </a:ext>
            </a:extLst>
          </p:cNvPr>
          <p:cNvSpPr>
            <a:spLocks noGrp="1"/>
          </p:cNvSpPr>
          <p:nvPr>
            <p:ph type="dt" sz="half" idx="10"/>
          </p:nvPr>
        </p:nvSpPr>
        <p:spPr/>
        <p:txBody>
          <a:bodyPr/>
          <a:lstStyle>
            <a:lvl1pPr>
              <a:defRPr/>
            </a:lvl1pPr>
          </a:lstStyle>
          <a:p>
            <a:pPr>
              <a:defRPr/>
            </a:pPr>
            <a:fld id="{E01B366C-51C9-4606-A7A1-A8083535C0C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A523948-ED7B-70DF-FC05-9EAA4438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CE0CFB-39ED-1519-439A-D6A131D44E05}"/>
              </a:ext>
            </a:extLst>
          </p:cNvPr>
          <p:cNvSpPr>
            <a:spLocks noGrp="1"/>
          </p:cNvSpPr>
          <p:nvPr>
            <p:ph type="sldNum" sz="quarter" idx="12"/>
          </p:nvPr>
        </p:nvSpPr>
        <p:spPr/>
        <p:txBody>
          <a:bodyPr/>
          <a:lstStyle>
            <a:lvl1pPr>
              <a:defRPr/>
            </a:lvl1pPr>
          </a:lstStyle>
          <a:p>
            <a:pPr>
              <a:defRPr/>
            </a:pPr>
            <a:fld id="{BD74ADC1-4E10-43DF-935A-720BE7E00547}" type="slidenum">
              <a:rPr lang="en-US"/>
              <a:pPr>
                <a:defRPr/>
              </a:pPr>
              <a:t>‹nº›</a:t>
            </a:fld>
            <a:endParaRPr lang="en-US" dirty="0"/>
          </a:p>
        </p:txBody>
      </p:sp>
    </p:spTree>
    <p:extLst>
      <p:ext uri="{BB962C8B-B14F-4D97-AF65-F5344CB8AC3E}">
        <p14:creationId xmlns:p14="http://schemas.microsoft.com/office/powerpoint/2010/main" val="422563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9921DD-BE23-A99A-DFC2-208180ABD646}"/>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0B0EFD08-AFFB-505A-4715-62EA395A6B52}"/>
              </a:ext>
            </a:extLst>
          </p:cNvPr>
          <p:cNvSpPr>
            <a:spLocks noGrp="1"/>
          </p:cNvSpPr>
          <p:nvPr>
            <p:ph type="dt" sz="half" idx="10"/>
          </p:nvPr>
        </p:nvSpPr>
        <p:spPr/>
        <p:txBody>
          <a:bodyPr/>
          <a:lstStyle>
            <a:lvl1pPr>
              <a:defRPr/>
            </a:lvl1pPr>
          </a:lstStyle>
          <a:p>
            <a:pPr>
              <a:defRPr/>
            </a:pPr>
            <a:fld id="{A8F975EE-D459-41CE-A15A-67D29B0BAD7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F517E84-49B9-9307-1433-FF5F65C5A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90979-E58A-7149-A77A-27C2081A8BFA}"/>
              </a:ext>
            </a:extLst>
          </p:cNvPr>
          <p:cNvSpPr>
            <a:spLocks noGrp="1"/>
          </p:cNvSpPr>
          <p:nvPr>
            <p:ph type="sldNum" sz="quarter" idx="12"/>
          </p:nvPr>
        </p:nvSpPr>
        <p:spPr>
          <a:xfrm>
            <a:off x="398463" y="3244850"/>
            <a:ext cx="585787" cy="365125"/>
          </a:xfrm>
        </p:spPr>
        <p:txBody>
          <a:bodyPr/>
          <a:lstStyle>
            <a:lvl1pPr>
              <a:defRPr/>
            </a:lvl1pPr>
          </a:lstStyle>
          <a:p>
            <a:pPr>
              <a:defRPr/>
            </a:pPr>
            <a:fld id="{761EC4D5-0D12-419F-B7D1-75457F706556}" type="slidenum">
              <a:rPr lang="en-US"/>
              <a:pPr>
                <a:defRPr/>
              </a:pPr>
              <a:t>‹nº›</a:t>
            </a:fld>
            <a:endParaRPr lang="en-US" dirty="0"/>
          </a:p>
        </p:txBody>
      </p:sp>
    </p:spTree>
    <p:extLst>
      <p:ext uri="{BB962C8B-B14F-4D97-AF65-F5344CB8AC3E}">
        <p14:creationId xmlns:p14="http://schemas.microsoft.com/office/powerpoint/2010/main" val="297650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489A7A6-2E4A-7C7C-A376-2F999532A130}"/>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3C410E5D-B648-BF5A-8E99-B951AB79CA2F}"/>
              </a:ext>
            </a:extLst>
          </p:cNvPr>
          <p:cNvSpPr>
            <a:spLocks noGrp="1"/>
          </p:cNvSpPr>
          <p:nvPr>
            <p:ph type="dt" sz="half" idx="10"/>
          </p:nvPr>
        </p:nvSpPr>
        <p:spPr/>
        <p:txBody>
          <a:bodyPr/>
          <a:lstStyle>
            <a:lvl1pPr>
              <a:defRPr/>
            </a:lvl1pPr>
          </a:lstStyle>
          <a:p>
            <a:pPr>
              <a:defRPr/>
            </a:pPr>
            <a:fld id="{AC3EBE2F-2EE5-454D-9F34-6FA44FFEE59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5B50C42-1800-B87B-B59D-8FDB1F0C4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C870DA-3D34-D8A5-8CDA-91A9418F278E}"/>
              </a:ext>
            </a:extLst>
          </p:cNvPr>
          <p:cNvSpPr>
            <a:spLocks noGrp="1"/>
          </p:cNvSpPr>
          <p:nvPr>
            <p:ph type="sldNum" sz="quarter" idx="12"/>
          </p:nvPr>
        </p:nvSpPr>
        <p:spPr/>
        <p:txBody>
          <a:bodyPr/>
          <a:lstStyle>
            <a:lvl1pPr>
              <a:defRPr/>
            </a:lvl1pPr>
          </a:lstStyle>
          <a:p>
            <a:pPr>
              <a:defRPr/>
            </a:pPr>
            <a:fld id="{27840428-2E2D-4D40-9F89-613306B441F3}" type="slidenum">
              <a:rPr lang="en-US"/>
              <a:pPr>
                <a:defRPr/>
              </a:pPr>
              <a:t>‹nº›</a:t>
            </a:fld>
            <a:endParaRPr lang="en-US" dirty="0"/>
          </a:p>
        </p:txBody>
      </p:sp>
    </p:spTree>
    <p:extLst>
      <p:ext uri="{BB962C8B-B14F-4D97-AF65-F5344CB8AC3E}">
        <p14:creationId xmlns:p14="http://schemas.microsoft.com/office/powerpoint/2010/main" val="2187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D52D1F-87A1-6509-E300-40E1769D9DE7}"/>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BD5109C4-E5AC-DAA4-852C-D3336A33C038}"/>
              </a:ext>
            </a:extLst>
          </p:cNvPr>
          <p:cNvSpPr>
            <a:spLocks noGrp="1"/>
          </p:cNvSpPr>
          <p:nvPr>
            <p:ph type="dt" sz="half" idx="10"/>
          </p:nvPr>
        </p:nvSpPr>
        <p:spPr/>
        <p:txBody>
          <a:bodyPr/>
          <a:lstStyle>
            <a:lvl1pPr>
              <a:defRPr/>
            </a:lvl1pPr>
          </a:lstStyle>
          <a:p>
            <a:pPr>
              <a:defRPr/>
            </a:pPr>
            <a:fld id="{F6EB1DCD-175B-4CDE-A398-D831DCE40008}"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7B7880BE-6CA7-8458-F2E6-9951C8C9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0E950A-B09A-6853-3024-2B9B41BEB008}"/>
              </a:ext>
            </a:extLst>
          </p:cNvPr>
          <p:cNvSpPr>
            <a:spLocks noGrp="1"/>
          </p:cNvSpPr>
          <p:nvPr>
            <p:ph type="sldNum" sz="quarter" idx="12"/>
          </p:nvPr>
        </p:nvSpPr>
        <p:spPr/>
        <p:txBody>
          <a:bodyPr/>
          <a:lstStyle>
            <a:lvl1pPr>
              <a:defRPr/>
            </a:lvl1pPr>
          </a:lstStyle>
          <a:p>
            <a:pPr>
              <a:defRPr/>
            </a:pPr>
            <a:fld id="{0A07B559-9FFB-4050-91AE-AB8E84B3EFB9}" type="slidenum">
              <a:rPr lang="en-US"/>
              <a:pPr>
                <a:defRPr/>
              </a:pPr>
              <a:t>‹nº›</a:t>
            </a:fld>
            <a:endParaRPr lang="en-US" dirty="0"/>
          </a:p>
        </p:txBody>
      </p:sp>
    </p:spTree>
    <p:extLst>
      <p:ext uri="{BB962C8B-B14F-4D97-AF65-F5344CB8AC3E}">
        <p14:creationId xmlns:p14="http://schemas.microsoft.com/office/powerpoint/2010/main" val="1317583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85C8E5B-FCD8-E5FA-839D-8592921FFDEC}"/>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23099730-340B-B0EE-F0DD-D2BABB2A0222}"/>
              </a:ext>
            </a:extLst>
          </p:cNvPr>
          <p:cNvSpPr>
            <a:spLocks noGrp="1"/>
          </p:cNvSpPr>
          <p:nvPr>
            <p:ph type="dt" sz="half" idx="10"/>
          </p:nvPr>
        </p:nvSpPr>
        <p:spPr/>
        <p:txBody>
          <a:bodyPr/>
          <a:lstStyle>
            <a:lvl1pPr>
              <a:defRPr/>
            </a:lvl1pPr>
          </a:lstStyle>
          <a:p>
            <a:pPr>
              <a:defRPr/>
            </a:pPr>
            <a:fld id="{98EEC42E-B717-4C5C-8D26-0363AE0DE3A5}"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7A7F47CF-D638-DD01-1F3A-104324B69E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D0D3-A252-1DA1-1BB2-3D388F9BA116}"/>
              </a:ext>
            </a:extLst>
          </p:cNvPr>
          <p:cNvSpPr>
            <a:spLocks noGrp="1"/>
          </p:cNvSpPr>
          <p:nvPr>
            <p:ph type="sldNum" sz="quarter" idx="12"/>
          </p:nvPr>
        </p:nvSpPr>
        <p:spPr/>
        <p:txBody>
          <a:bodyPr/>
          <a:lstStyle>
            <a:lvl1pPr>
              <a:defRPr/>
            </a:lvl1pPr>
          </a:lstStyle>
          <a:p>
            <a:pPr>
              <a:defRPr/>
            </a:pPr>
            <a:fld id="{C5AE6A43-4AAC-416C-A927-34CB8C588085}" type="slidenum">
              <a:rPr lang="en-US"/>
              <a:pPr>
                <a:defRPr/>
              </a:pPr>
              <a:t>‹nº›</a:t>
            </a:fld>
            <a:endParaRPr lang="en-US" dirty="0"/>
          </a:p>
        </p:txBody>
      </p:sp>
    </p:spTree>
    <p:extLst>
      <p:ext uri="{BB962C8B-B14F-4D97-AF65-F5344CB8AC3E}">
        <p14:creationId xmlns:p14="http://schemas.microsoft.com/office/powerpoint/2010/main" val="591803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5894B-85D7-405B-8EB4-3EEC8801916D}"/>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3B5F935-44CC-41DA-9D05-364B750B72A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Espaço Reservado para Data 3">
            <a:extLst>
              <a:ext uri="{FF2B5EF4-FFF2-40B4-BE49-F238E27FC236}">
                <a16:creationId xmlns:a16="http://schemas.microsoft.com/office/drawing/2014/main" id="{2609146D-9C45-42EF-8DB6-01BD436E9F9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AF5A2FD-7B65-41DD-9413-B4076DB2A2B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68A176AC-251B-4CB1-87E6-F51D848E5FBA}"/>
              </a:ext>
            </a:extLst>
          </p:cNvPr>
          <p:cNvSpPr>
            <a:spLocks noGrp="1"/>
          </p:cNvSpPr>
          <p:nvPr>
            <p:ph type="sldNum" sz="quarter" idx="12"/>
          </p:nvPr>
        </p:nvSpPr>
        <p:spPr/>
        <p:txBody>
          <a:bodyPr/>
          <a:lstStyle>
            <a:lvl1pPr>
              <a:defRPr/>
            </a:lvl1pPr>
          </a:lstStyle>
          <a:p>
            <a:fld id="{EDB779CF-5F9B-4AAA-B4A3-072018D81A31}" type="slidenum">
              <a:rPr lang="pt-BR" altLang="pt-BR"/>
              <a:pPr/>
              <a:t>‹nº›</a:t>
            </a:fld>
            <a:endParaRPr lang="pt-BR" altLang="pt-BR"/>
          </a:p>
        </p:txBody>
      </p:sp>
    </p:spTree>
    <p:extLst>
      <p:ext uri="{BB962C8B-B14F-4D97-AF65-F5344CB8AC3E}">
        <p14:creationId xmlns:p14="http://schemas.microsoft.com/office/powerpoint/2010/main" val="2568425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984EEC-22B2-B9AD-64A6-4B334BC159C3}"/>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0A27F85D-0C9D-44D7-61CE-6C2186059358}"/>
              </a:ext>
            </a:extLst>
          </p:cNvPr>
          <p:cNvSpPr>
            <a:spLocks noGrp="1"/>
          </p:cNvSpPr>
          <p:nvPr>
            <p:ph type="dt" sz="half" idx="10"/>
          </p:nvPr>
        </p:nvSpPr>
        <p:spPr/>
        <p:txBody>
          <a:bodyPr/>
          <a:lstStyle>
            <a:lvl1pPr>
              <a:defRPr/>
            </a:lvl1pPr>
          </a:lstStyle>
          <a:p>
            <a:pPr>
              <a:defRPr/>
            </a:pPr>
            <a:fld id="{2D2395FC-3570-427B-80D9-DE711D48F6A0}"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FE080AAB-F8A2-486C-A832-6E576920F0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988929E-2CB1-5B6A-3104-5082E8A55F37}"/>
              </a:ext>
            </a:extLst>
          </p:cNvPr>
          <p:cNvSpPr>
            <a:spLocks noGrp="1"/>
          </p:cNvSpPr>
          <p:nvPr>
            <p:ph type="sldNum" sz="quarter" idx="12"/>
          </p:nvPr>
        </p:nvSpPr>
        <p:spPr/>
        <p:txBody>
          <a:bodyPr/>
          <a:lstStyle>
            <a:lvl1pPr>
              <a:defRPr/>
            </a:lvl1pPr>
          </a:lstStyle>
          <a:p>
            <a:pPr>
              <a:defRPr/>
            </a:pPr>
            <a:fld id="{0D3F88FE-B400-43AB-B668-5243B3FF3BC6}" type="slidenum">
              <a:rPr lang="en-US"/>
              <a:pPr>
                <a:defRPr/>
              </a:pPr>
              <a:t>‹nº›</a:t>
            </a:fld>
            <a:endParaRPr lang="en-US" dirty="0"/>
          </a:p>
        </p:txBody>
      </p:sp>
    </p:spTree>
    <p:extLst>
      <p:ext uri="{BB962C8B-B14F-4D97-AF65-F5344CB8AC3E}">
        <p14:creationId xmlns:p14="http://schemas.microsoft.com/office/powerpoint/2010/main" val="1402679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6AFD70C-1FD1-3601-F9F1-9980F766529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92AAFA0-C447-B355-9063-B907C997E2C2}"/>
              </a:ext>
            </a:extLst>
          </p:cNvPr>
          <p:cNvSpPr>
            <a:spLocks noGrp="1"/>
          </p:cNvSpPr>
          <p:nvPr>
            <p:ph type="dt" sz="half" idx="10"/>
          </p:nvPr>
        </p:nvSpPr>
        <p:spPr/>
        <p:txBody>
          <a:bodyPr/>
          <a:lstStyle>
            <a:lvl1pPr>
              <a:defRPr/>
            </a:lvl1pPr>
          </a:lstStyle>
          <a:p>
            <a:pPr>
              <a:defRPr/>
            </a:pPr>
            <a:fld id="{9CD13162-44EE-446A-B28F-F8EAA7AC08C0}"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1AF7E9C4-5F99-6AFB-7A74-CF51787E89B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413184-190B-28E4-4F7F-132948992B91}"/>
              </a:ext>
            </a:extLst>
          </p:cNvPr>
          <p:cNvSpPr>
            <a:spLocks noGrp="1"/>
          </p:cNvSpPr>
          <p:nvPr>
            <p:ph type="sldNum" sz="quarter" idx="12"/>
          </p:nvPr>
        </p:nvSpPr>
        <p:spPr/>
        <p:txBody>
          <a:bodyPr/>
          <a:lstStyle>
            <a:lvl1pPr>
              <a:defRPr/>
            </a:lvl1pPr>
          </a:lstStyle>
          <a:p>
            <a:pPr>
              <a:defRPr/>
            </a:pPr>
            <a:fld id="{6B5FF105-E39A-4AF3-9F35-6235404FEFAB}" type="slidenum">
              <a:rPr lang="en-US"/>
              <a:pPr>
                <a:defRPr/>
              </a:pPr>
              <a:t>‹nº›</a:t>
            </a:fld>
            <a:endParaRPr lang="en-US" dirty="0"/>
          </a:p>
        </p:txBody>
      </p:sp>
    </p:spTree>
    <p:extLst>
      <p:ext uri="{BB962C8B-B14F-4D97-AF65-F5344CB8AC3E}">
        <p14:creationId xmlns:p14="http://schemas.microsoft.com/office/powerpoint/2010/main" val="2127900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0E7864D-1660-884A-78F9-0101BCA20D88}"/>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BE6E714B-AC69-9E08-B072-DEC8A40DD468}"/>
              </a:ext>
            </a:extLst>
          </p:cNvPr>
          <p:cNvSpPr>
            <a:spLocks noGrp="1"/>
          </p:cNvSpPr>
          <p:nvPr>
            <p:ph type="dt" sz="half" idx="10"/>
          </p:nvPr>
        </p:nvSpPr>
        <p:spPr/>
        <p:txBody>
          <a:bodyPr/>
          <a:lstStyle>
            <a:lvl1pPr>
              <a:defRPr/>
            </a:lvl1pPr>
          </a:lstStyle>
          <a:p>
            <a:pPr>
              <a:defRPr/>
            </a:pPr>
            <a:fld id="{C321690C-EF39-4FCC-B224-F03BD9F0C75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F92D86F-9179-00B1-6358-38D205EF8E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77A92BC-EDC6-BED6-3ED1-810CCAE2F9AE}"/>
              </a:ext>
            </a:extLst>
          </p:cNvPr>
          <p:cNvSpPr>
            <a:spLocks noGrp="1"/>
          </p:cNvSpPr>
          <p:nvPr>
            <p:ph type="sldNum" sz="quarter" idx="12"/>
          </p:nvPr>
        </p:nvSpPr>
        <p:spPr>
          <a:xfrm>
            <a:off x="398463" y="4983163"/>
            <a:ext cx="585787" cy="365125"/>
          </a:xfrm>
        </p:spPr>
        <p:txBody>
          <a:bodyPr/>
          <a:lstStyle>
            <a:lvl1pPr>
              <a:defRPr/>
            </a:lvl1pPr>
          </a:lstStyle>
          <a:p>
            <a:pPr>
              <a:defRPr/>
            </a:pPr>
            <a:fld id="{02E56C21-AB2F-4290-B73B-419CE7A22F91}" type="slidenum">
              <a:rPr lang="en-US"/>
              <a:pPr>
                <a:defRPr/>
              </a:pPr>
              <a:t>‹nº›</a:t>
            </a:fld>
            <a:endParaRPr lang="en-US" dirty="0"/>
          </a:p>
        </p:txBody>
      </p:sp>
    </p:spTree>
    <p:extLst>
      <p:ext uri="{BB962C8B-B14F-4D97-AF65-F5344CB8AC3E}">
        <p14:creationId xmlns:p14="http://schemas.microsoft.com/office/powerpoint/2010/main" val="3881282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F9B7657-B4A9-3CA2-A6F7-5195970BD7CD}"/>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3F250477-7578-98B8-80E1-9E6BAAA9173E}"/>
              </a:ext>
            </a:extLst>
          </p:cNvPr>
          <p:cNvSpPr>
            <a:spLocks noGrp="1"/>
          </p:cNvSpPr>
          <p:nvPr>
            <p:ph type="dt" sz="half" idx="10"/>
          </p:nvPr>
        </p:nvSpPr>
        <p:spPr/>
        <p:txBody>
          <a:bodyPr/>
          <a:lstStyle>
            <a:lvl1pPr>
              <a:defRPr/>
            </a:lvl1pPr>
          </a:lstStyle>
          <a:p>
            <a:pPr>
              <a:defRPr/>
            </a:pPr>
            <a:fld id="{78ABE647-7FED-46D7-8D92-6B7D4141D4D9}"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3122D681-CB2F-D73A-B8FB-8D7A537E3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1E136B-AC0A-794B-264E-8B4BE05CFEDF}"/>
              </a:ext>
            </a:extLst>
          </p:cNvPr>
          <p:cNvSpPr>
            <a:spLocks noGrp="1"/>
          </p:cNvSpPr>
          <p:nvPr>
            <p:ph type="sldNum" sz="quarter" idx="12"/>
          </p:nvPr>
        </p:nvSpPr>
        <p:spPr>
          <a:xfrm>
            <a:off x="398463" y="3244850"/>
            <a:ext cx="585787" cy="365125"/>
          </a:xfrm>
        </p:spPr>
        <p:txBody>
          <a:bodyPr/>
          <a:lstStyle>
            <a:lvl1pPr>
              <a:defRPr/>
            </a:lvl1pPr>
          </a:lstStyle>
          <a:p>
            <a:pPr>
              <a:defRPr/>
            </a:pPr>
            <a:fld id="{6DFE5105-075D-4B49-A8F9-9D0FE47D5798}" type="slidenum">
              <a:rPr lang="en-US"/>
              <a:pPr>
                <a:defRPr/>
              </a:pPr>
              <a:t>‹nº›</a:t>
            </a:fld>
            <a:endParaRPr lang="en-US" dirty="0"/>
          </a:p>
        </p:txBody>
      </p:sp>
    </p:spTree>
    <p:extLst>
      <p:ext uri="{BB962C8B-B14F-4D97-AF65-F5344CB8AC3E}">
        <p14:creationId xmlns:p14="http://schemas.microsoft.com/office/powerpoint/2010/main" val="3565097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D62781A-9BE3-E8AA-A7D0-6449D52BCB9B}"/>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76A216C4-9287-AD89-223B-5FCD50C63F85}"/>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677F3C37-D103-BEC6-6DC3-A473A84EDF30}"/>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DD8239C7-6372-5FF9-0895-98ACDB8C985C}"/>
              </a:ext>
            </a:extLst>
          </p:cNvPr>
          <p:cNvSpPr>
            <a:spLocks noGrp="1"/>
          </p:cNvSpPr>
          <p:nvPr>
            <p:ph type="dt" sz="half" idx="14"/>
          </p:nvPr>
        </p:nvSpPr>
        <p:spPr/>
        <p:txBody>
          <a:bodyPr/>
          <a:lstStyle>
            <a:lvl1pPr>
              <a:defRPr/>
            </a:lvl1pPr>
          </a:lstStyle>
          <a:p>
            <a:pPr>
              <a:defRPr/>
            </a:pPr>
            <a:fld id="{CD96EDFD-57A6-41F2-9418-3D46D45920DC}"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E289AD63-B946-684F-09F0-92020B80F76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A6556-20AF-B202-54FF-9E837B87DC60}"/>
              </a:ext>
            </a:extLst>
          </p:cNvPr>
          <p:cNvSpPr>
            <a:spLocks noGrp="1"/>
          </p:cNvSpPr>
          <p:nvPr>
            <p:ph type="sldNum" sz="quarter" idx="16"/>
          </p:nvPr>
        </p:nvSpPr>
        <p:spPr>
          <a:xfrm>
            <a:off x="398463" y="3244850"/>
            <a:ext cx="585787" cy="365125"/>
          </a:xfrm>
        </p:spPr>
        <p:txBody>
          <a:bodyPr/>
          <a:lstStyle>
            <a:lvl1pPr>
              <a:defRPr/>
            </a:lvl1pPr>
          </a:lstStyle>
          <a:p>
            <a:pPr>
              <a:defRPr/>
            </a:pPr>
            <a:fld id="{A52C92F6-C000-4690-9555-251501CF4C1B}" type="slidenum">
              <a:rPr lang="en-US"/>
              <a:pPr>
                <a:defRPr/>
              </a:pPr>
              <a:t>‹nº›</a:t>
            </a:fld>
            <a:endParaRPr lang="en-US" dirty="0"/>
          </a:p>
        </p:txBody>
      </p:sp>
    </p:spTree>
    <p:extLst>
      <p:ext uri="{BB962C8B-B14F-4D97-AF65-F5344CB8AC3E}">
        <p14:creationId xmlns:p14="http://schemas.microsoft.com/office/powerpoint/2010/main" val="686951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47DBFC1-0C09-637C-2696-9EB8D0E2DE8D}"/>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2E3A369A-11DD-CD30-86F9-0226BA75C0B8}"/>
              </a:ext>
            </a:extLst>
          </p:cNvPr>
          <p:cNvSpPr>
            <a:spLocks noGrp="1"/>
          </p:cNvSpPr>
          <p:nvPr>
            <p:ph type="dt" sz="half" idx="10"/>
          </p:nvPr>
        </p:nvSpPr>
        <p:spPr/>
        <p:txBody>
          <a:bodyPr/>
          <a:lstStyle>
            <a:lvl1pPr>
              <a:defRPr/>
            </a:lvl1pPr>
          </a:lstStyle>
          <a:p>
            <a:pPr>
              <a:defRPr/>
            </a:pPr>
            <a:fld id="{FD6BE043-2EAB-43D5-890C-53679B6F602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59528971-D5C7-E87A-D10B-F76363BE2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3E23A4-B9E5-9E2F-8DA7-B595C7D1C873}"/>
              </a:ext>
            </a:extLst>
          </p:cNvPr>
          <p:cNvSpPr>
            <a:spLocks noGrp="1"/>
          </p:cNvSpPr>
          <p:nvPr>
            <p:ph type="sldNum" sz="quarter" idx="12"/>
          </p:nvPr>
        </p:nvSpPr>
        <p:spPr>
          <a:xfrm>
            <a:off x="398463" y="4983163"/>
            <a:ext cx="585787" cy="365125"/>
          </a:xfrm>
        </p:spPr>
        <p:txBody>
          <a:bodyPr/>
          <a:lstStyle>
            <a:lvl1pPr>
              <a:defRPr/>
            </a:lvl1pPr>
          </a:lstStyle>
          <a:p>
            <a:pPr>
              <a:defRPr/>
            </a:pPr>
            <a:fld id="{66875143-A8B7-4C7B-8815-D0D5D5BF6F58}" type="slidenum">
              <a:rPr lang="en-US"/>
              <a:pPr>
                <a:defRPr/>
              </a:pPr>
              <a:t>‹nº›</a:t>
            </a:fld>
            <a:endParaRPr lang="en-US" dirty="0"/>
          </a:p>
        </p:txBody>
      </p:sp>
    </p:spTree>
    <p:extLst>
      <p:ext uri="{BB962C8B-B14F-4D97-AF65-F5344CB8AC3E}">
        <p14:creationId xmlns:p14="http://schemas.microsoft.com/office/powerpoint/2010/main" val="2476162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0E0EA9-1E25-1550-CC4B-687878594883}"/>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ADF9598-3E69-240D-19DE-8D2C2761C912}"/>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5" name="TextBox 17">
            <a:extLst>
              <a:ext uri="{FF2B5EF4-FFF2-40B4-BE49-F238E27FC236}">
                <a16:creationId xmlns:a16="http://schemas.microsoft.com/office/drawing/2014/main" id="{D96E7E7A-5863-3423-DE1A-9C414E9FC78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7D9BC74A-B7F1-BD51-B10B-99787C760CAA}"/>
              </a:ext>
            </a:extLst>
          </p:cNvPr>
          <p:cNvSpPr>
            <a:spLocks noGrp="1"/>
          </p:cNvSpPr>
          <p:nvPr>
            <p:ph type="dt" sz="half" idx="14"/>
          </p:nvPr>
        </p:nvSpPr>
        <p:spPr/>
        <p:txBody>
          <a:bodyPr/>
          <a:lstStyle>
            <a:lvl1pPr>
              <a:defRPr/>
            </a:lvl1pPr>
          </a:lstStyle>
          <a:p>
            <a:pPr>
              <a:defRPr/>
            </a:pPr>
            <a:fld id="{BDEE7167-C343-4E23-97B5-A41CFDA3E40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0765F7E8-B23A-24D5-3D04-9C72F62A2A5A}"/>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065B1CB-CD12-12C4-AB92-954A90BF75EA}"/>
              </a:ext>
            </a:extLst>
          </p:cNvPr>
          <p:cNvSpPr>
            <a:spLocks noGrp="1"/>
          </p:cNvSpPr>
          <p:nvPr>
            <p:ph type="sldNum" sz="quarter" idx="16"/>
          </p:nvPr>
        </p:nvSpPr>
        <p:spPr>
          <a:xfrm>
            <a:off x="398463" y="4983163"/>
            <a:ext cx="585787" cy="365125"/>
          </a:xfrm>
        </p:spPr>
        <p:txBody>
          <a:bodyPr/>
          <a:lstStyle>
            <a:lvl1pPr>
              <a:defRPr/>
            </a:lvl1pPr>
          </a:lstStyle>
          <a:p>
            <a:pPr>
              <a:defRPr/>
            </a:pPr>
            <a:fld id="{D636398C-91B9-4BCE-916D-467475AC0B68}" type="slidenum">
              <a:rPr lang="en-US"/>
              <a:pPr>
                <a:defRPr/>
              </a:pPr>
              <a:t>‹nº›</a:t>
            </a:fld>
            <a:endParaRPr lang="en-US" dirty="0"/>
          </a:p>
        </p:txBody>
      </p:sp>
    </p:spTree>
    <p:extLst>
      <p:ext uri="{BB962C8B-B14F-4D97-AF65-F5344CB8AC3E}">
        <p14:creationId xmlns:p14="http://schemas.microsoft.com/office/powerpoint/2010/main" val="2157787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2A421A4B-1E69-BEC7-330E-B0950DA15DF6}"/>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59B397C0-9574-CE10-2D94-9AF148350157}"/>
              </a:ext>
            </a:extLst>
          </p:cNvPr>
          <p:cNvSpPr>
            <a:spLocks noGrp="1"/>
          </p:cNvSpPr>
          <p:nvPr>
            <p:ph type="dt" sz="half" idx="14"/>
          </p:nvPr>
        </p:nvSpPr>
        <p:spPr/>
        <p:txBody>
          <a:bodyPr/>
          <a:lstStyle>
            <a:lvl1pPr>
              <a:defRPr/>
            </a:lvl1pPr>
          </a:lstStyle>
          <a:p>
            <a:pPr>
              <a:defRPr/>
            </a:pPr>
            <a:fld id="{BC7BABAE-E73C-478A-9A02-73308691C6E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D7E80D3-4B5F-DBF9-BB5B-4E3DF1A2057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1AB8D8-278B-1923-CE35-34CC020C33CF}"/>
              </a:ext>
            </a:extLst>
          </p:cNvPr>
          <p:cNvSpPr>
            <a:spLocks noGrp="1"/>
          </p:cNvSpPr>
          <p:nvPr>
            <p:ph type="sldNum" sz="quarter" idx="16"/>
          </p:nvPr>
        </p:nvSpPr>
        <p:spPr>
          <a:xfrm>
            <a:off x="398463" y="4983163"/>
            <a:ext cx="585787" cy="365125"/>
          </a:xfrm>
        </p:spPr>
        <p:txBody>
          <a:bodyPr/>
          <a:lstStyle>
            <a:lvl1pPr>
              <a:defRPr/>
            </a:lvl1pPr>
          </a:lstStyle>
          <a:p>
            <a:pPr>
              <a:defRPr/>
            </a:pPr>
            <a:fld id="{E5FC3ADD-CB8B-4B9E-BE13-13AA6F20D648}" type="slidenum">
              <a:rPr lang="en-US"/>
              <a:pPr>
                <a:defRPr/>
              </a:pPr>
              <a:t>‹nº›</a:t>
            </a:fld>
            <a:endParaRPr lang="en-US" dirty="0"/>
          </a:p>
        </p:txBody>
      </p:sp>
    </p:spTree>
    <p:extLst>
      <p:ext uri="{BB962C8B-B14F-4D97-AF65-F5344CB8AC3E}">
        <p14:creationId xmlns:p14="http://schemas.microsoft.com/office/powerpoint/2010/main" val="3759523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28138AA-4A60-0EC3-D0D2-C7E3A4AC2C8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E02985-9F9A-5F13-6184-156375023F78}"/>
              </a:ext>
            </a:extLst>
          </p:cNvPr>
          <p:cNvSpPr>
            <a:spLocks noGrp="1"/>
          </p:cNvSpPr>
          <p:nvPr>
            <p:ph type="dt" sz="half" idx="10"/>
          </p:nvPr>
        </p:nvSpPr>
        <p:spPr/>
        <p:txBody>
          <a:bodyPr/>
          <a:lstStyle>
            <a:lvl1pPr>
              <a:defRPr/>
            </a:lvl1pPr>
          </a:lstStyle>
          <a:p>
            <a:pPr>
              <a:defRPr/>
            </a:pPr>
            <a:fld id="{0AE5321E-17B4-40D8-B6A4-199254600A57}"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9134CDE-675A-04AC-D1BD-37008DFF5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537AB-D569-7C69-464B-4FEC7893DD96}"/>
              </a:ext>
            </a:extLst>
          </p:cNvPr>
          <p:cNvSpPr>
            <a:spLocks noGrp="1"/>
          </p:cNvSpPr>
          <p:nvPr>
            <p:ph type="sldNum" sz="quarter" idx="12"/>
          </p:nvPr>
        </p:nvSpPr>
        <p:spPr/>
        <p:txBody>
          <a:bodyPr/>
          <a:lstStyle>
            <a:lvl1pPr>
              <a:defRPr/>
            </a:lvl1pPr>
          </a:lstStyle>
          <a:p>
            <a:pPr>
              <a:defRPr/>
            </a:pPr>
            <a:fld id="{325EFF3F-6F07-470F-8249-714111D2C464}" type="slidenum">
              <a:rPr lang="en-US"/>
              <a:pPr>
                <a:defRPr/>
              </a:pPr>
              <a:t>‹nº›</a:t>
            </a:fld>
            <a:endParaRPr lang="en-US" dirty="0"/>
          </a:p>
        </p:txBody>
      </p:sp>
    </p:spTree>
    <p:extLst>
      <p:ext uri="{BB962C8B-B14F-4D97-AF65-F5344CB8AC3E}">
        <p14:creationId xmlns:p14="http://schemas.microsoft.com/office/powerpoint/2010/main" val="3720576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C1D8A4-6A12-F097-3416-823CE6CFDC62}"/>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98581C9-24CC-C484-2032-B16D5475B4B5}"/>
              </a:ext>
            </a:extLst>
          </p:cNvPr>
          <p:cNvSpPr>
            <a:spLocks noGrp="1"/>
          </p:cNvSpPr>
          <p:nvPr>
            <p:ph type="dt" sz="half" idx="10"/>
          </p:nvPr>
        </p:nvSpPr>
        <p:spPr/>
        <p:txBody>
          <a:bodyPr/>
          <a:lstStyle>
            <a:lvl1pPr>
              <a:defRPr/>
            </a:lvl1pPr>
          </a:lstStyle>
          <a:p>
            <a:pPr>
              <a:defRPr/>
            </a:pPr>
            <a:fld id="{347D42CF-958F-4DF6-A69D-B0C794A4D5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3B8D9C7-D2D9-7E1B-534F-405D0D5761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73A4A-1AA9-EA9E-98F1-4646E3896E8E}"/>
              </a:ext>
            </a:extLst>
          </p:cNvPr>
          <p:cNvSpPr>
            <a:spLocks noGrp="1"/>
          </p:cNvSpPr>
          <p:nvPr>
            <p:ph type="sldNum" sz="quarter" idx="12"/>
          </p:nvPr>
        </p:nvSpPr>
        <p:spPr/>
        <p:txBody>
          <a:bodyPr/>
          <a:lstStyle>
            <a:lvl1pPr>
              <a:defRPr/>
            </a:lvl1pPr>
          </a:lstStyle>
          <a:p>
            <a:pPr>
              <a:defRPr/>
            </a:pPr>
            <a:fld id="{BA522891-34F7-49BD-BF6B-C52A8719DEF6}" type="slidenum">
              <a:rPr lang="en-US"/>
              <a:pPr>
                <a:defRPr/>
              </a:pPr>
              <a:t>‹nº›</a:t>
            </a:fld>
            <a:endParaRPr lang="en-US" dirty="0"/>
          </a:p>
        </p:txBody>
      </p:sp>
    </p:spTree>
    <p:extLst>
      <p:ext uri="{BB962C8B-B14F-4D97-AF65-F5344CB8AC3E}">
        <p14:creationId xmlns:p14="http://schemas.microsoft.com/office/powerpoint/2010/main" val="39914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48630-A87D-4770-A41A-2BE445F78BA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CB907D8-CDBB-4B3F-883E-7F3BEA5CDE2A}"/>
              </a:ext>
            </a:extLst>
          </p:cNvPr>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DDCF486-F041-49A1-A811-A53565F59039}"/>
              </a:ext>
            </a:extLst>
          </p:cNvPr>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D891408-D67A-4AB8-8BB8-3136753E3DBF}"/>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81CE231-A695-4C7E-B3F0-CF120336F35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981CEBA6-0786-4D58-8C93-C542463E8DAF}"/>
              </a:ext>
            </a:extLst>
          </p:cNvPr>
          <p:cNvSpPr>
            <a:spLocks noGrp="1"/>
          </p:cNvSpPr>
          <p:nvPr>
            <p:ph type="sldNum" sz="quarter" idx="12"/>
          </p:nvPr>
        </p:nvSpPr>
        <p:spPr/>
        <p:txBody>
          <a:bodyPr/>
          <a:lstStyle>
            <a:lvl1pPr>
              <a:defRPr/>
            </a:lvl1pPr>
          </a:lstStyle>
          <a:p>
            <a:fld id="{4BD1BEAD-E7EF-427B-9357-B2049968E934}" type="slidenum">
              <a:rPr lang="pt-BR" altLang="pt-BR"/>
              <a:pPr/>
              <a:t>‹nº›</a:t>
            </a:fld>
            <a:endParaRPr lang="pt-BR" altLang="pt-BR"/>
          </a:p>
        </p:txBody>
      </p:sp>
    </p:spTree>
    <p:extLst>
      <p:ext uri="{BB962C8B-B14F-4D97-AF65-F5344CB8AC3E}">
        <p14:creationId xmlns:p14="http://schemas.microsoft.com/office/powerpoint/2010/main" val="3753694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7D229AF-18B5-5FA2-DA6C-F42498B954CC}"/>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5AFB51C-758E-F585-70F5-0AA10D5D0765}"/>
              </a:ext>
            </a:extLst>
          </p:cNvPr>
          <p:cNvSpPr>
            <a:spLocks noGrp="1"/>
          </p:cNvSpPr>
          <p:nvPr>
            <p:ph type="dt" sz="half" idx="10"/>
          </p:nvPr>
        </p:nvSpPr>
        <p:spPr/>
        <p:txBody>
          <a:bodyPr/>
          <a:lstStyle>
            <a:lvl1pPr>
              <a:defRPr/>
            </a:lvl1pPr>
          </a:lstStyle>
          <a:p>
            <a:pPr>
              <a:defRPr/>
            </a:pPr>
            <a:fld id="{C2BD3854-6042-4A05-9FF8-5C45A0056D18}"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E5094EC-9016-2DC3-C15E-A6DF8EC7F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94DC-632D-C68A-AF74-364A62CFB18E}"/>
              </a:ext>
            </a:extLst>
          </p:cNvPr>
          <p:cNvSpPr>
            <a:spLocks noGrp="1"/>
          </p:cNvSpPr>
          <p:nvPr>
            <p:ph type="sldNum" sz="quarter" idx="12"/>
          </p:nvPr>
        </p:nvSpPr>
        <p:spPr>
          <a:xfrm>
            <a:off x="398463" y="4529138"/>
            <a:ext cx="585787" cy="365125"/>
          </a:xfrm>
        </p:spPr>
        <p:txBody>
          <a:bodyPr/>
          <a:lstStyle>
            <a:lvl1pPr>
              <a:defRPr/>
            </a:lvl1pPr>
          </a:lstStyle>
          <a:p>
            <a:pPr>
              <a:defRPr/>
            </a:pPr>
            <a:fld id="{FC6F61C2-6DAE-4F59-8C53-7BF8E1DFF63D}" type="slidenum">
              <a:rPr lang="en-US"/>
              <a:pPr>
                <a:defRPr/>
              </a:pPr>
              <a:t>‹nº›</a:t>
            </a:fld>
            <a:endParaRPr lang="en-US" dirty="0"/>
          </a:p>
        </p:txBody>
      </p:sp>
    </p:spTree>
    <p:extLst>
      <p:ext uri="{BB962C8B-B14F-4D97-AF65-F5344CB8AC3E}">
        <p14:creationId xmlns:p14="http://schemas.microsoft.com/office/powerpoint/2010/main" val="50476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537B75-B29E-686F-49B1-1F62D8646E0E}"/>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8A65B15-12DD-2AC0-B3DB-1F6DD0C42351}"/>
              </a:ext>
            </a:extLst>
          </p:cNvPr>
          <p:cNvSpPr>
            <a:spLocks noGrp="1"/>
          </p:cNvSpPr>
          <p:nvPr>
            <p:ph type="dt" sz="half" idx="10"/>
          </p:nvPr>
        </p:nvSpPr>
        <p:spPr/>
        <p:txBody>
          <a:bodyPr/>
          <a:lstStyle>
            <a:lvl1pPr>
              <a:defRPr/>
            </a:lvl1pPr>
          </a:lstStyle>
          <a:p>
            <a:pPr>
              <a:defRPr/>
            </a:pPr>
            <a:fld id="{7575E187-B760-4760-A079-83999163AAB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97C8259-0824-C9C7-4FA1-B95FD59E65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99ED-3512-0529-4D12-963ADE622CBC}"/>
              </a:ext>
            </a:extLst>
          </p:cNvPr>
          <p:cNvSpPr>
            <a:spLocks noGrp="1"/>
          </p:cNvSpPr>
          <p:nvPr>
            <p:ph type="sldNum" sz="quarter" idx="12"/>
          </p:nvPr>
        </p:nvSpPr>
        <p:spPr/>
        <p:txBody>
          <a:bodyPr/>
          <a:lstStyle>
            <a:lvl1pPr>
              <a:defRPr/>
            </a:lvl1pPr>
          </a:lstStyle>
          <a:p>
            <a:pPr>
              <a:defRPr/>
            </a:pPr>
            <a:fld id="{C0A13113-0884-4D30-9783-A87DB13A2164}" type="slidenum">
              <a:rPr lang="en-US"/>
              <a:pPr>
                <a:defRPr/>
              </a:pPr>
              <a:t>‹nº›</a:t>
            </a:fld>
            <a:endParaRPr lang="en-US" dirty="0"/>
          </a:p>
        </p:txBody>
      </p:sp>
    </p:spTree>
    <p:extLst>
      <p:ext uri="{BB962C8B-B14F-4D97-AF65-F5344CB8AC3E}">
        <p14:creationId xmlns:p14="http://schemas.microsoft.com/office/powerpoint/2010/main" val="833664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5B23AA5-8488-0A52-B1AC-E14FD18CFFD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B159C57B-06C8-7D35-3832-76990771FE0B}"/>
              </a:ext>
            </a:extLst>
          </p:cNvPr>
          <p:cNvSpPr>
            <a:spLocks noGrp="1"/>
          </p:cNvSpPr>
          <p:nvPr>
            <p:ph type="dt" sz="half" idx="10"/>
          </p:nvPr>
        </p:nvSpPr>
        <p:spPr/>
        <p:txBody>
          <a:bodyPr/>
          <a:lstStyle>
            <a:lvl1pPr>
              <a:defRPr/>
            </a:lvl1pPr>
          </a:lstStyle>
          <a:p>
            <a:pPr>
              <a:defRPr/>
            </a:pPr>
            <a:fld id="{C5553855-CAA6-45FC-B2B8-8E6FB911DF4F}"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1F2D508-6784-D0FE-E5B9-9D4BE1B05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1219F3-877E-0155-9748-8EF7F9AD2A21}"/>
              </a:ext>
            </a:extLst>
          </p:cNvPr>
          <p:cNvSpPr>
            <a:spLocks noGrp="1"/>
          </p:cNvSpPr>
          <p:nvPr>
            <p:ph type="sldNum" sz="quarter" idx="12"/>
          </p:nvPr>
        </p:nvSpPr>
        <p:spPr>
          <a:xfrm>
            <a:off x="398463" y="3244850"/>
            <a:ext cx="585787" cy="365125"/>
          </a:xfrm>
        </p:spPr>
        <p:txBody>
          <a:bodyPr/>
          <a:lstStyle>
            <a:lvl1pPr>
              <a:defRPr/>
            </a:lvl1pPr>
          </a:lstStyle>
          <a:p>
            <a:pPr>
              <a:defRPr/>
            </a:pPr>
            <a:fld id="{F43C59BF-5775-4AD6-9632-957D470E0517}" type="slidenum">
              <a:rPr lang="en-US"/>
              <a:pPr>
                <a:defRPr/>
              </a:pPr>
              <a:t>‹nº›</a:t>
            </a:fld>
            <a:endParaRPr lang="en-US" dirty="0"/>
          </a:p>
        </p:txBody>
      </p:sp>
    </p:spTree>
    <p:extLst>
      <p:ext uri="{BB962C8B-B14F-4D97-AF65-F5344CB8AC3E}">
        <p14:creationId xmlns:p14="http://schemas.microsoft.com/office/powerpoint/2010/main" val="681051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47B905-BF03-390D-64CA-BE8A06CA6A7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550647A7-23C1-6C90-030A-6F58C63F089A}"/>
              </a:ext>
            </a:extLst>
          </p:cNvPr>
          <p:cNvSpPr>
            <a:spLocks noGrp="1"/>
          </p:cNvSpPr>
          <p:nvPr>
            <p:ph type="dt" sz="half" idx="10"/>
          </p:nvPr>
        </p:nvSpPr>
        <p:spPr/>
        <p:txBody>
          <a:bodyPr/>
          <a:lstStyle>
            <a:lvl1pPr>
              <a:defRPr/>
            </a:lvl1pPr>
          </a:lstStyle>
          <a:p>
            <a:pPr>
              <a:defRPr/>
            </a:pPr>
            <a:fld id="{3DC91DC8-1CC3-445B-A1EF-36109EADD952}"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EB72C8B-A098-0463-19ED-879DD02FF2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A85A2B-5618-5DA4-473A-119EB950B29C}"/>
              </a:ext>
            </a:extLst>
          </p:cNvPr>
          <p:cNvSpPr>
            <a:spLocks noGrp="1"/>
          </p:cNvSpPr>
          <p:nvPr>
            <p:ph type="sldNum" sz="quarter" idx="12"/>
          </p:nvPr>
        </p:nvSpPr>
        <p:spPr/>
        <p:txBody>
          <a:bodyPr/>
          <a:lstStyle>
            <a:lvl1pPr>
              <a:defRPr/>
            </a:lvl1pPr>
          </a:lstStyle>
          <a:p>
            <a:pPr>
              <a:defRPr/>
            </a:pPr>
            <a:fld id="{1F78CF65-283F-4494-8C3F-799E40947ACE}" type="slidenum">
              <a:rPr lang="en-US"/>
              <a:pPr>
                <a:defRPr/>
              </a:pPr>
              <a:t>‹nº›</a:t>
            </a:fld>
            <a:endParaRPr lang="en-US" dirty="0"/>
          </a:p>
        </p:txBody>
      </p:sp>
    </p:spTree>
    <p:extLst>
      <p:ext uri="{BB962C8B-B14F-4D97-AF65-F5344CB8AC3E}">
        <p14:creationId xmlns:p14="http://schemas.microsoft.com/office/powerpoint/2010/main" val="183926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834128C-0718-8760-82B7-6C75CA28430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34067D47-B5D2-7277-9694-1937EE6531BA}"/>
              </a:ext>
            </a:extLst>
          </p:cNvPr>
          <p:cNvSpPr>
            <a:spLocks noGrp="1"/>
          </p:cNvSpPr>
          <p:nvPr>
            <p:ph type="dt" sz="half" idx="10"/>
          </p:nvPr>
        </p:nvSpPr>
        <p:spPr/>
        <p:txBody>
          <a:bodyPr/>
          <a:lstStyle>
            <a:lvl1pPr>
              <a:defRPr/>
            </a:lvl1pPr>
          </a:lstStyle>
          <a:p>
            <a:pPr>
              <a:defRPr/>
            </a:pPr>
            <a:fld id="{DD407C3B-B622-4D78-BB7B-5C35979DAA9A}"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AC3A256A-7FC5-D4A3-3A68-2FEBC07C51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18A513-E6F7-6411-A007-542E3D352EF5}"/>
              </a:ext>
            </a:extLst>
          </p:cNvPr>
          <p:cNvSpPr>
            <a:spLocks noGrp="1"/>
          </p:cNvSpPr>
          <p:nvPr>
            <p:ph type="sldNum" sz="quarter" idx="12"/>
          </p:nvPr>
        </p:nvSpPr>
        <p:spPr/>
        <p:txBody>
          <a:bodyPr/>
          <a:lstStyle>
            <a:lvl1pPr>
              <a:defRPr/>
            </a:lvl1pPr>
          </a:lstStyle>
          <a:p>
            <a:pPr>
              <a:defRPr/>
            </a:pPr>
            <a:fld id="{FA2F05DB-FE52-4DCB-9740-29C0CF1C6646}" type="slidenum">
              <a:rPr lang="en-US"/>
              <a:pPr>
                <a:defRPr/>
              </a:pPr>
              <a:t>‹nº›</a:t>
            </a:fld>
            <a:endParaRPr lang="en-US" dirty="0"/>
          </a:p>
        </p:txBody>
      </p:sp>
    </p:spTree>
    <p:extLst>
      <p:ext uri="{BB962C8B-B14F-4D97-AF65-F5344CB8AC3E}">
        <p14:creationId xmlns:p14="http://schemas.microsoft.com/office/powerpoint/2010/main" val="3744531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326363F-25CA-BB7C-B3DA-02B7413FDBF2}"/>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A92E9F23-DA14-1430-CACC-E6BE5BAC1CC1}"/>
              </a:ext>
            </a:extLst>
          </p:cNvPr>
          <p:cNvSpPr>
            <a:spLocks noGrp="1"/>
          </p:cNvSpPr>
          <p:nvPr>
            <p:ph type="dt" sz="half" idx="10"/>
          </p:nvPr>
        </p:nvSpPr>
        <p:spPr/>
        <p:txBody>
          <a:bodyPr/>
          <a:lstStyle>
            <a:lvl1pPr>
              <a:defRPr/>
            </a:lvl1pPr>
          </a:lstStyle>
          <a:p>
            <a:pPr>
              <a:defRPr/>
            </a:pPr>
            <a:fld id="{5853BA7A-611A-4C7F-BC24-6A1A49E3BEE7}"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F11C67B0-BC87-73F1-49DC-2B13806B0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2687308-0593-0E19-FFCD-C0F9ACD065EF}"/>
              </a:ext>
            </a:extLst>
          </p:cNvPr>
          <p:cNvSpPr>
            <a:spLocks noGrp="1"/>
          </p:cNvSpPr>
          <p:nvPr>
            <p:ph type="sldNum" sz="quarter" idx="12"/>
          </p:nvPr>
        </p:nvSpPr>
        <p:spPr/>
        <p:txBody>
          <a:bodyPr/>
          <a:lstStyle>
            <a:lvl1pPr>
              <a:defRPr/>
            </a:lvl1pPr>
          </a:lstStyle>
          <a:p>
            <a:pPr>
              <a:defRPr/>
            </a:pPr>
            <a:fld id="{34B770A6-3B36-4C50-A39E-C6DEA3B0E878}" type="slidenum">
              <a:rPr lang="en-US"/>
              <a:pPr>
                <a:defRPr/>
              </a:pPr>
              <a:t>‹nº›</a:t>
            </a:fld>
            <a:endParaRPr lang="en-US" dirty="0"/>
          </a:p>
        </p:txBody>
      </p:sp>
    </p:spTree>
    <p:extLst>
      <p:ext uri="{BB962C8B-B14F-4D97-AF65-F5344CB8AC3E}">
        <p14:creationId xmlns:p14="http://schemas.microsoft.com/office/powerpoint/2010/main" val="3035339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0189CE9-D9F0-AB8A-77AA-104DE550684C}"/>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7496AD36-7BB3-85EF-6ABE-00F06FA841A3}"/>
              </a:ext>
            </a:extLst>
          </p:cNvPr>
          <p:cNvSpPr>
            <a:spLocks noGrp="1"/>
          </p:cNvSpPr>
          <p:nvPr>
            <p:ph type="dt" sz="half" idx="10"/>
          </p:nvPr>
        </p:nvSpPr>
        <p:spPr/>
        <p:txBody>
          <a:bodyPr/>
          <a:lstStyle>
            <a:lvl1pPr>
              <a:defRPr/>
            </a:lvl1pPr>
          </a:lstStyle>
          <a:p>
            <a:pPr>
              <a:defRPr/>
            </a:pPr>
            <a:fld id="{2B725873-199E-4472-8C44-7CCA8A31139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3D9A29D3-DDC5-FEA1-2964-633A2A4671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96021B9-1982-E5CC-DC91-224FF319F8FF}"/>
              </a:ext>
            </a:extLst>
          </p:cNvPr>
          <p:cNvSpPr>
            <a:spLocks noGrp="1"/>
          </p:cNvSpPr>
          <p:nvPr>
            <p:ph type="sldNum" sz="quarter" idx="12"/>
          </p:nvPr>
        </p:nvSpPr>
        <p:spPr/>
        <p:txBody>
          <a:bodyPr/>
          <a:lstStyle>
            <a:lvl1pPr>
              <a:defRPr/>
            </a:lvl1pPr>
          </a:lstStyle>
          <a:p>
            <a:pPr>
              <a:defRPr/>
            </a:pPr>
            <a:fld id="{7CDD4E0C-F619-4425-BB8D-3250BE2F632B}" type="slidenum">
              <a:rPr lang="en-US"/>
              <a:pPr>
                <a:defRPr/>
              </a:pPr>
              <a:t>‹nº›</a:t>
            </a:fld>
            <a:endParaRPr lang="en-US" dirty="0"/>
          </a:p>
        </p:txBody>
      </p:sp>
    </p:spTree>
    <p:extLst>
      <p:ext uri="{BB962C8B-B14F-4D97-AF65-F5344CB8AC3E}">
        <p14:creationId xmlns:p14="http://schemas.microsoft.com/office/powerpoint/2010/main" val="1383459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1330447-CB62-2366-65A4-81EA8C89A5B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9A972A66-53BE-63E2-CC20-11E6FB379671}"/>
              </a:ext>
            </a:extLst>
          </p:cNvPr>
          <p:cNvSpPr>
            <a:spLocks noGrp="1"/>
          </p:cNvSpPr>
          <p:nvPr>
            <p:ph type="dt" sz="half" idx="10"/>
          </p:nvPr>
        </p:nvSpPr>
        <p:spPr/>
        <p:txBody>
          <a:bodyPr/>
          <a:lstStyle>
            <a:lvl1pPr>
              <a:defRPr/>
            </a:lvl1pPr>
          </a:lstStyle>
          <a:p>
            <a:pPr>
              <a:defRPr/>
            </a:pPr>
            <a:fld id="{CD4270C8-FD9B-433A-9C22-8F46DCC5EAC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639AFDE-F7BE-BDED-4804-275C987B56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3C0C0E-4DEB-809E-DB2C-B4CDDDAC8A90}"/>
              </a:ext>
            </a:extLst>
          </p:cNvPr>
          <p:cNvSpPr>
            <a:spLocks noGrp="1"/>
          </p:cNvSpPr>
          <p:nvPr>
            <p:ph type="sldNum" sz="quarter" idx="12"/>
          </p:nvPr>
        </p:nvSpPr>
        <p:spPr/>
        <p:txBody>
          <a:bodyPr/>
          <a:lstStyle>
            <a:lvl1pPr>
              <a:defRPr/>
            </a:lvl1pPr>
          </a:lstStyle>
          <a:p>
            <a:pPr>
              <a:defRPr/>
            </a:pPr>
            <a:fld id="{EECB67AB-F424-4C08-B046-078C61057993}" type="slidenum">
              <a:rPr lang="en-US"/>
              <a:pPr>
                <a:defRPr/>
              </a:pPr>
              <a:t>‹nº›</a:t>
            </a:fld>
            <a:endParaRPr lang="en-US" dirty="0"/>
          </a:p>
        </p:txBody>
      </p:sp>
    </p:spTree>
    <p:extLst>
      <p:ext uri="{BB962C8B-B14F-4D97-AF65-F5344CB8AC3E}">
        <p14:creationId xmlns:p14="http://schemas.microsoft.com/office/powerpoint/2010/main" val="1083527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8ED4D42-2206-CC01-DE1E-9908A8377132}"/>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4246FB7A-6D4F-04C1-952A-87EFA74A3BA3}"/>
              </a:ext>
            </a:extLst>
          </p:cNvPr>
          <p:cNvSpPr>
            <a:spLocks noGrp="1"/>
          </p:cNvSpPr>
          <p:nvPr>
            <p:ph type="dt" sz="half" idx="10"/>
          </p:nvPr>
        </p:nvSpPr>
        <p:spPr/>
        <p:txBody>
          <a:bodyPr/>
          <a:lstStyle>
            <a:lvl1pPr>
              <a:defRPr/>
            </a:lvl1pPr>
          </a:lstStyle>
          <a:p>
            <a:pPr>
              <a:defRPr/>
            </a:pPr>
            <a:fld id="{7D49635B-5063-4C1E-891A-CA9999239616}"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EF3D0D9-BA00-E017-3B7C-897BC2FB962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E2994E8-2224-90A8-B74A-03D9E63FD2A6}"/>
              </a:ext>
            </a:extLst>
          </p:cNvPr>
          <p:cNvSpPr>
            <a:spLocks noGrp="1"/>
          </p:cNvSpPr>
          <p:nvPr>
            <p:ph type="sldNum" sz="quarter" idx="12"/>
          </p:nvPr>
        </p:nvSpPr>
        <p:spPr>
          <a:xfrm>
            <a:off x="398463" y="4983163"/>
            <a:ext cx="585787" cy="365125"/>
          </a:xfrm>
        </p:spPr>
        <p:txBody>
          <a:bodyPr/>
          <a:lstStyle>
            <a:lvl1pPr>
              <a:defRPr/>
            </a:lvl1pPr>
          </a:lstStyle>
          <a:p>
            <a:pPr>
              <a:defRPr/>
            </a:pPr>
            <a:fld id="{79E76AF5-3D75-4D6B-A5BA-429872C99929}" type="slidenum">
              <a:rPr lang="en-US"/>
              <a:pPr>
                <a:defRPr/>
              </a:pPr>
              <a:t>‹nº›</a:t>
            </a:fld>
            <a:endParaRPr lang="en-US" dirty="0"/>
          </a:p>
        </p:txBody>
      </p:sp>
    </p:spTree>
    <p:extLst>
      <p:ext uri="{BB962C8B-B14F-4D97-AF65-F5344CB8AC3E}">
        <p14:creationId xmlns:p14="http://schemas.microsoft.com/office/powerpoint/2010/main" val="962246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0075D56-1AE1-6191-FBD3-8054154C2AC9}"/>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AFA134D1-B909-0D46-1DB1-1B60F874801C}"/>
              </a:ext>
            </a:extLst>
          </p:cNvPr>
          <p:cNvSpPr>
            <a:spLocks noGrp="1"/>
          </p:cNvSpPr>
          <p:nvPr>
            <p:ph type="dt" sz="half" idx="10"/>
          </p:nvPr>
        </p:nvSpPr>
        <p:spPr/>
        <p:txBody>
          <a:bodyPr/>
          <a:lstStyle>
            <a:lvl1pPr>
              <a:defRPr/>
            </a:lvl1pPr>
          </a:lstStyle>
          <a:p>
            <a:pPr>
              <a:defRPr/>
            </a:pPr>
            <a:fld id="{8D9589C4-D237-4301-97B9-6F8055F1B512}"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F58A59B-04FC-A45E-4497-FFF2C75E4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D44B75-CC8C-2FB3-C748-B1F60F417DCF}"/>
              </a:ext>
            </a:extLst>
          </p:cNvPr>
          <p:cNvSpPr>
            <a:spLocks noGrp="1"/>
          </p:cNvSpPr>
          <p:nvPr>
            <p:ph type="sldNum" sz="quarter" idx="12"/>
          </p:nvPr>
        </p:nvSpPr>
        <p:spPr>
          <a:xfrm>
            <a:off x="398463" y="3244850"/>
            <a:ext cx="585787" cy="365125"/>
          </a:xfrm>
        </p:spPr>
        <p:txBody>
          <a:bodyPr/>
          <a:lstStyle>
            <a:lvl1pPr>
              <a:defRPr/>
            </a:lvl1pPr>
          </a:lstStyle>
          <a:p>
            <a:pPr>
              <a:defRPr/>
            </a:pPr>
            <a:fld id="{1E3F60D1-295D-4886-A7BB-AB2A18CE2F59}" type="slidenum">
              <a:rPr lang="en-US"/>
              <a:pPr>
                <a:defRPr/>
              </a:pPr>
              <a:t>‹nº›</a:t>
            </a:fld>
            <a:endParaRPr lang="en-US" dirty="0"/>
          </a:p>
        </p:txBody>
      </p:sp>
    </p:spTree>
    <p:extLst>
      <p:ext uri="{BB962C8B-B14F-4D97-AF65-F5344CB8AC3E}">
        <p14:creationId xmlns:p14="http://schemas.microsoft.com/office/powerpoint/2010/main" val="309787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308D4-F7B9-47B2-95B2-D6353FC023E4}"/>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2C81059-0976-4FA6-BF1F-34C48293AA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0A96279-4C4A-493F-898E-30DCA1D83EA3}"/>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B5F4690-C374-4C10-B70E-6B30051077B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6E1D1B28-9B3B-4181-9E8E-B70077B66D95}"/>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A5A6B00-BB01-4470-A496-7ED84790E451}"/>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5A418B11-1021-42CE-A79F-1CE993319578}"/>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153AADFA-15B5-4302-8EDC-8A659313EA58}"/>
              </a:ext>
            </a:extLst>
          </p:cNvPr>
          <p:cNvSpPr>
            <a:spLocks noGrp="1"/>
          </p:cNvSpPr>
          <p:nvPr>
            <p:ph type="sldNum" sz="quarter" idx="12"/>
          </p:nvPr>
        </p:nvSpPr>
        <p:spPr/>
        <p:txBody>
          <a:bodyPr/>
          <a:lstStyle>
            <a:lvl1pPr>
              <a:defRPr/>
            </a:lvl1pPr>
          </a:lstStyle>
          <a:p>
            <a:fld id="{0E2388A5-BF48-4F99-B026-922917C40D7A}" type="slidenum">
              <a:rPr lang="pt-BR" altLang="pt-BR"/>
              <a:pPr/>
              <a:t>‹nº›</a:t>
            </a:fld>
            <a:endParaRPr lang="pt-BR" altLang="pt-BR"/>
          </a:p>
        </p:txBody>
      </p:sp>
    </p:spTree>
    <p:extLst>
      <p:ext uri="{BB962C8B-B14F-4D97-AF65-F5344CB8AC3E}">
        <p14:creationId xmlns:p14="http://schemas.microsoft.com/office/powerpoint/2010/main" val="3578539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F99747-D9DC-0F5D-45EF-B37F9D1CFC96}"/>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EC8B9612-BCF1-988E-87EC-05927F53BE3C}"/>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6" name="TextBox 14">
            <a:extLst>
              <a:ext uri="{FF2B5EF4-FFF2-40B4-BE49-F238E27FC236}">
                <a16:creationId xmlns:a16="http://schemas.microsoft.com/office/drawing/2014/main" id="{77E3BACF-833B-5E62-0696-D17B8F3657BA}"/>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BDD4AC89-E942-998A-AE43-0DA4A0F2953D}"/>
              </a:ext>
            </a:extLst>
          </p:cNvPr>
          <p:cNvSpPr>
            <a:spLocks noGrp="1"/>
          </p:cNvSpPr>
          <p:nvPr>
            <p:ph type="dt" sz="half" idx="14"/>
          </p:nvPr>
        </p:nvSpPr>
        <p:spPr/>
        <p:txBody>
          <a:bodyPr/>
          <a:lstStyle>
            <a:lvl1pPr>
              <a:defRPr/>
            </a:lvl1pPr>
          </a:lstStyle>
          <a:p>
            <a:pPr>
              <a:defRPr/>
            </a:pPr>
            <a:fld id="{5DC97CAA-EF24-4D39-A8AB-172F2D825BA8}"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C6F1F50E-5960-449A-C36B-B12B50CAB27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A48A28-6774-0EB8-D696-87244C754E91}"/>
              </a:ext>
            </a:extLst>
          </p:cNvPr>
          <p:cNvSpPr>
            <a:spLocks noGrp="1"/>
          </p:cNvSpPr>
          <p:nvPr>
            <p:ph type="sldNum" sz="quarter" idx="16"/>
          </p:nvPr>
        </p:nvSpPr>
        <p:spPr>
          <a:xfrm>
            <a:off x="398463" y="3244850"/>
            <a:ext cx="585787" cy="365125"/>
          </a:xfrm>
        </p:spPr>
        <p:txBody>
          <a:bodyPr/>
          <a:lstStyle>
            <a:lvl1pPr>
              <a:defRPr/>
            </a:lvl1pPr>
          </a:lstStyle>
          <a:p>
            <a:pPr>
              <a:defRPr/>
            </a:pPr>
            <a:fld id="{E6EFBC79-526B-4DC3-BB1A-F01B426A93CF}" type="slidenum">
              <a:rPr lang="en-US"/>
              <a:pPr>
                <a:defRPr/>
              </a:pPr>
              <a:t>‹nº›</a:t>
            </a:fld>
            <a:endParaRPr lang="en-US" dirty="0"/>
          </a:p>
        </p:txBody>
      </p:sp>
    </p:spTree>
    <p:extLst>
      <p:ext uri="{BB962C8B-B14F-4D97-AF65-F5344CB8AC3E}">
        <p14:creationId xmlns:p14="http://schemas.microsoft.com/office/powerpoint/2010/main" val="2342665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052276-F35F-B7C6-4C4F-DC4A40647129}"/>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031414B2-B4CB-4582-864A-4001F738B019}"/>
              </a:ext>
            </a:extLst>
          </p:cNvPr>
          <p:cNvSpPr>
            <a:spLocks noGrp="1"/>
          </p:cNvSpPr>
          <p:nvPr>
            <p:ph type="dt" sz="half" idx="10"/>
          </p:nvPr>
        </p:nvSpPr>
        <p:spPr/>
        <p:txBody>
          <a:bodyPr/>
          <a:lstStyle>
            <a:lvl1pPr>
              <a:defRPr/>
            </a:lvl1pPr>
          </a:lstStyle>
          <a:p>
            <a:pPr>
              <a:defRPr/>
            </a:pPr>
            <a:fld id="{08F225A5-D4BC-428D-A536-D98BDA73E90D}"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61F660D1-23F5-6C06-FDD9-18172A615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B29B15-3372-041F-722C-9B5133745F21}"/>
              </a:ext>
            </a:extLst>
          </p:cNvPr>
          <p:cNvSpPr>
            <a:spLocks noGrp="1"/>
          </p:cNvSpPr>
          <p:nvPr>
            <p:ph type="sldNum" sz="quarter" idx="12"/>
          </p:nvPr>
        </p:nvSpPr>
        <p:spPr>
          <a:xfrm>
            <a:off x="398463" y="4983163"/>
            <a:ext cx="585787" cy="365125"/>
          </a:xfrm>
        </p:spPr>
        <p:txBody>
          <a:bodyPr/>
          <a:lstStyle>
            <a:lvl1pPr>
              <a:defRPr/>
            </a:lvl1pPr>
          </a:lstStyle>
          <a:p>
            <a:pPr>
              <a:defRPr/>
            </a:pPr>
            <a:fld id="{CA510D73-9579-4E55-8D1C-9C0F2D22FCDF}" type="slidenum">
              <a:rPr lang="en-US"/>
              <a:pPr>
                <a:defRPr/>
              </a:pPr>
              <a:t>‹nº›</a:t>
            </a:fld>
            <a:endParaRPr lang="en-US" dirty="0"/>
          </a:p>
        </p:txBody>
      </p:sp>
    </p:spTree>
    <p:extLst>
      <p:ext uri="{BB962C8B-B14F-4D97-AF65-F5344CB8AC3E}">
        <p14:creationId xmlns:p14="http://schemas.microsoft.com/office/powerpoint/2010/main" val="2359489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7DCAEF1-0286-A13D-12B3-9BD7753250CC}"/>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BE9991A-FEE4-8F3D-D747-6F00809756D4}"/>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5" name="TextBox 17">
            <a:extLst>
              <a:ext uri="{FF2B5EF4-FFF2-40B4-BE49-F238E27FC236}">
                <a16:creationId xmlns:a16="http://schemas.microsoft.com/office/drawing/2014/main" id="{B0835739-8BAF-1FF1-9AF1-EA77BF1BB39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E05B06A6-94D4-6094-4C4C-3C08B5E09F0C}"/>
              </a:ext>
            </a:extLst>
          </p:cNvPr>
          <p:cNvSpPr>
            <a:spLocks noGrp="1"/>
          </p:cNvSpPr>
          <p:nvPr>
            <p:ph type="dt" sz="half" idx="14"/>
          </p:nvPr>
        </p:nvSpPr>
        <p:spPr/>
        <p:txBody>
          <a:bodyPr/>
          <a:lstStyle>
            <a:lvl1pPr>
              <a:defRPr/>
            </a:lvl1pPr>
          </a:lstStyle>
          <a:p>
            <a:pPr>
              <a:defRPr/>
            </a:pPr>
            <a:fld id="{38C91645-421A-471E-9116-FDE4F035DDBA}"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39B31FD1-C6BF-3D35-886C-22048955AAC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D0BBDD9-5AB7-E513-D5D9-0886371263C3}"/>
              </a:ext>
            </a:extLst>
          </p:cNvPr>
          <p:cNvSpPr>
            <a:spLocks noGrp="1"/>
          </p:cNvSpPr>
          <p:nvPr>
            <p:ph type="sldNum" sz="quarter" idx="16"/>
          </p:nvPr>
        </p:nvSpPr>
        <p:spPr>
          <a:xfrm>
            <a:off x="398463" y="4983163"/>
            <a:ext cx="585787" cy="365125"/>
          </a:xfrm>
        </p:spPr>
        <p:txBody>
          <a:bodyPr/>
          <a:lstStyle>
            <a:lvl1pPr>
              <a:defRPr/>
            </a:lvl1pPr>
          </a:lstStyle>
          <a:p>
            <a:pPr>
              <a:defRPr/>
            </a:pPr>
            <a:fld id="{C38090EC-4897-4E40-8527-D21CCB617CB0}" type="slidenum">
              <a:rPr lang="en-US"/>
              <a:pPr>
                <a:defRPr/>
              </a:pPr>
              <a:t>‹nº›</a:t>
            </a:fld>
            <a:endParaRPr lang="en-US" dirty="0"/>
          </a:p>
        </p:txBody>
      </p:sp>
    </p:spTree>
    <p:extLst>
      <p:ext uri="{BB962C8B-B14F-4D97-AF65-F5344CB8AC3E}">
        <p14:creationId xmlns:p14="http://schemas.microsoft.com/office/powerpoint/2010/main" val="2650835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B572F39-6A7B-002A-4F14-3E5F37F1EEC3}"/>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9E18C2E2-7B38-60DB-7AA2-9CC93D82BC4C}"/>
              </a:ext>
            </a:extLst>
          </p:cNvPr>
          <p:cNvSpPr>
            <a:spLocks noGrp="1"/>
          </p:cNvSpPr>
          <p:nvPr>
            <p:ph type="dt" sz="half" idx="14"/>
          </p:nvPr>
        </p:nvSpPr>
        <p:spPr/>
        <p:txBody>
          <a:bodyPr/>
          <a:lstStyle>
            <a:lvl1pPr>
              <a:defRPr/>
            </a:lvl1pPr>
          </a:lstStyle>
          <a:p>
            <a:pPr>
              <a:defRPr/>
            </a:pPr>
            <a:fld id="{48DFF586-302A-4FAE-9D39-2F4CBEB3DF6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244614F-C274-95BD-22FB-B82F4E34C4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EEAF77-D076-0290-062D-AEDA43300683}"/>
              </a:ext>
            </a:extLst>
          </p:cNvPr>
          <p:cNvSpPr>
            <a:spLocks noGrp="1"/>
          </p:cNvSpPr>
          <p:nvPr>
            <p:ph type="sldNum" sz="quarter" idx="16"/>
          </p:nvPr>
        </p:nvSpPr>
        <p:spPr>
          <a:xfrm>
            <a:off x="398463" y="4983163"/>
            <a:ext cx="585787" cy="365125"/>
          </a:xfrm>
        </p:spPr>
        <p:txBody>
          <a:bodyPr/>
          <a:lstStyle>
            <a:lvl1pPr>
              <a:defRPr/>
            </a:lvl1pPr>
          </a:lstStyle>
          <a:p>
            <a:pPr>
              <a:defRPr/>
            </a:pPr>
            <a:fld id="{BA91E357-F1B1-4D37-862D-1E65CE21ACF7}" type="slidenum">
              <a:rPr lang="en-US"/>
              <a:pPr>
                <a:defRPr/>
              </a:pPr>
              <a:t>‹nº›</a:t>
            </a:fld>
            <a:endParaRPr lang="en-US" dirty="0"/>
          </a:p>
        </p:txBody>
      </p:sp>
    </p:spTree>
    <p:extLst>
      <p:ext uri="{BB962C8B-B14F-4D97-AF65-F5344CB8AC3E}">
        <p14:creationId xmlns:p14="http://schemas.microsoft.com/office/powerpoint/2010/main" val="4165279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13DE7AB-D9AE-A3AA-077B-7377C57C194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812259C-25FE-F776-56B4-61CCECABCB6F}"/>
              </a:ext>
            </a:extLst>
          </p:cNvPr>
          <p:cNvSpPr>
            <a:spLocks noGrp="1"/>
          </p:cNvSpPr>
          <p:nvPr>
            <p:ph type="dt" sz="half" idx="10"/>
          </p:nvPr>
        </p:nvSpPr>
        <p:spPr/>
        <p:txBody>
          <a:bodyPr/>
          <a:lstStyle>
            <a:lvl1pPr>
              <a:defRPr/>
            </a:lvl1pPr>
          </a:lstStyle>
          <a:p>
            <a:pPr>
              <a:defRPr/>
            </a:pPr>
            <a:fld id="{A7FCA256-4487-4695-8E07-390E744C0BB5}"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E59A5B1A-2A54-5A76-17BD-A396218654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1E45B-5E54-DA8B-5763-C08A6A7A40EC}"/>
              </a:ext>
            </a:extLst>
          </p:cNvPr>
          <p:cNvSpPr>
            <a:spLocks noGrp="1"/>
          </p:cNvSpPr>
          <p:nvPr>
            <p:ph type="sldNum" sz="quarter" idx="12"/>
          </p:nvPr>
        </p:nvSpPr>
        <p:spPr/>
        <p:txBody>
          <a:bodyPr/>
          <a:lstStyle>
            <a:lvl1pPr>
              <a:defRPr/>
            </a:lvl1pPr>
          </a:lstStyle>
          <a:p>
            <a:pPr>
              <a:defRPr/>
            </a:pPr>
            <a:fld id="{29825883-04CD-440E-9F67-967A27A02D75}" type="slidenum">
              <a:rPr lang="en-US"/>
              <a:pPr>
                <a:defRPr/>
              </a:pPr>
              <a:t>‹nº›</a:t>
            </a:fld>
            <a:endParaRPr lang="en-US" dirty="0"/>
          </a:p>
        </p:txBody>
      </p:sp>
    </p:spTree>
    <p:extLst>
      <p:ext uri="{BB962C8B-B14F-4D97-AF65-F5344CB8AC3E}">
        <p14:creationId xmlns:p14="http://schemas.microsoft.com/office/powerpoint/2010/main" val="3758882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C5FB5F7-E0A1-32D2-C632-E6A505F6D35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1E800C17-899B-BC69-2C5B-03B827F359C4}"/>
              </a:ext>
            </a:extLst>
          </p:cNvPr>
          <p:cNvSpPr>
            <a:spLocks noGrp="1"/>
          </p:cNvSpPr>
          <p:nvPr>
            <p:ph type="dt" sz="half" idx="10"/>
          </p:nvPr>
        </p:nvSpPr>
        <p:spPr/>
        <p:txBody>
          <a:bodyPr/>
          <a:lstStyle>
            <a:lvl1pPr>
              <a:defRPr/>
            </a:lvl1pPr>
          </a:lstStyle>
          <a:p>
            <a:pPr>
              <a:defRPr/>
            </a:pPr>
            <a:fld id="{A3BD0E53-6780-466A-BB6F-C74ADD4A6C7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44ECBE-48F8-98CC-E836-DF93813BC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F5C11C-E11C-AD5E-7B79-26C3CE50C2B0}"/>
              </a:ext>
            </a:extLst>
          </p:cNvPr>
          <p:cNvSpPr>
            <a:spLocks noGrp="1"/>
          </p:cNvSpPr>
          <p:nvPr>
            <p:ph type="sldNum" sz="quarter" idx="12"/>
          </p:nvPr>
        </p:nvSpPr>
        <p:spPr/>
        <p:txBody>
          <a:bodyPr/>
          <a:lstStyle>
            <a:lvl1pPr>
              <a:defRPr/>
            </a:lvl1pPr>
          </a:lstStyle>
          <a:p>
            <a:pPr>
              <a:defRPr/>
            </a:pPr>
            <a:fld id="{0CA2176C-ECC4-4004-8881-F46D071B9B98}" type="slidenum">
              <a:rPr lang="en-US"/>
              <a:pPr>
                <a:defRPr/>
              </a:pPr>
              <a:t>‹nº›</a:t>
            </a:fld>
            <a:endParaRPr lang="en-US" dirty="0"/>
          </a:p>
        </p:txBody>
      </p:sp>
    </p:spTree>
    <p:extLst>
      <p:ext uri="{BB962C8B-B14F-4D97-AF65-F5344CB8AC3E}">
        <p14:creationId xmlns:p14="http://schemas.microsoft.com/office/powerpoint/2010/main" val="163749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47184C-9ABF-4C89-815E-4F21C9C9F08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FA6B206-A9A0-4DA3-8663-E64CA84EC3D3}"/>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954E254D-60DD-4FB4-BE0E-230F79729C7D}"/>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0038D7DB-323E-40F8-955F-D830B126AEC5}"/>
              </a:ext>
            </a:extLst>
          </p:cNvPr>
          <p:cNvSpPr>
            <a:spLocks noGrp="1"/>
          </p:cNvSpPr>
          <p:nvPr>
            <p:ph type="sldNum" sz="quarter" idx="12"/>
          </p:nvPr>
        </p:nvSpPr>
        <p:spPr/>
        <p:txBody>
          <a:bodyPr/>
          <a:lstStyle>
            <a:lvl1pPr>
              <a:defRPr/>
            </a:lvl1pPr>
          </a:lstStyle>
          <a:p>
            <a:fld id="{D4B24CF4-52D1-47C4-B398-8E587D78C024}" type="slidenum">
              <a:rPr lang="pt-BR" altLang="pt-BR"/>
              <a:pPr/>
              <a:t>‹nº›</a:t>
            </a:fld>
            <a:endParaRPr lang="pt-BR" altLang="pt-BR"/>
          </a:p>
        </p:txBody>
      </p:sp>
    </p:spTree>
    <p:extLst>
      <p:ext uri="{BB962C8B-B14F-4D97-AF65-F5344CB8AC3E}">
        <p14:creationId xmlns:p14="http://schemas.microsoft.com/office/powerpoint/2010/main" val="228997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C13D531-7AB0-4CE9-99D1-D389646020DA}"/>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DABC6417-78EF-41F3-AB01-62AD31EAD499}"/>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8DB56521-50D4-4E1F-A19E-13E8CA16707A}"/>
              </a:ext>
            </a:extLst>
          </p:cNvPr>
          <p:cNvSpPr>
            <a:spLocks noGrp="1"/>
          </p:cNvSpPr>
          <p:nvPr>
            <p:ph type="sldNum" sz="quarter" idx="12"/>
          </p:nvPr>
        </p:nvSpPr>
        <p:spPr/>
        <p:txBody>
          <a:bodyPr/>
          <a:lstStyle>
            <a:lvl1pPr>
              <a:defRPr/>
            </a:lvl1pPr>
          </a:lstStyle>
          <a:p>
            <a:fld id="{38F42193-76B0-464F-8051-B4D6F2F79A4F}" type="slidenum">
              <a:rPr lang="pt-BR" altLang="pt-BR"/>
              <a:pPr/>
              <a:t>‹nº›</a:t>
            </a:fld>
            <a:endParaRPr lang="pt-BR" altLang="pt-BR"/>
          </a:p>
        </p:txBody>
      </p:sp>
    </p:spTree>
    <p:extLst>
      <p:ext uri="{BB962C8B-B14F-4D97-AF65-F5344CB8AC3E}">
        <p14:creationId xmlns:p14="http://schemas.microsoft.com/office/powerpoint/2010/main" val="123300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077D2-E14F-4C77-ADD3-12E4253E0C1C}"/>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EE5DAC3-5229-4ECC-ACD8-A032655CD3A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57E6D61-8895-42A6-89E6-B47CADC4B6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5D91B831-6363-4E43-8B07-7A272E75761C}"/>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205A367-2892-47A6-947C-7A4EA1550BA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F6686805-E42E-48E0-BBD6-08E8487DC9CA}"/>
              </a:ext>
            </a:extLst>
          </p:cNvPr>
          <p:cNvSpPr>
            <a:spLocks noGrp="1"/>
          </p:cNvSpPr>
          <p:nvPr>
            <p:ph type="sldNum" sz="quarter" idx="12"/>
          </p:nvPr>
        </p:nvSpPr>
        <p:spPr/>
        <p:txBody>
          <a:bodyPr/>
          <a:lstStyle>
            <a:lvl1pPr>
              <a:defRPr/>
            </a:lvl1pPr>
          </a:lstStyle>
          <a:p>
            <a:fld id="{7461617C-E600-422E-AD45-3AD57FDA7772}" type="slidenum">
              <a:rPr lang="pt-BR" altLang="pt-BR"/>
              <a:pPr/>
              <a:t>‹nº›</a:t>
            </a:fld>
            <a:endParaRPr lang="pt-BR" altLang="pt-BR"/>
          </a:p>
        </p:txBody>
      </p:sp>
    </p:spTree>
    <p:extLst>
      <p:ext uri="{BB962C8B-B14F-4D97-AF65-F5344CB8AC3E}">
        <p14:creationId xmlns:p14="http://schemas.microsoft.com/office/powerpoint/2010/main" val="4173925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2636D3-8E40-47D0-8DD4-40C41D6FCF5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8483652-0431-4849-8BA0-A41AE97B354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66796BD-A058-4D81-A4D9-95AC18E52ED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249F5A2-8BCF-499E-92F4-2CC1740CE342}"/>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0EC7C26-8CFE-45E2-AFBC-34ECAE53EDA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1EB5589-9CAA-41AE-A2CA-A303A93F1510}"/>
              </a:ext>
            </a:extLst>
          </p:cNvPr>
          <p:cNvSpPr>
            <a:spLocks noGrp="1"/>
          </p:cNvSpPr>
          <p:nvPr>
            <p:ph type="sldNum" sz="quarter" idx="12"/>
          </p:nvPr>
        </p:nvSpPr>
        <p:spPr/>
        <p:txBody>
          <a:bodyPr/>
          <a:lstStyle>
            <a:lvl1pPr>
              <a:defRPr/>
            </a:lvl1pPr>
          </a:lstStyle>
          <a:p>
            <a:fld id="{3E261219-5246-4EDC-A4FC-F50537B77FDC}" type="slidenum">
              <a:rPr lang="pt-BR" altLang="pt-BR"/>
              <a:pPr/>
              <a:t>‹nº›</a:t>
            </a:fld>
            <a:endParaRPr lang="pt-BR" altLang="pt-BR"/>
          </a:p>
        </p:txBody>
      </p:sp>
    </p:spTree>
    <p:extLst>
      <p:ext uri="{BB962C8B-B14F-4D97-AF65-F5344CB8AC3E}">
        <p14:creationId xmlns:p14="http://schemas.microsoft.com/office/powerpoint/2010/main" val="125987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0EB16A9-D177-4AEA-84A1-0B041D8A643F}"/>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6E9194F4-4B5B-4B0D-8C6B-5A2B56ED39B9}"/>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589C27BB-C91F-44A4-98F3-D41AD4D23BC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pt-BR" altLang="pt-BR"/>
          </a:p>
        </p:txBody>
      </p:sp>
      <p:sp>
        <p:nvSpPr>
          <p:cNvPr id="7173" name="Rectangle 5">
            <a:extLst>
              <a:ext uri="{FF2B5EF4-FFF2-40B4-BE49-F238E27FC236}">
                <a16:creationId xmlns:a16="http://schemas.microsoft.com/office/drawing/2014/main" id="{F2A2607C-A5AA-423D-9C04-109B47533AF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pt-BR" altLang="pt-BR"/>
          </a:p>
        </p:txBody>
      </p:sp>
      <p:sp>
        <p:nvSpPr>
          <p:cNvPr id="7174" name="Rectangle 6">
            <a:extLst>
              <a:ext uri="{FF2B5EF4-FFF2-40B4-BE49-F238E27FC236}">
                <a16:creationId xmlns:a16="http://schemas.microsoft.com/office/drawing/2014/main" id="{D39CC2C3-1713-41FD-AD1E-41810E6FE7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D21CAC07-0ED1-4CDA-981D-5F8D5380D1B4}"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extLst>
      <p:ext uri="{BB962C8B-B14F-4D97-AF65-F5344CB8AC3E}">
        <p14:creationId xmlns:p14="http://schemas.microsoft.com/office/powerpoint/2010/main" val="41017727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a:extLst>
              <a:ext uri="{FF2B5EF4-FFF2-40B4-BE49-F238E27FC236}">
                <a16:creationId xmlns:a16="http://schemas.microsoft.com/office/drawing/2014/main" id="{60017DFE-975C-328A-429A-542C7AEDEC6A}"/>
              </a:ext>
            </a:extLst>
          </p:cNvPr>
          <p:cNvGrpSpPr>
            <a:grpSpLocks/>
          </p:cNvGrpSpPr>
          <p:nvPr/>
        </p:nvGrpSpPr>
        <p:grpSpPr bwMode="auto">
          <a:xfrm>
            <a:off x="0" y="228600"/>
            <a:ext cx="2138363" cy="6638925"/>
            <a:chOff x="2487613" y="285750"/>
            <a:chExt cx="2428875" cy="5654676"/>
          </a:xfrm>
        </p:grpSpPr>
        <p:sp>
          <p:nvSpPr>
            <p:cNvPr id="4118" name="Freeform 11">
              <a:extLst>
                <a:ext uri="{FF2B5EF4-FFF2-40B4-BE49-F238E27FC236}">
                  <a16:creationId xmlns:a16="http://schemas.microsoft.com/office/drawing/2014/main" id="{27495482-2D89-E9C7-8BC5-19076ABCE9F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9" name="Freeform 12">
              <a:extLst>
                <a:ext uri="{FF2B5EF4-FFF2-40B4-BE49-F238E27FC236}">
                  <a16:creationId xmlns:a16="http://schemas.microsoft.com/office/drawing/2014/main" id="{6D956438-3A2E-E3D2-62E9-1CD87CA02C1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0" name="Freeform 13">
              <a:extLst>
                <a:ext uri="{FF2B5EF4-FFF2-40B4-BE49-F238E27FC236}">
                  <a16:creationId xmlns:a16="http://schemas.microsoft.com/office/drawing/2014/main" id="{C37B54F4-3674-166F-4DB2-4F979EC8F82D}"/>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1" name="Freeform 14">
              <a:extLst>
                <a:ext uri="{FF2B5EF4-FFF2-40B4-BE49-F238E27FC236}">
                  <a16:creationId xmlns:a16="http://schemas.microsoft.com/office/drawing/2014/main" id="{ADAE6748-BE05-E837-912A-25522FEF448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2" name="Freeform 15">
              <a:extLst>
                <a:ext uri="{FF2B5EF4-FFF2-40B4-BE49-F238E27FC236}">
                  <a16:creationId xmlns:a16="http://schemas.microsoft.com/office/drawing/2014/main" id="{4E8F10BE-10A2-9BE6-CD4A-28F854718D79}"/>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3" name="Freeform 16">
              <a:extLst>
                <a:ext uri="{FF2B5EF4-FFF2-40B4-BE49-F238E27FC236}">
                  <a16:creationId xmlns:a16="http://schemas.microsoft.com/office/drawing/2014/main" id="{92BB1DDF-72A8-47DF-04FF-0F0F71AF73A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4" name="Freeform 17">
              <a:extLst>
                <a:ext uri="{FF2B5EF4-FFF2-40B4-BE49-F238E27FC236}">
                  <a16:creationId xmlns:a16="http://schemas.microsoft.com/office/drawing/2014/main" id="{40C00617-8B30-9F13-2A2E-9C222589F8A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5" name="Freeform 18">
              <a:extLst>
                <a:ext uri="{FF2B5EF4-FFF2-40B4-BE49-F238E27FC236}">
                  <a16:creationId xmlns:a16="http://schemas.microsoft.com/office/drawing/2014/main" id="{8693A09B-4BE1-096D-DC0A-FCDC963FD1A8}"/>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6" name="Freeform 19">
              <a:extLst>
                <a:ext uri="{FF2B5EF4-FFF2-40B4-BE49-F238E27FC236}">
                  <a16:creationId xmlns:a16="http://schemas.microsoft.com/office/drawing/2014/main" id="{32B798D1-3E46-3892-31F2-ED6727040BBA}"/>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7" name="Freeform 20">
              <a:extLst>
                <a:ext uri="{FF2B5EF4-FFF2-40B4-BE49-F238E27FC236}">
                  <a16:creationId xmlns:a16="http://schemas.microsoft.com/office/drawing/2014/main" id="{2B77029A-1EBE-77EA-E892-74CF6A2E7BA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8" name="Freeform 21">
              <a:extLst>
                <a:ext uri="{FF2B5EF4-FFF2-40B4-BE49-F238E27FC236}">
                  <a16:creationId xmlns:a16="http://schemas.microsoft.com/office/drawing/2014/main" id="{4F834C92-FF5E-F272-F22E-C3B1451298AD}"/>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9" name="Freeform 22">
              <a:extLst>
                <a:ext uri="{FF2B5EF4-FFF2-40B4-BE49-F238E27FC236}">
                  <a16:creationId xmlns:a16="http://schemas.microsoft.com/office/drawing/2014/main" id="{ACEB1C06-681B-FC1C-3D62-F6288C43B5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4099" name="Group 9">
            <a:extLst>
              <a:ext uri="{FF2B5EF4-FFF2-40B4-BE49-F238E27FC236}">
                <a16:creationId xmlns:a16="http://schemas.microsoft.com/office/drawing/2014/main" id="{571ECBCF-79B1-CAE6-DEF8-206643405AC5}"/>
              </a:ext>
            </a:extLst>
          </p:cNvPr>
          <p:cNvGrpSpPr>
            <a:grpSpLocks/>
          </p:cNvGrpSpPr>
          <p:nvPr/>
        </p:nvGrpSpPr>
        <p:grpSpPr bwMode="auto">
          <a:xfrm>
            <a:off x="20638" y="0"/>
            <a:ext cx="1766887" cy="6853238"/>
            <a:chOff x="6627813" y="194833"/>
            <a:chExt cx="1952625" cy="5678918"/>
          </a:xfrm>
        </p:grpSpPr>
        <p:sp>
          <p:nvSpPr>
            <p:cNvPr id="4106" name="Freeform 27">
              <a:extLst>
                <a:ext uri="{FF2B5EF4-FFF2-40B4-BE49-F238E27FC236}">
                  <a16:creationId xmlns:a16="http://schemas.microsoft.com/office/drawing/2014/main" id="{34FE7B05-1178-75E5-2B3A-E86A3171C765}"/>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7" name="Freeform 28">
              <a:extLst>
                <a:ext uri="{FF2B5EF4-FFF2-40B4-BE49-F238E27FC236}">
                  <a16:creationId xmlns:a16="http://schemas.microsoft.com/office/drawing/2014/main" id="{DB41F25B-035F-F46F-E3DF-31ACF0BFCA1F}"/>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8" name="Freeform 29">
              <a:extLst>
                <a:ext uri="{FF2B5EF4-FFF2-40B4-BE49-F238E27FC236}">
                  <a16:creationId xmlns:a16="http://schemas.microsoft.com/office/drawing/2014/main" id="{6112119F-0C9F-2EB9-D12D-A7B5958008DE}"/>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9" name="Freeform 30">
              <a:extLst>
                <a:ext uri="{FF2B5EF4-FFF2-40B4-BE49-F238E27FC236}">
                  <a16:creationId xmlns:a16="http://schemas.microsoft.com/office/drawing/2014/main" id="{58117609-E3EA-2EB9-878B-7989EFADFAC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0" name="Freeform 31">
              <a:extLst>
                <a:ext uri="{FF2B5EF4-FFF2-40B4-BE49-F238E27FC236}">
                  <a16:creationId xmlns:a16="http://schemas.microsoft.com/office/drawing/2014/main" id="{D716314A-63BE-DC21-7F7A-CB30C1C0661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1" name="Freeform 32">
              <a:extLst>
                <a:ext uri="{FF2B5EF4-FFF2-40B4-BE49-F238E27FC236}">
                  <a16:creationId xmlns:a16="http://schemas.microsoft.com/office/drawing/2014/main" id="{3621784D-6439-CF4E-36C3-D2F6BA3B6A1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2" name="Freeform 33">
              <a:extLst>
                <a:ext uri="{FF2B5EF4-FFF2-40B4-BE49-F238E27FC236}">
                  <a16:creationId xmlns:a16="http://schemas.microsoft.com/office/drawing/2014/main" id="{D08EA6B7-41EF-E761-2FB5-4973648B6A79}"/>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3" name="Freeform 34">
              <a:extLst>
                <a:ext uri="{FF2B5EF4-FFF2-40B4-BE49-F238E27FC236}">
                  <a16:creationId xmlns:a16="http://schemas.microsoft.com/office/drawing/2014/main" id="{A11D9F93-1DEA-01C1-A84D-AA6B710AAE10}"/>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4" name="Freeform 35">
              <a:extLst>
                <a:ext uri="{FF2B5EF4-FFF2-40B4-BE49-F238E27FC236}">
                  <a16:creationId xmlns:a16="http://schemas.microsoft.com/office/drawing/2014/main" id="{4979B2B6-0481-076C-6A0D-AD6BF09C8DD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5" name="Freeform 36">
              <a:extLst>
                <a:ext uri="{FF2B5EF4-FFF2-40B4-BE49-F238E27FC236}">
                  <a16:creationId xmlns:a16="http://schemas.microsoft.com/office/drawing/2014/main" id="{E2F94724-29F0-38C9-7277-D12C889981A3}"/>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6" name="Freeform 37">
              <a:extLst>
                <a:ext uri="{FF2B5EF4-FFF2-40B4-BE49-F238E27FC236}">
                  <a16:creationId xmlns:a16="http://schemas.microsoft.com/office/drawing/2014/main" id="{4FDC053F-AF67-E76B-454F-0042DF647FB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7" name="Freeform 38">
              <a:extLst>
                <a:ext uri="{FF2B5EF4-FFF2-40B4-BE49-F238E27FC236}">
                  <a16:creationId xmlns:a16="http://schemas.microsoft.com/office/drawing/2014/main" id="{67A460C7-E647-3FF5-9D8A-FFF7EF53653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3963412D-7A78-100C-8228-59A90FEA87D0}"/>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a:extLst>
              <a:ext uri="{FF2B5EF4-FFF2-40B4-BE49-F238E27FC236}">
                <a16:creationId xmlns:a16="http://schemas.microsoft.com/office/drawing/2014/main" id="{5FC78ACD-DB7A-CD17-4E8A-A336239EC905}"/>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4102" name="Text Placeholder 2">
            <a:extLst>
              <a:ext uri="{FF2B5EF4-FFF2-40B4-BE49-F238E27FC236}">
                <a16:creationId xmlns:a16="http://schemas.microsoft.com/office/drawing/2014/main" id="{87B1DF9E-58E0-1B19-5E0B-C155CDDF8C3B}"/>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76A756D6-0122-DD98-EADE-A4898EF5043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3ECCF3A8-384C-44E0-8F65-2E8A169237EB}"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7E9CA92A-A3D3-EC88-7D88-964B718B7592}"/>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52739D-3CF5-3DFA-F895-38645A28731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D63664E8-7C46-47E2-847A-6195B91C98AC}" type="slidenum">
              <a:rPr lang="en-US"/>
              <a:pPr>
                <a:defRPr/>
              </a:pPr>
              <a:t>‹nº›</a:t>
            </a:fld>
            <a:endParaRPr lang="en-US" dirty="0"/>
          </a:p>
        </p:txBody>
      </p:sp>
    </p:spTree>
    <p:extLst>
      <p:ext uri="{BB962C8B-B14F-4D97-AF65-F5344CB8AC3E}">
        <p14:creationId xmlns:p14="http://schemas.microsoft.com/office/powerpoint/2010/main" val="5286171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7265509-DADD-E9CC-6EFB-D25B19217564}"/>
              </a:ext>
            </a:extLst>
          </p:cNvPr>
          <p:cNvGrpSpPr>
            <a:grpSpLocks/>
          </p:cNvGrpSpPr>
          <p:nvPr/>
        </p:nvGrpSpPr>
        <p:grpSpPr bwMode="auto">
          <a:xfrm>
            <a:off x="0" y="228600"/>
            <a:ext cx="2138363" cy="6638925"/>
            <a:chOff x="2487613" y="285750"/>
            <a:chExt cx="2428875" cy="5654676"/>
          </a:xfrm>
        </p:grpSpPr>
        <p:sp>
          <p:nvSpPr>
            <p:cNvPr id="6166" name="Freeform 11">
              <a:extLst>
                <a:ext uri="{FF2B5EF4-FFF2-40B4-BE49-F238E27FC236}">
                  <a16:creationId xmlns:a16="http://schemas.microsoft.com/office/drawing/2014/main" id="{16DFDA77-54E3-DDD7-8BED-A63F16E99F98}"/>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7" name="Freeform 12">
              <a:extLst>
                <a:ext uri="{FF2B5EF4-FFF2-40B4-BE49-F238E27FC236}">
                  <a16:creationId xmlns:a16="http://schemas.microsoft.com/office/drawing/2014/main" id="{BA30DD4F-CBDE-233A-0363-2B07FFEAE327}"/>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8" name="Freeform 13">
              <a:extLst>
                <a:ext uri="{FF2B5EF4-FFF2-40B4-BE49-F238E27FC236}">
                  <a16:creationId xmlns:a16="http://schemas.microsoft.com/office/drawing/2014/main" id="{634CDB8B-C0E7-E002-DA0A-B884B9AD4A8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9" name="Freeform 14">
              <a:extLst>
                <a:ext uri="{FF2B5EF4-FFF2-40B4-BE49-F238E27FC236}">
                  <a16:creationId xmlns:a16="http://schemas.microsoft.com/office/drawing/2014/main" id="{E3D450A8-09AE-085E-25BB-AA03863E121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0" name="Freeform 15">
              <a:extLst>
                <a:ext uri="{FF2B5EF4-FFF2-40B4-BE49-F238E27FC236}">
                  <a16:creationId xmlns:a16="http://schemas.microsoft.com/office/drawing/2014/main" id="{FD34966A-39CF-C3A0-983A-12416E7685F6}"/>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1" name="Freeform 16">
              <a:extLst>
                <a:ext uri="{FF2B5EF4-FFF2-40B4-BE49-F238E27FC236}">
                  <a16:creationId xmlns:a16="http://schemas.microsoft.com/office/drawing/2014/main" id="{45E3E24E-351F-EE38-8E66-5DBA167D60C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2" name="Freeform 17">
              <a:extLst>
                <a:ext uri="{FF2B5EF4-FFF2-40B4-BE49-F238E27FC236}">
                  <a16:creationId xmlns:a16="http://schemas.microsoft.com/office/drawing/2014/main" id="{FF6FB1D9-5BC5-CC02-D065-7AB5DEAB92A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3" name="Freeform 18">
              <a:extLst>
                <a:ext uri="{FF2B5EF4-FFF2-40B4-BE49-F238E27FC236}">
                  <a16:creationId xmlns:a16="http://schemas.microsoft.com/office/drawing/2014/main" id="{FE63E64A-8A48-B4B8-A3E5-8A6C0D1EA344}"/>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4" name="Freeform 19">
              <a:extLst>
                <a:ext uri="{FF2B5EF4-FFF2-40B4-BE49-F238E27FC236}">
                  <a16:creationId xmlns:a16="http://schemas.microsoft.com/office/drawing/2014/main" id="{E80ED76D-6802-F360-7E72-8DF9677821B7}"/>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5" name="Freeform 20">
              <a:extLst>
                <a:ext uri="{FF2B5EF4-FFF2-40B4-BE49-F238E27FC236}">
                  <a16:creationId xmlns:a16="http://schemas.microsoft.com/office/drawing/2014/main" id="{680DAF2B-130B-54C5-28B4-689E78BFB689}"/>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6" name="Freeform 21">
              <a:extLst>
                <a:ext uri="{FF2B5EF4-FFF2-40B4-BE49-F238E27FC236}">
                  <a16:creationId xmlns:a16="http://schemas.microsoft.com/office/drawing/2014/main" id="{9C8D7D0D-7B4E-7682-EB32-C3152E8F9588}"/>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7" name="Freeform 22">
              <a:extLst>
                <a:ext uri="{FF2B5EF4-FFF2-40B4-BE49-F238E27FC236}">
                  <a16:creationId xmlns:a16="http://schemas.microsoft.com/office/drawing/2014/main" id="{8F82A89F-65F9-317B-364F-F66FD53F9D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6147" name="Group 9">
            <a:extLst>
              <a:ext uri="{FF2B5EF4-FFF2-40B4-BE49-F238E27FC236}">
                <a16:creationId xmlns:a16="http://schemas.microsoft.com/office/drawing/2014/main" id="{91811C33-2559-E8B8-8642-5DD3032EC23E}"/>
              </a:ext>
            </a:extLst>
          </p:cNvPr>
          <p:cNvGrpSpPr>
            <a:grpSpLocks/>
          </p:cNvGrpSpPr>
          <p:nvPr/>
        </p:nvGrpSpPr>
        <p:grpSpPr bwMode="auto">
          <a:xfrm>
            <a:off x="20638" y="0"/>
            <a:ext cx="1766887" cy="6853238"/>
            <a:chOff x="6627813" y="194833"/>
            <a:chExt cx="1952625" cy="5678918"/>
          </a:xfrm>
        </p:grpSpPr>
        <p:sp>
          <p:nvSpPr>
            <p:cNvPr id="6154" name="Freeform 27">
              <a:extLst>
                <a:ext uri="{FF2B5EF4-FFF2-40B4-BE49-F238E27FC236}">
                  <a16:creationId xmlns:a16="http://schemas.microsoft.com/office/drawing/2014/main" id="{9DB1BBEE-E35A-A6DF-A870-93ACFC7AC624}"/>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5" name="Freeform 28">
              <a:extLst>
                <a:ext uri="{FF2B5EF4-FFF2-40B4-BE49-F238E27FC236}">
                  <a16:creationId xmlns:a16="http://schemas.microsoft.com/office/drawing/2014/main" id="{AD03D684-A537-BAFB-9272-D883DFE267BA}"/>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6" name="Freeform 29">
              <a:extLst>
                <a:ext uri="{FF2B5EF4-FFF2-40B4-BE49-F238E27FC236}">
                  <a16:creationId xmlns:a16="http://schemas.microsoft.com/office/drawing/2014/main" id="{120D39EB-6CC3-1E20-25F3-05A7529B2534}"/>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7" name="Freeform 30">
              <a:extLst>
                <a:ext uri="{FF2B5EF4-FFF2-40B4-BE49-F238E27FC236}">
                  <a16:creationId xmlns:a16="http://schemas.microsoft.com/office/drawing/2014/main" id="{147F9EF7-8068-1988-DFC1-114950F0B539}"/>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8" name="Freeform 31">
              <a:extLst>
                <a:ext uri="{FF2B5EF4-FFF2-40B4-BE49-F238E27FC236}">
                  <a16:creationId xmlns:a16="http://schemas.microsoft.com/office/drawing/2014/main" id="{1F62DB71-523A-E80C-6040-D843E36F1279}"/>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9" name="Freeform 32">
              <a:extLst>
                <a:ext uri="{FF2B5EF4-FFF2-40B4-BE49-F238E27FC236}">
                  <a16:creationId xmlns:a16="http://schemas.microsoft.com/office/drawing/2014/main" id="{CAAD94BB-9DFF-B2D2-EF1D-9DB5E287B24F}"/>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0" name="Freeform 33">
              <a:extLst>
                <a:ext uri="{FF2B5EF4-FFF2-40B4-BE49-F238E27FC236}">
                  <a16:creationId xmlns:a16="http://schemas.microsoft.com/office/drawing/2014/main" id="{FCD3B95C-D553-6AB8-B77C-4C5F8CEB12F5}"/>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1" name="Freeform 34">
              <a:extLst>
                <a:ext uri="{FF2B5EF4-FFF2-40B4-BE49-F238E27FC236}">
                  <a16:creationId xmlns:a16="http://schemas.microsoft.com/office/drawing/2014/main" id="{1A387304-5F2B-4E6B-7EFF-1F324B4AC067}"/>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2" name="Freeform 35">
              <a:extLst>
                <a:ext uri="{FF2B5EF4-FFF2-40B4-BE49-F238E27FC236}">
                  <a16:creationId xmlns:a16="http://schemas.microsoft.com/office/drawing/2014/main" id="{D2553346-619F-3B20-1B8B-C4708898DA50}"/>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3" name="Freeform 36">
              <a:extLst>
                <a:ext uri="{FF2B5EF4-FFF2-40B4-BE49-F238E27FC236}">
                  <a16:creationId xmlns:a16="http://schemas.microsoft.com/office/drawing/2014/main" id="{9FCAB346-93E6-62D2-1F51-09C7C91245BE}"/>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4" name="Freeform 37">
              <a:extLst>
                <a:ext uri="{FF2B5EF4-FFF2-40B4-BE49-F238E27FC236}">
                  <a16:creationId xmlns:a16="http://schemas.microsoft.com/office/drawing/2014/main" id="{5BF1CEB3-1F41-0BFD-B3DE-D46313C72243}"/>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5" name="Freeform 38">
              <a:extLst>
                <a:ext uri="{FF2B5EF4-FFF2-40B4-BE49-F238E27FC236}">
                  <a16:creationId xmlns:a16="http://schemas.microsoft.com/office/drawing/2014/main" id="{19425CA0-DCB9-B274-633A-2043D3F9ECED}"/>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4CD64E3C-A21E-681A-E052-833624DA233D}"/>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a:extLst>
              <a:ext uri="{FF2B5EF4-FFF2-40B4-BE49-F238E27FC236}">
                <a16:creationId xmlns:a16="http://schemas.microsoft.com/office/drawing/2014/main" id="{CF5C880D-5A1B-CDF6-BCCE-DCF55BAF8CCA}"/>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6150" name="Text Placeholder 2">
            <a:extLst>
              <a:ext uri="{FF2B5EF4-FFF2-40B4-BE49-F238E27FC236}">
                <a16:creationId xmlns:a16="http://schemas.microsoft.com/office/drawing/2014/main" id="{FE13456D-F799-BF94-5D99-74701AC66E93}"/>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37317D9-3595-6CC5-95A4-513864555A2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B7F15469-F180-42FD-BEC9-3DB0AA4370F4}"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5C78A43F-2BC4-6511-83D3-180673B74466}"/>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4B33F2-EF29-F7F0-E021-2ECDBC8874E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ACDBF57F-F470-4D58-B70A-191E264457D0}" type="slidenum">
              <a:rPr lang="en-US"/>
              <a:pPr>
                <a:defRPr/>
              </a:pPr>
              <a:t>‹nº›</a:t>
            </a:fld>
            <a:endParaRPr lang="en-US" dirty="0"/>
          </a:p>
        </p:txBody>
      </p:sp>
    </p:spTree>
    <p:extLst>
      <p:ext uri="{BB962C8B-B14F-4D97-AF65-F5344CB8AC3E}">
        <p14:creationId xmlns:p14="http://schemas.microsoft.com/office/powerpoint/2010/main" val="192331086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file:///C:\Idrisi32\Idrisi32.exe"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file:///C:\Idrisi32\Idrisi32.exe" TargetMode="Externa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lattes.cnpq.br/712582664531075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12.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0FBE16D-9557-9B20-837F-DE8B37104E55}"/>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pic>
        <p:nvPicPr>
          <p:cNvPr id="48131" name="Picture 4" descr="Brasão Gif 15 Kb">
            <a:extLst>
              <a:ext uri="{FF2B5EF4-FFF2-40B4-BE49-F238E27FC236}">
                <a16:creationId xmlns:a16="http://schemas.microsoft.com/office/drawing/2014/main" id="{ADAF0ECA-011D-FB97-4B9F-AFA91F1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Retângulo 5">
            <a:extLst>
              <a:ext uri="{FF2B5EF4-FFF2-40B4-BE49-F238E27FC236}">
                <a16:creationId xmlns:a16="http://schemas.microsoft.com/office/drawing/2014/main" id="{7E5FFE17-812D-EED7-5236-2E2BC7D69BC0}"/>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tângulo 6">
            <a:extLst>
              <a:ext uri="{FF2B5EF4-FFF2-40B4-BE49-F238E27FC236}">
                <a16:creationId xmlns:a16="http://schemas.microsoft.com/office/drawing/2014/main" id="{528BA49D-9284-155F-D1E5-50BB1859948D}"/>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00BB9F8D-C1BE-F158-9E73-4ABF71144040}"/>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10" name="Imagem 9">
            <a:extLst>
              <a:ext uri="{FF2B5EF4-FFF2-40B4-BE49-F238E27FC236}">
                <a16:creationId xmlns:a16="http://schemas.microsoft.com/office/drawing/2014/main" id="{57EDE139-23CD-351E-304A-659AACE08B91}"/>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3955" name="Text Box 3">
            <a:extLst>
              <a:ext uri="{FF2B5EF4-FFF2-40B4-BE49-F238E27FC236}">
                <a16:creationId xmlns:a16="http://schemas.microsoft.com/office/drawing/2014/main" id="{D5C7D45D-78F9-4E5D-B045-76A59183E28A}"/>
              </a:ext>
            </a:extLst>
          </p:cNvPr>
          <p:cNvSpPr txBox="1">
            <a:spLocks noChangeArrowheads="1"/>
          </p:cNvSpPr>
          <p:nvPr/>
        </p:nvSpPr>
        <p:spPr bwMode="auto">
          <a:xfrm>
            <a:off x="228600" y="152400"/>
            <a:ext cx="8702675" cy="1474788"/>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00"/>
                </a:solidFill>
              </a:rPr>
              <a:t>B) </a:t>
            </a:r>
            <a:r>
              <a:rPr lang="pt-BR" altLang="pt-BR" b="1" u="sng">
                <a:solidFill>
                  <a:srgbClr val="FFFF00"/>
                </a:solidFill>
              </a:rPr>
              <a:t>REALCE DE IMAGEM</a:t>
            </a:r>
            <a:r>
              <a:rPr lang="pt-BR" altLang="pt-BR" b="1">
                <a:solidFill>
                  <a:srgbClr val="FFFF00"/>
                </a:solidFill>
              </a:rPr>
              <a:t>:</a:t>
            </a:r>
            <a:r>
              <a:rPr lang="pt-BR" altLang="pt-BR">
                <a:solidFill>
                  <a:schemeClr val="tx2"/>
                </a:solidFill>
              </a:rPr>
              <a:t> consiste num conjunto de procedimentos aplicados para melhorar a qualidade visual da imagem. Neste caso, o tipo de realce mais empregado é a </a:t>
            </a:r>
            <a:r>
              <a:rPr lang="pt-BR" altLang="pt-BR">
                <a:solidFill>
                  <a:srgbClr val="FFFF00"/>
                </a:solidFill>
              </a:rPr>
              <a:t>ampliação do contraste de feições na cena</a:t>
            </a:r>
            <a:r>
              <a:rPr lang="pt-BR" altLang="pt-BR">
                <a:solidFill>
                  <a:schemeClr val="tx2"/>
                </a:solidFill>
              </a:rPr>
              <a:t>, ou seja, os níveis de cinza baixos são arrastados para próximos de zero (tonalidade mais escura) e os mais altos, para próximos de 255 (cinza-claro).</a:t>
            </a:r>
          </a:p>
        </p:txBody>
      </p:sp>
      <p:grpSp>
        <p:nvGrpSpPr>
          <p:cNvPr id="253968" name="Group 16">
            <a:extLst>
              <a:ext uri="{FF2B5EF4-FFF2-40B4-BE49-F238E27FC236}">
                <a16:creationId xmlns:a16="http://schemas.microsoft.com/office/drawing/2014/main" id="{2B107E8A-1A7A-4111-9599-0513D865D5A7}"/>
              </a:ext>
            </a:extLst>
          </p:cNvPr>
          <p:cNvGrpSpPr>
            <a:grpSpLocks/>
          </p:cNvGrpSpPr>
          <p:nvPr/>
        </p:nvGrpSpPr>
        <p:grpSpPr bwMode="auto">
          <a:xfrm>
            <a:off x="0" y="1771650"/>
            <a:ext cx="9144000" cy="5137150"/>
            <a:chOff x="0" y="1116"/>
            <a:chExt cx="5760" cy="3236"/>
          </a:xfrm>
        </p:grpSpPr>
        <p:pic>
          <p:nvPicPr>
            <p:cNvPr id="253959" name="Picture 7" descr="Cap16_6">
              <a:extLst>
                <a:ext uri="{FF2B5EF4-FFF2-40B4-BE49-F238E27FC236}">
                  <a16:creationId xmlns:a16="http://schemas.microsoft.com/office/drawing/2014/main" id="{D73ED784-AEC5-4663-9FD7-8C9EB3B86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 y="1116"/>
              <a:ext cx="4562" cy="2790"/>
            </a:xfrm>
            <a:prstGeom prst="rect">
              <a:avLst/>
            </a:prstGeom>
            <a:noFill/>
            <a:extLst>
              <a:ext uri="{909E8E84-426E-40DD-AFC4-6F175D3DCCD1}">
                <a14:hiddenFill xmlns:a14="http://schemas.microsoft.com/office/drawing/2010/main">
                  <a:solidFill>
                    <a:srgbClr val="FFFFFF"/>
                  </a:solidFill>
                </a14:hiddenFill>
              </a:ext>
            </a:extLst>
          </p:spPr>
        </p:pic>
        <p:sp>
          <p:nvSpPr>
            <p:cNvPr id="253960" name="Text Box 8">
              <a:extLst>
                <a:ext uri="{FF2B5EF4-FFF2-40B4-BE49-F238E27FC236}">
                  <a16:creationId xmlns:a16="http://schemas.microsoft.com/office/drawing/2014/main" id="{50D5A68F-7A28-4F37-B7FA-44BC36D73B4A}"/>
                </a:ext>
              </a:extLst>
            </p:cNvPr>
            <p:cNvSpPr txBox="1">
              <a:spLocks noChangeArrowheads="1"/>
            </p:cNvSpPr>
            <p:nvPr/>
          </p:nvSpPr>
          <p:spPr bwMode="auto">
            <a:xfrm>
              <a:off x="0" y="3948"/>
              <a:ext cx="57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Esquema para mostrar uma ampliação de contraste nos valores de níveis de cinza de uma imagem de satélite</a:t>
              </a:r>
            </a:p>
          </p:txBody>
        </p:sp>
      </p:grpSp>
      <p:grpSp>
        <p:nvGrpSpPr>
          <p:cNvPr id="253966" name="Group 14">
            <a:extLst>
              <a:ext uri="{FF2B5EF4-FFF2-40B4-BE49-F238E27FC236}">
                <a16:creationId xmlns:a16="http://schemas.microsoft.com/office/drawing/2014/main" id="{4E4B3279-8805-4364-9C9C-E51704F4BE50}"/>
              </a:ext>
            </a:extLst>
          </p:cNvPr>
          <p:cNvGrpSpPr>
            <a:grpSpLocks/>
          </p:cNvGrpSpPr>
          <p:nvPr/>
        </p:nvGrpSpPr>
        <p:grpSpPr bwMode="auto">
          <a:xfrm>
            <a:off x="8107363" y="2514600"/>
            <a:ext cx="1036637" cy="3105150"/>
            <a:chOff x="4867" y="1584"/>
            <a:chExt cx="653" cy="1956"/>
          </a:xfrm>
        </p:grpSpPr>
        <p:sp>
          <p:nvSpPr>
            <p:cNvPr id="253962" name="Text Box 10">
              <a:extLst>
                <a:ext uri="{FF2B5EF4-FFF2-40B4-BE49-F238E27FC236}">
                  <a16:creationId xmlns:a16="http://schemas.microsoft.com/office/drawing/2014/main" id="{6E1D9436-101D-48EF-B44E-69AFE5A03FAF}"/>
                </a:ext>
              </a:extLst>
            </p:cNvPr>
            <p:cNvSpPr txBox="1">
              <a:spLocks noChangeArrowheads="1"/>
            </p:cNvSpPr>
            <p:nvPr/>
          </p:nvSpPr>
          <p:spPr bwMode="auto">
            <a:xfrm rot="5400000">
              <a:off x="4091" y="2360"/>
              <a:ext cx="19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b="1">
                  <a:solidFill>
                    <a:srgbClr val="FFFF00"/>
                  </a:solidFill>
                </a:rPr>
                <a:t>VEJA EXEMPLO NO IDRISI</a:t>
              </a:r>
            </a:p>
            <a:p>
              <a:pPr algn="ctr"/>
              <a:r>
                <a:rPr lang="pt-BR" altLang="pt-BR" b="1">
                  <a:solidFill>
                    <a:srgbClr val="FFFF00"/>
                  </a:solidFill>
                </a:rPr>
                <a:t>STRETCH  e HISTO</a:t>
              </a:r>
            </a:p>
          </p:txBody>
        </p:sp>
        <p:sp>
          <p:nvSpPr>
            <p:cNvPr id="253963" name="AutoShape 11">
              <a:hlinkClick r:id="rId3" action="ppaction://program"/>
              <a:extLst>
                <a:ext uri="{FF2B5EF4-FFF2-40B4-BE49-F238E27FC236}">
                  <a16:creationId xmlns:a16="http://schemas.microsoft.com/office/drawing/2014/main" id="{C980FB8F-B92C-45F2-954C-5DBFDA7E7C75}"/>
                </a:ext>
              </a:extLst>
            </p:cNvPr>
            <p:cNvSpPr>
              <a:spLocks noChangeArrowheads="1"/>
            </p:cNvSpPr>
            <p:nvPr/>
          </p:nvSpPr>
          <p:spPr bwMode="auto">
            <a:xfrm>
              <a:off x="5280" y="2448"/>
              <a:ext cx="240" cy="240"/>
            </a:xfrm>
            <a:prstGeom prst="chevro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53968"/>
                                        </p:tgtEl>
                                        <p:attrNameLst>
                                          <p:attrName>style.visibility</p:attrName>
                                        </p:attrNameLst>
                                      </p:cBhvr>
                                      <p:to>
                                        <p:strVal val="visible"/>
                                      </p:to>
                                    </p:set>
                                    <p:animEffect transition="in" filter="wipe(down)">
                                      <p:cBhvr>
                                        <p:cTn id="7" dur="290">
                                          <p:stCondLst>
                                            <p:cond delay="0"/>
                                          </p:stCondLst>
                                        </p:cTn>
                                        <p:tgtEl>
                                          <p:spTgt spid="253968"/>
                                        </p:tgtEl>
                                      </p:cBhvr>
                                    </p:animEffect>
                                    <p:anim calcmode="lin" valueType="num">
                                      <p:cBhvr>
                                        <p:cTn id="8" dur="911" tmFilter="0,0; 0.14,0.36; 0.43,0.73; 0.71,0.91; 1.0,1.0">
                                          <p:stCondLst>
                                            <p:cond delay="0"/>
                                          </p:stCondLst>
                                        </p:cTn>
                                        <p:tgtEl>
                                          <p:spTgt spid="25396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5396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5396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5396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53968"/>
                                        </p:tgtEl>
                                        <p:attrNameLst>
                                          <p:attrName>ppt_y</p:attrName>
                                        </p:attrNameLst>
                                      </p:cBhvr>
                                      <p:tavLst>
                                        <p:tav tm="0" fmla="#ppt_y-sin(pi*$)/81">
                                          <p:val>
                                            <p:fltVal val="0"/>
                                          </p:val>
                                        </p:tav>
                                        <p:tav tm="100000">
                                          <p:val>
                                            <p:fltVal val="1"/>
                                          </p:val>
                                        </p:tav>
                                      </p:tavLst>
                                    </p:anim>
                                    <p:animScale>
                                      <p:cBhvr>
                                        <p:cTn id="13" dur="13">
                                          <p:stCondLst>
                                            <p:cond delay="325"/>
                                          </p:stCondLst>
                                        </p:cTn>
                                        <p:tgtEl>
                                          <p:spTgt spid="253968"/>
                                        </p:tgtEl>
                                      </p:cBhvr>
                                      <p:to x="100000" y="60000"/>
                                    </p:animScale>
                                    <p:animScale>
                                      <p:cBhvr>
                                        <p:cTn id="14" dur="83" decel="50000">
                                          <p:stCondLst>
                                            <p:cond delay="338"/>
                                          </p:stCondLst>
                                        </p:cTn>
                                        <p:tgtEl>
                                          <p:spTgt spid="253968"/>
                                        </p:tgtEl>
                                      </p:cBhvr>
                                      <p:to x="100000" y="100000"/>
                                    </p:animScale>
                                    <p:animScale>
                                      <p:cBhvr>
                                        <p:cTn id="15" dur="13">
                                          <p:stCondLst>
                                            <p:cond delay="656"/>
                                          </p:stCondLst>
                                        </p:cTn>
                                        <p:tgtEl>
                                          <p:spTgt spid="253968"/>
                                        </p:tgtEl>
                                      </p:cBhvr>
                                      <p:to x="100000" y="80000"/>
                                    </p:animScale>
                                    <p:animScale>
                                      <p:cBhvr>
                                        <p:cTn id="16" dur="83" decel="50000">
                                          <p:stCondLst>
                                            <p:cond delay="669"/>
                                          </p:stCondLst>
                                        </p:cTn>
                                        <p:tgtEl>
                                          <p:spTgt spid="253968"/>
                                        </p:tgtEl>
                                      </p:cBhvr>
                                      <p:to x="100000" y="100000"/>
                                    </p:animScale>
                                    <p:animScale>
                                      <p:cBhvr>
                                        <p:cTn id="17" dur="13">
                                          <p:stCondLst>
                                            <p:cond delay="821"/>
                                          </p:stCondLst>
                                        </p:cTn>
                                        <p:tgtEl>
                                          <p:spTgt spid="253968"/>
                                        </p:tgtEl>
                                      </p:cBhvr>
                                      <p:to x="100000" y="90000"/>
                                    </p:animScale>
                                    <p:animScale>
                                      <p:cBhvr>
                                        <p:cTn id="18" dur="83" decel="50000">
                                          <p:stCondLst>
                                            <p:cond delay="834"/>
                                          </p:stCondLst>
                                        </p:cTn>
                                        <p:tgtEl>
                                          <p:spTgt spid="253968"/>
                                        </p:tgtEl>
                                      </p:cBhvr>
                                      <p:to x="100000" y="100000"/>
                                    </p:animScale>
                                    <p:animScale>
                                      <p:cBhvr>
                                        <p:cTn id="19" dur="13">
                                          <p:stCondLst>
                                            <p:cond delay="904"/>
                                          </p:stCondLst>
                                        </p:cTn>
                                        <p:tgtEl>
                                          <p:spTgt spid="253968"/>
                                        </p:tgtEl>
                                      </p:cBhvr>
                                      <p:to x="100000" y="95000"/>
                                    </p:animScale>
                                    <p:animScale>
                                      <p:cBhvr>
                                        <p:cTn id="20" dur="83" decel="50000">
                                          <p:stCondLst>
                                            <p:cond delay="917"/>
                                          </p:stCondLst>
                                        </p:cTn>
                                        <p:tgtEl>
                                          <p:spTgt spid="25396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53966"/>
                                        </p:tgtEl>
                                        <p:attrNameLst>
                                          <p:attrName>style.visibility</p:attrName>
                                        </p:attrNameLst>
                                      </p:cBhvr>
                                      <p:to>
                                        <p:strVal val="visible"/>
                                      </p:to>
                                    </p:set>
                                    <p:animEffect transition="in" filter="box(in)">
                                      <p:cBhvr>
                                        <p:cTn id="25" dur="500"/>
                                        <p:tgtEl>
                                          <p:spTgt spid="25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54987" name="Group 11">
            <a:extLst>
              <a:ext uri="{FF2B5EF4-FFF2-40B4-BE49-F238E27FC236}">
                <a16:creationId xmlns:a16="http://schemas.microsoft.com/office/drawing/2014/main" id="{590CBCBC-9ED6-4CB2-A686-4DFB1B0AF57D}"/>
              </a:ext>
            </a:extLst>
          </p:cNvPr>
          <p:cNvGrpSpPr>
            <a:grpSpLocks/>
          </p:cNvGrpSpPr>
          <p:nvPr/>
        </p:nvGrpSpPr>
        <p:grpSpPr bwMode="auto">
          <a:xfrm>
            <a:off x="0" y="3221038"/>
            <a:ext cx="9144000" cy="3687762"/>
            <a:chOff x="0" y="2029"/>
            <a:chExt cx="5760" cy="2323"/>
          </a:xfrm>
        </p:grpSpPr>
        <p:sp>
          <p:nvSpPr>
            <p:cNvPr id="254981" name="Text Box 5">
              <a:extLst>
                <a:ext uri="{FF2B5EF4-FFF2-40B4-BE49-F238E27FC236}">
                  <a16:creationId xmlns:a16="http://schemas.microsoft.com/office/drawing/2014/main" id="{999EF0DC-BD03-4FDB-B94E-54A3A34A9992}"/>
                </a:ext>
              </a:extLst>
            </p:cNvPr>
            <p:cNvSpPr txBox="1">
              <a:spLocks noChangeArrowheads="1"/>
            </p:cNvSpPr>
            <p:nvPr/>
          </p:nvSpPr>
          <p:spPr bwMode="auto">
            <a:xfrm>
              <a:off x="0" y="3948"/>
              <a:ext cx="57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Composição colorida nas bandas TM1(B), TM2(G) e TM3(R), para mostrar o efeito do contraste</a:t>
              </a:r>
            </a:p>
          </p:txBody>
        </p:sp>
        <p:pic>
          <p:nvPicPr>
            <p:cNvPr id="254985" name="Picture 9" descr="Cap16_8">
              <a:extLst>
                <a:ext uri="{FF2B5EF4-FFF2-40B4-BE49-F238E27FC236}">
                  <a16:creationId xmlns:a16="http://schemas.microsoft.com/office/drawing/2014/main" id="{950BEE79-2CC1-4584-B8D6-BD5871F0E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 y="2029"/>
              <a:ext cx="3805" cy="18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4989" name="Group 13">
            <a:extLst>
              <a:ext uri="{FF2B5EF4-FFF2-40B4-BE49-F238E27FC236}">
                <a16:creationId xmlns:a16="http://schemas.microsoft.com/office/drawing/2014/main" id="{696A0F13-110F-4447-A471-AF01223B84BA}"/>
              </a:ext>
            </a:extLst>
          </p:cNvPr>
          <p:cNvGrpSpPr>
            <a:grpSpLocks/>
          </p:cNvGrpSpPr>
          <p:nvPr/>
        </p:nvGrpSpPr>
        <p:grpSpPr bwMode="auto">
          <a:xfrm>
            <a:off x="381000" y="158750"/>
            <a:ext cx="8610600" cy="2889250"/>
            <a:chOff x="240" y="100"/>
            <a:chExt cx="5424" cy="1820"/>
          </a:xfrm>
        </p:grpSpPr>
        <p:pic>
          <p:nvPicPr>
            <p:cNvPr id="254986" name="Picture 10" descr="Cap16_7">
              <a:extLst>
                <a:ext uri="{FF2B5EF4-FFF2-40B4-BE49-F238E27FC236}">
                  <a16:creationId xmlns:a16="http://schemas.microsoft.com/office/drawing/2014/main" id="{EEBE551F-7C0A-4B3F-AB08-96F14DCD7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00"/>
              <a:ext cx="2365" cy="1820"/>
            </a:xfrm>
            <a:prstGeom prst="rect">
              <a:avLst/>
            </a:prstGeom>
            <a:noFill/>
            <a:extLst>
              <a:ext uri="{909E8E84-426E-40DD-AFC4-6F175D3DCCD1}">
                <a14:hiddenFill xmlns:a14="http://schemas.microsoft.com/office/drawing/2010/main">
                  <a:solidFill>
                    <a:srgbClr val="FFFFFF"/>
                  </a:solidFill>
                </a14:hiddenFill>
              </a:ext>
            </a:extLst>
          </p:spPr>
        </p:pic>
        <p:sp>
          <p:nvSpPr>
            <p:cNvPr id="254988" name="Text Box 12">
              <a:extLst>
                <a:ext uri="{FF2B5EF4-FFF2-40B4-BE49-F238E27FC236}">
                  <a16:creationId xmlns:a16="http://schemas.microsoft.com/office/drawing/2014/main" id="{D258967A-57ED-4958-8DB5-772709391CCF}"/>
                </a:ext>
              </a:extLst>
            </p:cNvPr>
            <p:cNvSpPr txBox="1">
              <a:spLocks noChangeArrowheads="1"/>
            </p:cNvSpPr>
            <p:nvPr/>
          </p:nvSpPr>
          <p:spPr bwMode="auto">
            <a:xfrm>
              <a:off x="2640" y="864"/>
              <a:ext cx="30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t>Imagem do sensor TM4 do Landsat, para mostrar o efeito de contraste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54987"/>
                                        </p:tgtEl>
                                        <p:attrNameLst>
                                          <p:attrName>style.visibility</p:attrName>
                                        </p:attrNameLst>
                                      </p:cBhvr>
                                      <p:to>
                                        <p:strVal val="visible"/>
                                      </p:to>
                                    </p:set>
                                    <p:anim calcmode="lin" valueType="num">
                                      <p:cBhvr>
                                        <p:cTn id="7" dur="1000" fill="hold"/>
                                        <p:tgtEl>
                                          <p:spTgt spid="25498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5498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54987"/>
                                        </p:tgtEl>
                                        <p:attrNameLst>
                                          <p:attrName>ppt_y</p:attrName>
                                        </p:attrNameLst>
                                      </p:cBhvr>
                                      <p:tavLst>
                                        <p:tav tm="0">
                                          <p:val>
                                            <p:strVal val="#ppt_y"/>
                                          </p:val>
                                        </p:tav>
                                        <p:tav tm="100000">
                                          <p:val>
                                            <p:strVal val="#ppt_y"/>
                                          </p:val>
                                        </p:tav>
                                      </p:tavLst>
                                    </p:anim>
                                    <p:animEffect transition="in" filter="fade">
                                      <p:cBhvr>
                                        <p:cTn id="10" dur="1000"/>
                                        <p:tgtEl>
                                          <p:spTgt spid="254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6002" name="Text Box 2">
            <a:extLst>
              <a:ext uri="{FF2B5EF4-FFF2-40B4-BE49-F238E27FC236}">
                <a16:creationId xmlns:a16="http://schemas.microsoft.com/office/drawing/2014/main" id="{AFB009FD-F59A-48B6-B971-5C9A758E384D}"/>
              </a:ext>
            </a:extLst>
          </p:cNvPr>
          <p:cNvSpPr txBox="1">
            <a:spLocks noChangeArrowheads="1"/>
          </p:cNvSpPr>
          <p:nvPr/>
        </p:nvSpPr>
        <p:spPr bwMode="auto">
          <a:xfrm>
            <a:off x="228600" y="152400"/>
            <a:ext cx="8702675" cy="1474788"/>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00"/>
                </a:solidFill>
              </a:rPr>
              <a:t>C) </a:t>
            </a:r>
            <a:r>
              <a:rPr lang="pt-BR" altLang="pt-BR" b="1" u="sng">
                <a:solidFill>
                  <a:srgbClr val="FFFF00"/>
                </a:solidFill>
              </a:rPr>
              <a:t>CORREÇÃO, RETIFICAÇÃO GEOMÉTRICA E REGISTRO</a:t>
            </a:r>
            <a:r>
              <a:rPr lang="pt-BR" altLang="pt-BR" b="1">
                <a:solidFill>
                  <a:srgbClr val="FFFF00"/>
                </a:solidFill>
              </a:rPr>
              <a:t>:</a:t>
            </a:r>
            <a:r>
              <a:rPr lang="pt-BR" altLang="pt-BR">
                <a:solidFill>
                  <a:schemeClr val="tx2"/>
                </a:solidFill>
              </a:rPr>
              <a:t> a correção geométrica pode ser entendida como a transformação dos dados de sensoriamento remoto, de tal modo que eles adquiram as características de escala e projeção de mapas. Obtida a imagem corrigida, o passo seguinte é fazer o registro da imagem com um sistema de referência, geralmente cartas topográficas ou GPS.</a:t>
            </a:r>
          </a:p>
        </p:txBody>
      </p:sp>
      <p:sp>
        <p:nvSpPr>
          <p:cNvPr id="256009" name="Text Box 9">
            <a:extLst>
              <a:ext uri="{FF2B5EF4-FFF2-40B4-BE49-F238E27FC236}">
                <a16:creationId xmlns:a16="http://schemas.microsoft.com/office/drawing/2014/main" id="{74DDB882-EB06-4431-98A8-059F9D630390}"/>
              </a:ext>
            </a:extLst>
          </p:cNvPr>
          <p:cNvSpPr txBox="1">
            <a:spLocks noChangeArrowheads="1"/>
          </p:cNvSpPr>
          <p:nvPr/>
        </p:nvSpPr>
        <p:spPr bwMode="auto">
          <a:xfrm>
            <a:off x="288925" y="3021013"/>
            <a:ext cx="8702675" cy="1200150"/>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00"/>
                </a:solidFill>
              </a:rPr>
              <a:t>D) </a:t>
            </a:r>
            <a:r>
              <a:rPr lang="pt-BR" altLang="pt-BR" b="1" u="sng">
                <a:solidFill>
                  <a:srgbClr val="FFFF00"/>
                </a:solidFill>
              </a:rPr>
              <a:t>REDUÇÃOP DA DIMENSIONALIDADE</a:t>
            </a:r>
            <a:r>
              <a:rPr lang="pt-BR" altLang="pt-BR" b="1">
                <a:solidFill>
                  <a:srgbClr val="FFFF00"/>
                </a:solidFill>
              </a:rPr>
              <a:t>:</a:t>
            </a:r>
            <a:r>
              <a:rPr lang="pt-BR" altLang="pt-BR">
                <a:solidFill>
                  <a:schemeClr val="tx2"/>
                </a:solidFill>
              </a:rPr>
              <a:t> muitas vezes, as pesquisas realizadas em dados de satélite ocorrem em áreas pequenas, bem menores do que a área de abrangência de uma cena imageada por determinado satélite (</a:t>
            </a:r>
            <a:r>
              <a:rPr lang="pt-BR" altLang="pt-BR">
                <a:solidFill>
                  <a:srgbClr val="FFFF00"/>
                </a:solidFill>
              </a:rPr>
              <a:t>Ex: Redução do tamanho da imagem LANDSAT que possui área de 35.000 km2 (185 x 185 km</a:t>
            </a:r>
            <a:r>
              <a:rPr lang="pt-BR" altLang="pt-BR">
                <a:solidFill>
                  <a:schemeClr val="tx2"/>
                </a:solidFill>
              </a:rPr>
              <a:t>)).</a:t>
            </a:r>
          </a:p>
        </p:txBody>
      </p:sp>
      <p:sp>
        <p:nvSpPr>
          <p:cNvPr id="256010" name="AutoShape 10">
            <a:extLst>
              <a:ext uri="{FF2B5EF4-FFF2-40B4-BE49-F238E27FC236}">
                <a16:creationId xmlns:a16="http://schemas.microsoft.com/office/drawing/2014/main" id="{76889B36-E4A9-4E0D-AA5E-E3AD6412A135}"/>
              </a:ext>
            </a:extLst>
          </p:cNvPr>
          <p:cNvSpPr>
            <a:spLocks noChangeArrowheads="1"/>
          </p:cNvSpPr>
          <p:nvPr/>
        </p:nvSpPr>
        <p:spPr bwMode="auto">
          <a:xfrm>
            <a:off x="1752600" y="1828800"/>
            <a:ext cx="5715000" cy="609600"/>
          </a:xfrm>
          <a:prstGeom prst="wedgeRectCallout">
            <a:avLst>
              <a:gd name="adj1" fmla="val -49750"/>
              <a:gd name="adj2" fmla="val 8698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altLang="pt-BR" b="1" u="sng">
                <a:solidFill>
                  <a:srgbClr val="000000"/>
                </a:solidFill>
              </a:rPr>
              <a:t>OBS</a:t>
            </a:r>
            <a:r>
              <a:rPr lang="pt-BR" altLang="pt-BR" b="1">
                <a:solidFill>
                  <a:srgbClr val="000000"/>
                </a:solidFill>
              </a:rPr>
              <a:t>: ESTA PRÁTICA JÁ FOI REALIZADA NO ERDAS IMAGINE</a:t>
            </a:r>
          </a:p>
        </p:txBody>
      </p:sp>
      <p:grpSp>
        <p:nvGrpSpPr>
          <p:cNvPr id="256019" name="Group 19">
            <a:extLst>
              <a:ext uri="{FF2B5EF4-FFF2-40B4-BE49-F238E27FC236}">
                <a16:creationId xmlns:a16="http://schemas.microsoft.com/office/drawing/2014/main" id="{DFAA8A5C-78FE-4B75-A251-325B1B64FECD}"/>
              </a:ext>
            </a:extLst>
          </p:cNvPr>
          <p:cNvGrpSpPr>
            <a:grpSpLocks/>
          </p:cNvGrpSpPr>
          <p:nvPr/>
        </p:nvGrpSpPr>
        <p:grpSpPr bwMode="auto">
          <a:xfrm>
            <a:off x="685800" y="4362450"/>
            <a:ext cx="6324600" cy="2470150"/>
            <a:chOff x="432" y="2748"/>
            <a:chExt cx="3984" cy="1556"/>
          </a:xfrm>
        </p:grpSpPr>
        <p:pic>
          <p:nvPicPr>
            <p:cNvPr id="256011" name="Picture 11" descr="Cap16_9">
              <a:extLst>
                <a:ext uri="{FF2B5EF4-FFF2-40B4-BE49-F238E27FC236}">
                  <a16:creationId xmlns:a16="http://schemas.microsoft.com/office/drawing/2014/main" id="{583F895A-6B6B-4907-9407-7F571553D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2748"/>
              <a:ext cx="2064" cy="1556"/>
            </a:xfrm>
            <a:prstGeom prst="rect">
              <a:avLst/>
            </a:prstGeom>
            <a:noFill/>
            <a:extLst>
              <a:ext uri="{909E8E84-426E-40DD-AFC4-6F175D3DCCD1}">
                <a14:hiddenFill xmlns:a14="http://schemas.microsoft.com/office/drawing/2010/main">
                  <a:solidFill>
                    <a:srgbClr val="FFFFFF"/>
                  </a:solidFill>
                </a14:hiddenFill>
              </a:ext>
            </a:extLst>
          </p:spPr>
        </p:pic>
        <p:sp>
          <p:nvSpPr>
            <p:cNvPr id="256012" name="Text Box 12">
              <a:extLst>
                <a:ext uri="{FF2B5EF4-FFF2-40B4-BE49-F238E27FC236}">
                  <a16:creationId xmlns:a16="http://schemas.microsoft.com/office/drawing/2014/main" id="{222FE9D5-A7CB-46CA-A577-20A76C3110D3}"/>
                </a:ext>
              </a:extLst>
            </p:cNvPr>
            <p:cNvSpPr txBox="1">
              <a:spLocks noChangeArrowheads="1"/>
            </p:cNvSpPr>
            <p:nvPr/>
          </p:nvSpPr>
          <p:spPr bwMode="auto">
            <a:xfrm>
              <a:off x="2496" y="2927"/>
              <a:ext cx="192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Composição colorida para exemplificar uma redução da área de estudo</a:t>
              </a:r>
            </a:p>
          </p:txBody>
        </p:sp>
      </p:grpSp>
      <p:grpSp>
        <p:nvGrpSpPr>
          <p:cNvPr id="256017" name="Group 17">
            <a:extLst>
              <a:ext uri="{FF2B5EF4-FFF2-40B4-BE49-F238E27FC236}">
                <a16:creationId xmlns:a16="http://schemas.microsoft.com/office/drawing/2014/main" id="{ECC7D103-4B2B-42AA-B515-EC7134F7E27E}"/>
              </a:ext>
            </a:extLst>
          </p:cNvPr>
          <p:cNvGrpSpPr>
            <a:grpSpLocks/>
          </p:cNvGrpSpPr>
          <p:nvPr/>
        </p:nvGrpSpPr>
        <p:grpSpPr bwMode="auto">
          <a:xfrm>
            <a:off x="4572000" y="5729288"/>
            <a:ext cx="3581400" cy="641350"/>
            <a:chOff x="2880" y="3609"/>
            <a:chExt cx="2256" cy="404"/>
          </a:xfrm>
        </p:grpSpPr>
        <p:sp>
          <p:nvSpPr>
            <p:cNvPr id="256015" name="Text Box 15">
              <a:extLst>
                <a:ext uri="{FF2B5EF4-FFF2-40B4-BE49-F238E27FC236}">
                  <a16:creationId xmlns:a16="http://schemas.microsoft.com/office/drawing/2014/main" id="{316D2288-DEDD-46F4-BD6E-34254ECA06C6}"/>
                </a:ext>
              </a:extLst>
            </p:cNvPr>
            <p:cNvSpPr txBox="1">
              <a:spLocks noChangeArrowheads="1"/>
            </p:cNvSpPr>
            <p:nvPr/>
          </p:nvSpPr>
          <p:spPr bwMode="auto">
            <a:xfrm rot="21600000">
              <a:off x="2880" y="3609"/>
              <a:ext cx="195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b="1">
                  <a:solidFill>
                    <a:srgbClr val="FFFF00"/>
                  </a:solidFill>
                </a:rPr>
                <a:t>VEJA EXEMPLO NO IDRISI</a:t>
              </a:r>
            </a:p>
            <a:p>
              <a:pPr algn="ctr"/>
              <a:r>
                <a:rPr lang="pt-BR" altLang="pt-BR" b="1">
                  <a:solidFill>
                    <a:srgbClr val="FFFF00"/>
                  </a:solidFill>
                </a:rPr>
                <a:t>COMANDO WINDOW</a:t>
              </a:r>
            </a:p>
          </p:txBody>
        </p:sp>
        <p:sp>
          <p:nvSpPr>
            <p:cNvPr id="256016" name="AutoShape 16">
              <a:hlinkClick r:id="rId3" action="ppaction://program"/>
              <a:extLst>
                <a:ext uri="{FF2B5EF4-FFF2-40B4-BE49-F238E27FC236}">
                  <a16:creationId xmlns:a16="http://schemas.microsoft.com/office/drawing/2014/main" id="{54BF1C53-CCF0-4891-B908-8213345B03DB}"/>
                </a:ext>
              </a:extLst>
            </p:cNvPr>
            <p:cNvSpPr>
              <a:spLocks noChangeArrowheads="1"/>
            </p:cNvSpPr>
            <p:nvPr/>
          </p:nvSpPr>
          <p:spPr bwMode="auto">
            <a:xfrm>
              <a:off x="4896" y="3696"/>
              <a:ext cx="240" cy="240"/>
            </a:xfrm>
            <a:prstGeom prst="chevron">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10"/>
                                        </p:tgtEl>
                                        <p:attrNameLst>
                                          <p:attrName>style.visibility</p:attrName>
                                        </p:attrNameLst>
                                      </p:cBhvr>
                                      <p:to>
                                        <p:strVal val="visible"/>
                                      </p:to>
                                    </p:set>
                                    <p:animEffect transition="in" filter="box(in)">
                                      <p:cBhvr>
                                        <p:cTn id="7" dur="500"/>
                                        <p:tgtEl>
                                          <p:spTgt spid="256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09"/>
                                        </p:tgtEl>
                                        <p:attrNameLst>
                                          <p:attrName>style.visibility</p:attrName>
                                        </p:attrNameLst>
                                      </p:cBhvr>
                                      <p:to>
                                        <p:strVal val="visible"/>
                                      </p:to>
                                    </p:set>
                                    <p:animEffect transition="in" filter="box(in)">
                                      <p:cBhvr>
                                        <p:cTn id="12" dur="500"/>
                                        <p:tgtEl>
                                          <p:spTgt spid="2560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256019"/>
                                        </p:tgtEl>
                                        <p:attrNameLst>
                                          <p:attrName>style.visibility</p:attrName>
                                        </p:attrNameLst>
                                      </p:cBhvr>
                                      <p:to>
                                        <p:strVal val="visible"/>
                                      </p:to>
                                    </p:set>
                                    <p:animEffect transition="in" filter="fade">
                                      <p:cBhvr>
                                        <p:cTn id="17" dur="1000"/>
                                        <p:tgtEl>
                                          <p:spTgt spid="256019"/>
                                        </p:tgtEl>
                                      </p:cBhvr>
                                    </p:animEffect>
                                    <p:anim calcmode="lin" valueType="num">
                                      <p:cBhvr>
                                        <p:cTn id="18" dur="1000" fill="hold"/>
                                        <p:tgtEl>
                                          <p:spTgt spid="256019"/>
                                        </p:tgtEl>
                                        <p:attrNameLst>
                                          <p:attrName>style.rotation</p:attrName>
                                        </p:attrNameLst>
                                      </p:cBhvr>
                                      <p:tavLst>
                                        <p:tav tm="0">
                                          <p:val>
                                            <p:fltVal val="720"/>
                                          </p:val>
                                        </p:tav>
                                        <p:tav tm="100000">
                                          <p:val>
                                            <p:fltVal val="0"/>
                                          </p:val>
                                        </p:tav>
                                      </p:tavLst>
                                    </p:anim>
                                    <p:anim calcmode="lin" valueType="num">
                                      <p:cBhvr>
                                        <p:cTn id="19" dur="1000" fill="hold"/>
                                        <p:tgtEl>
                                          <p:spTgt spid="256019"/>
                                        </p:tgtEl>
                                        <p:attrNameLst>
                                          <p:attrName>ppt_h</p:attrName>
                                        </p:attrNameLst>
                                      </p:cBhvr>
                                      <p:tavLst>
                                        <p:tav tm="0">
                                          <p:val>
                                            <p:fltVal val="0"/>
                                          </p:val>
                                        </p:tav>
                                        <p:tav tm="100000">
                                          <p:val>
                                            <p:strVal val="#ppt_h"/>
                                          </p:val>
                                        </p:tav>
                                      </p:tavLst>
                                    </p:anim>
                                    <p:anim calcmode="lin" valueType="num">
                                      <p:cBhvr>
                                        <p:cTn id="20" dur="1000" fill="hold"/>
                                        <p:tgtEl>
                                          <p:spTgt spid="256019"/>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256017"/>
                                        </p:tgtEl>
                                        <p:attrNameLst>
                                          <p:attrName>style.visibility</p:attrName>
                                        </p:attrNameLst>
                                      </p:cBhvr>
                                      <p:to>
                                        <p:strVal val="visible"/>
                                      </p:to>
                                    </p:set>
                                    <p:animEffect transition="in" filter="box(in)">
                                      <p:cBhvr>
                                        <p:cTn id="25" dur="500"/>
                                        <p:tgtEl>
                                          <p:spTgt spid="256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9" grpId="0" animBg="1"/>
      <p:bldP spid="2560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7026" name="Text Box 2">
            <a:extLst>
              <a:ext uri="{FF2B5EF4-FFF2-40B4-BE49-F238E27FC236}">
                <a16:creationId xmlns:a16="http://schemas.microsoft.com/office/drawing/2014/main" id="{E3E248DB-0D91-45E2-8BF8-7610A8283B6F}"/>
              </a:ext>
            </a:extLst>
          </p:cNvPr>
          <p:cNvSpPr txBox="1">
            <a:spLocks noChangeArrowheads="1"/>
          </p:cNvSpPr>
          <p:nvPr/>
        </p:nvSpPr>
        <p:spPr bwMode="auto">
          <a:xfrm>
            <a:off x="228600" y="152400"/>
            <a:ext cx="8702675" cy="925513"/>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00"/>
                </a:solidFill>
              </a:rPr>
              <a:t>E) </a:t>
            </a:r>
            <a:r>
              <a:rPr lang="pt-BR" altLang="pt-BR" b="1" u="sng">
                <a:solidFill>
                  <a:srgbClr val="FFFF00"/>
                </a:solidFill>
              </a:rPr>
              <a:t>CORREÇÃO RADIOMÉTRICA</a:t>
            </a:r>
            <a:r>
              <a:rPr lang="pt-BR" altLang="pt-BR" b="1">
                <a:solidFill>
                  <a:srgbClr val="FFFF00"/>
                </a:solidFill>
              </a:rPr>
              <a:t>:</a:t>
            </a:r>
            <a:r>
              <a:rPr lang="pt-BR" altLang="pt-BR">
                <a:solidFill>
                  <a:schemeClr val="tx2"/>
                </a:solidFill>
              </a:rPr>
              <a:t> inclui tanto as operações puramente cosméticas dos dados, que visam apenas melhorar sua visualização, como aquelas que visam normalizar os dados radiometricamente, de modo absoluto ou relativo.</a:t>
            </a:r>
          </a:p>
        </p:txBody>
      </p:sp>
      <p:grpSp>
        <p:nvGrpSpPr>
          <p:cNvPr id="257042" name="Group 18">
            <a:extLst>
              <a:ext uri="{FF2B5EF4-FFF2-40B4-BE49-F238E27FC236}">
                <a16:creationId xmlns:a16="http://schemas.microsoft.com/office/drawing/2014/main" id="{3332CC44-7FFF-4ABA-BBC8-44BF5D3304F6}"/>
              </a:ext>
            </a:extLst>
          </p:cNvPr>
          <p:cNvGrpSpPr>
            <a:grpSpLocks/>
          </p:cNvGrpSpPr>
          <p:nvPr/>
        </p:nvGrpSpPr>
        <p:grpSpPr bwMode="auto">
          <a:xfrm>
            <a:off x="60325" y="1752600"/>
            <a:ext cx="4435475" cy="4438650"/>
            <a:chOff x="38" y="1104"/>
            <a:chExt cx="2794" cy="2796"/>
          </a:xfrm>
        </p:grpSpPr>
        <p:pic>
          <p:nvPicPr>
            <p:cNvPr id="257038" name="Picture 14" descr="Cap16_10">
              <a:extLst>
                <a:ext uri="{FF2B5EF4-FFF2-40B4-BE49-F238E27FC236}">
                  <a16:creationId xmlns:a16="http://schemas.microsoft.com/office/drawing/2014/main" id="{C881D8F1-3319-4048-8011-99C55ECD6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 y="1104"/>
              <a:ext cx="2688" cy="2001"/>
            </a:xfrm>
            <a:prstGeom prst="rect">
              <a:avLst/>
            </a:prstGeom>
            <a:noFill/>
            <a:extLst>
              <a:ext uri="{909E8E84-426E-40DD-AFC4-6F175D3DCCD1}">
                <a14:hiddenFill xmlns:a14="http://schemas.microsoft.com/office/drawing/2010/main">
                  <a:solidFill>
                    <a:srgbClr val="FFFFFF"/>
                  </a:solidFill>
                </a14:hiddenFill>
              </a:ext>
            </a:extLst>
          </p:spPr>
        </p:pic>
        <p:sp>
          <p:nvSpPr>
            <p:cNvPr id="257040" name="Text Box 16">
              <a:extLst>
                <a:ext uri="{FF2B5EF4-FFF2-40B4-BE49-F238E27FC236}">
                  <a16:creationId xmlns:a16="http://schemas.microsoft.com/office/drawing/2014/main" id="{77575B91-9868-41A8-A3F7-9F0B9FBFD96B}"/>
                </a:ext>
              </a:extLst>
            </p:cNvPr>
            <p:cNvSpPr txBox="1">
              <a:spLocks noChangeArrowheads="1"/>
            </p:cNvSpPr>
            <p:nvPr/>
          </p:nvSpPr>
          <p:spPr bwMode="auto">
            <a:xfrm>
              <a:off x="38" y="3150"/>
              <a:ext cx="2794"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Imagem de brilho (Brightness) e as máscaras com pontos (áreas) claros e escuros (correspondentes às áreas vermelhas)</a:t>
              </a:r>
            </a:p>
          </p:txBody>
        </p:sp>
      </p:grpSp>
      <p:grpSp>
        <p:nvGrpSpPr>
          <p:cNvPr id="257043" name="Group 19">
            <a:extLst>
              <a:ext uri="{FF2B5EF4-FFF2-40B4-BE49-F238E27FC236}">
                <a16:creationId xmlns:a16="http://schemas.microsoft.com/office/drawing/2014/main" id="{2247C74F-4E3E-40E6-80D6-BFF3377AFFC9}"/>
              </a:ext>
            </a:extLst>
          </p:cNvPr>
          <p:cNvGrpSpPr>
            <a:grpSpLocks/>
          </p:cNvGrpSpPr>
          <p:nvPr/>
        </p:nvGrpSpPr>
        <p:grpSpPr bwMode="auto">
          <a:xfrm>
            <a:off x="4556125" y="1752600"/>
            <a:ext cx="4435475" cy="4154488"/>
            <a:chOff x="2870" y="1104"/>
            <a:chExt cx="2794" cy="2617"/>
          </a:xfrm>
        </p:grpSpPr>
        <p:pic>
          <p:nvPicPr>
            <p:cNvPr id="257039" name="Picture 15" descr="Cap16_11">
              <a:extLst>
                <a:ext uri="{FF2B5EF4-FFF2-40B4-BE49-F238E27FC236}">
                  <a16:creationId xmlns:a16="http://schemas.microsoft.com/office/drawing/2014/main" id="{B730B9BA-E6CB-45EE-9417-28E7DB24B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104"/>
              <a:ext cx="2640" cy="2000"/>
            </a:xfrm>
            <a:prstGeom prst="rect">
              <a:avLst/>
            </a:prstGeom>
            <a:noFill/>
            <a:extLst>
              <a:ext uri="{909E8E84-426E-40DD-AFC4-6F175D3DCCD1}">
                <a14:hiddenFill xmlns:a14="http://schemas.microsoft.com/office/drawing/2010/main">
                  <a:solidFill>
                    <a:srgbClr val="FFFFFF"/>
                  </a:solidFill>
                </a14:hiddenFill>
              </a:ext>
            </a:extLst>
          </p:spPr>
        </p:pic>
        <p:sp>
          <p:nvSpPr>
            <p:cNvPr id="257041" name="Text Box 17">
              <a:extLst>
                <a:ext uri="{FF2B5EF4-FFF2-40B4-BE49-F238E27FC236}">
                  <a16:creationId xmlns:a16="http://schemas.microsoft.com/office/drawing/2014/main" id="{D49C9B24-EAFE-481E-957D-FA63BB27C273}"/>
                </a:ext>
              </a:extLst>
            </p:cNvPr>
            <p:cNvSpPr txBox="1">
              <a:spLocks noChangeArrowheads="1"/>
            </p:cNvSpPr>
            <p:nvPr/>
          </p:nvSpPr>
          <p:spPr bwMode="auto">
            <a:xfrm>
              <a:off x="2870" y="3144"/>
              <a:ext cx="279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Imagem de verdor (Grenness) e as máscaras com pontos (áreas) claros e escuros</a:t>
              </a:r>
            </a:p>
          </p:txBody>
        </p:sp>
      </p:grpSp>
      <p:sp>
        <p:nvSpPr>
          <p:cNvPr id="257044" name="AutoShape 20">
            <a:hlinkClick r:id="rId4" action="ppaction://hlinksldjump" highlightClick="1"/>
            <a:extLst>
              <a:ext uri="{FF2B5EF4-FFF2-40B4-BE49-F238E27FC236}">
                <a16:creationId xmlns:a16="http://schemas.microsoft.com/office/drawing/2014/main" id="{1FFAE27B-EEE5-45C8-8C67-AD77637AC4D7}"/>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7042"/>
                                        </p:tgtEl>
                                        <p:attrNameLst>
                                          <p:attrName>style.visibility</p:attrName>
                                        </p:attrNameLst>
                                      </p:cBhvr>
                                      <p:to>
                                        <p:strVal val="visible"/>
                                      </p:to>
                                    </p:set>
                                    <p:animEffect transition="in" filter="fade">
                                      <p:cBhvr>
                                        <p:cTn id="7" dur="1000"/>
                                        <p:tgtEl>
                                          <p:spTgt spid="257042"/>
                                        </p:tgtEl>
                                      </p:cBhvr>
                                    </p:animEffect>
                                    <p:anim calcmode="lin" valueType="num">
                                      <p:cBhvr>
                                        <p:cTn id="8" dur="1000" fill="hold"/>
                                        <p:tgtEl>
                                          <p:spTgt spid="257042"/>
                                        </p:tgtEl>
                                        <p:attrNameLst>
                                          <p:attrName>style.rotation</p:attrName>
                                        </p:attrNameLst>
                                      </p:cBhvr>
                                      <p:tavLst>
                                        <p:tav tm="0">
                                          <p:val>
                                            <p:fltVal val="720"/>
                                          </p:val>
                                        </p:tav>
                                        <p:tav tm="100000">
                                          <p:val>
                                            <p:fltVal val="0"/>
                                          </p:val>
                                        </p:tav>
                                      </p:tavLst>
                                    </p:anim>
                                    <p:anim calcmode="lin" valueType="num">
                                      <p:cBhvr>
                                        <p:cTn id="9" dur="1000" fill="hold"/>
                                        <p:tgtEl>
                                          <p:spTgt spid="257042"/>
                                        </p:tgtEl>
                                        <p:attrNameLst>
                                          <p:attrName>ppt_h</p:attrName>
                                        </p:attrNameLst>
                                      </p:cBhvr>
                                      <p:tavLst>
                                        <p:tav tm="0">
                                          <p:val>
                                            <p:fltVal val="0"/>
                                          </p:val>
                                        </p:tav>
                                        <p:tav tm="100000">
                                          <p:val>
                                            <p:strVal val="#ppt_h"/>
                                          </p:val>
                                        </p:tav>
                                      </p:tavLst>
                                    </p:anim>
                                    <p:anim calcmode="lin" valueType="num">
                                      <p:cBhvr>
                                        <p:cTn id="10" dur="1000" fill="hold"/>
                                        <p:tgtEl>
                                          <p:spTgt spid="2570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57043"/>
                                        </p:tgtEl>
                                        <p:attrNameLst>
                                          <p:attrName>style.visibility</p:attrName>
                                        </p:attrNameLst>
                                      </p:cBhvr>
                                      <p:to>
                                        <p:strVal val="visible"/>
                                      </p:to>
                                    </p:set>
                                    <p:animEffect transition="in" filter="fade">
                                      <p:cBhvr>
                                        <p:cTn id="15" dur="1000"/>
                                        <p:tgtEl>
                                          <p:spTgt spid="257043"/>
                                        </p:tgtEl>
                                      </p:cBhvr>
                                    </p:animEffect>
                                    <p:anim calcmode="lin" valueType="num">
                                      <p:cBhvr>
                                        <p:cTn id="16" dur="1000" fill="hold"/>
                                        <p:tgtEl>
                                          <p:spTgt spid="257043"/>
                                        </p:tgtEl>
                                        <p:attrNameLst>
                                          <p:attrName>style.rotation</p:attrName>
                                        </p:attrNameLst>
                                      </p:cBhvr>
                                      <p:tavLst>
                                        <p:tav tm="0">
                                          <p:val>
                                            <p:fltVal val="720"/>
                                          </p:val>
                                        </p:tav>
                                        <p:tav tm="100000">
                                          <p:val>
                                            <p:fltVal val="0"/>
                                          </p:val>
                                        </p:tav>
                                      </p:tavLst>
                                    </p:anim>
                                    <p:anim calcmode="lin" valueType="num">
                                      <p:cBhvr>
                                        <p:cTn id="17" dur="1000" fill="hold"/>
                                        <p:tgtEl>
                                          <p:spTgt spid="257043"/>
                                        </p:tgtEl>
                                        <p:attrNameLst>
                                          <p:attrName>ppt_h</p:attrName>
                                        </p:attrNameLst>
                                      </p:cBhvr>
                                      <p:tavLst>
                                        <p:tav tm="0">
                                          <p:val>
                                            <p:fltVal val="0"/>
                                          </p:val>
                                        </p:tav>
                                        <p:tav tm="100000">
                                          <p:val>
                                            <p:strVal val="#ppt_h"/>
                                          </p:val>
                                        </p:tav>
                                      </p:tavLst>
                                    </p:anim>
                                    <p:anim calcmode="lin" valueType="num">
                                      <p:cBhvr>
                                        <p:cTn id="18" dur="1000" fill="hold"/>
                                        <p:tgtEl>
                                          <p:spTgt spid="2570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8050" name="Text Box 2">
            <a:extLst>
              <a:ext uri="{FF2B5EF4-FFF2-40B4-BE49-F238E27FC236}">
                <a16:creationId xmlns:a16="http://schemas.microsoft.com/office/drawing/2014/main" id="{394175B1-CE66-4A5E-A34C-021BEE516945}"/>
              </a:ext>
            </a:extLst>
          </p:cNvPr>
          <p:cNvSpPr txBox="1">
            <a:spLocks noChangeArrowheads="1"/>
          </p:cNvSpPr>
          <p:nvPr/>
        </p:nvSpPr>
        <p:spPr bwMode="auto">
          <a:xfrm>
            <a:off x="228600" y="2286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pt-BR" sz="2000" b="1">
                <a:solidFill>
                  <a:srgbClr val="FFFF00"/>
                </a:solidFill>
              </a:rPr>
              <a:t>Dentre os métodos para fazer a trasnformação de dados de satélites, os mais utilizados são:</a:t>
            </a:r>
            <a:endParaRPr lang="pt-BR" altLang="pt-BR" sz="2400" b="1">
              <a:solidFill>
                <a:srgbClr val="FFFF00"/>
              </a:solidFill>
            </a:endParaRPr>
          </a:p>
        </p:txBody>
      </p:sp>
      <p:sp>
        <p:nvSpPr>
          <p:cNvPr id="258051" name="Text Box 3">
            <a:extLst>
              <a:ext uri="{FF2B5EF4-FFF2-40B4-BE49-F238E27FC236}">
                <a16:creationId xmlns:a16="http://schemas.microsoft.com/office/drawing/2014/main" id="{8835FF64-C41E-4D9B-8636-EAC2554A93B8}"/>
              </a:ext>
            </a:extLst>
          </p:cNvPr>
          <p:cNvSpPr txBox="1">
            <a:spLocks noChangeArrowheads="1"/>
          </p:cNvSpPr>
          <p:nvPr/>
        </p:nvSpPr>
        <p:spPr bwMode="auto">
          <a:xfrm>
            <a:off x="228600" y="1155700"/>
            <a:ext cx="8702675" cy="2024063"/>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buFontTx/>
              <a:buAutoNum type="alphaUcParenR"/>
            </a:pPr>
            <a:r>
              <a:rPr lang="pt-BR" altLang="pt-BR" b="1" u="sng">
                <a:solidFill>
                  <a:srgbClr val="FFFF00"/>
                </a:solidFill>
              </a:rPr>
              <a:t>ROTAÇÃO ESPECTRAL</a:t>
            </a:r>
            <a:r>
              <a:rPr lang="pt-BR" altLang="pt-BR" b="1">
                <a:solidFill>
                  <a:srgbClr val="FFFF00"/>
                </a:solidFill>
              </a:rPr>
              <a:t>:</a:t>
            </a:r>
            <a:r>
              <a:rPr lang="pt-BR" altLang="pt-BR">
                <a:solidFill>
                  <a:schemeClr val="tx2"/>
                </a:solidFill>
              </a:rPr>
              <a:t> o objetivo desta técnica é realizar transformações lineares nas imagens, envolvendo processamento que combinam as informações espectrais coletadas  nas várias bandas do sensor, para gerar novas imagens contendo contendo informações espectrais mais contrastadas do que nas bandas espectrais. Essas transformações  são realizadas pixel a pixel e não dependem da localização espacial dos dados. Há dois tipos de transformação: </a:t>
            </a:r>
            <a:r>
              <a:rPr lang="pt-BR" altLang="pt-BR">
                <a:solidFill>
                  <a:srgbClr val="FFFF00"/>
                </a:solidFill>
              </a:rPr>
              <a:t>componentes principais e análise caônica</a:t>
            </a:r>
            <a:r>
              <a:rPr lang="pt-BR" altLang="pt-BR">
                <a:solidFill>
                  <a:schemeClr val="tx2"/>
                </a:solidFill>
              </a:rPr>
              <a:t>.</a:t>
            </a:r>
          </a:p>
        </p:txBody>
      </p:sp>
      <p:sp>
        <p:nvSpPr>
          <p:cNvPr id="258056" name="Rectangle 8">
            <a:extLst>
              <a:ext uri="{FF2B5EF4-FFF2-40B4-BE49-F238E27FC236}">
                <a16:creationId xmlns:a16="http://schemas.microsoft.com/office/drawing/2014/main" id="{C272D37E-3CC8-4136-B839-D098F47EAEB6}"/>
              </a:ext>
            </a:extLst>
          </p:cNvPr>
          <p:cNvSpPr>
            <a:spLocks noChangeArrowheads="1"/>
          </p:cNvSpPr>
          <p:nvPr/>
        </p:nvSpPr>
        <p:spPr bwMode="auto">
          <a:xfrm>
            <a:off x="361950" y="3305175"/>
            <a:ext cx="8553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Blip>
                <a:blip r:embed="rId2"/>
              </a:buBlip>
            </a:pPr>
            <a:r>
              <a:rPr lang="pt-BR" altLang="pt-BR" b="1">
                <a:solidFill>
                  <a:srgbClr val="FFFF00"/>
                </a:solidFill>
              </a:rPr>
              <a:t> </a:t>
            </a:r>
            <a:r>
              <a:rPr lang="pt-BR" altLang="pt-BR" b="1" u="sng">
                <a:solidFill>
                  <a:srgbClr val="FFFF00"/>
                </a:solidFill>
              </a:rPr>
              <a:t>COMPONENTES PRINCIPAIS</a:t>
            </a:r>
            <a:r>
              <a:rPr lang="pt-BR" altLang="pt-BR" b="1">
                <a:solidFill>
                  <a:srgbClr val="FFFF00"/>
                </a:solidFill>
              </a:rPr>
              <a:t>:</a:t>
            </a:r>
            <a:r>
              <a:rPr lang="pt-BR" altLang="pt-BR">
                <a:solidFill>
                  <a:schemeClr val="tx2"/>
                </a:solidFill>
              </a:rPr>
              <a:t> visa reduzir a dimensionalidade dos dados, isto é, condensar as informações espectrais dos alvos, contidas em várias bandas do espectro eletromagnético, num reduzido número de bandas transformadas, sem perde de informações.</a:t>
            </a:r>
          </a:p>
        </p:txBody>
      </p:sp>
      <p:grpSp>
        <p:nvGrpSpPr>
          <p:cNvPr id="258059" name="Group 11">
            <a:extLst>
              <a:ext uri="{FF2B5EF4-FFF2-40B4-BE49-F238E27FC236}">
                <a16:creationId xmlns:a16="http://schemas.microsoft.com/office/drawing/2014/main" id="{1E0B1A91-E235-4204-B2DB-742599E06F37}"/>
              </a:ext>
            </a:extLst>
          </p:cNvPr>
          <p:cNvGrpSpPr>
            <a:grpSpLocks/>
          </p:cNvGrpSpPr>
          <p:nvPr/>
        </p:nvGrpSpPr>
        <p:grpSpPr bwMode="auto">
          <a:xfrm>
            <a:off x="501650" y="4572000"/>
            <a:ext cx="7651750" cy="2036763"/>
            <a:chOff x="288" y="2880"/>
            <a:chExt cx="4820" cy="1283"/>
          </a:xfrm>
        </p:grpSpPr>
        <p:pic>
          <p:nvPicPr>
            <p:cNvPr id="258057" name="Picture 9" descr="Cap16_13">
              <a:extLst>
                <a:ext uri="{FF2B5EF4-FFF2-40B4-BE49-F238E27FC236}">
                  <a16:creationId xmlns:a16="http://schemas.microsoft.com/office/drawing/2014/main" id="{77AA977C-9999-493D-BD21-94FB78424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880"/>
              <a:ext cx="2327" cy="1283"/>
            </a:xfrm>
            <a:prstGeom prst="rect">
              <a:avLst/>
            </a:prstGeom>
            <a:noFill/>
            <a:extLst>
              <a:ext uri="{909E8E84-426E-40DD-AFC4-6F175D3DCCD1}">
                <a14:hiddenFill xmlns:a14="http://schemas.microsoft.com/office/drawing/2010/main">
                  <a:solidFill>
                    <a:srgbClr val="FFFFFF"/>
                  </a:solidFill>
                </a14:hiddenFill>
              </a:ext>
            </a:extLst>
          </p:spPr>
        </p:pic>
        <p:sp>
          <p:nvSpPr>
            <p:cNvPr id="258058" name="Text Box 10">
              <a:extLst>
                <a:ext uri="{FF2B5EF4-FFF2-40B4-BE49-F238E27FC236}">
                  <a16:creationId xmlns:a16="http://schemas.microsoft.com/office/drawing/2014/main" id="{DEFAE936-12E3-4E7F-B76D-98E1913EEFC4}"/>
                </a:ext>
              </a:extLst>
            </p:cNvPr>
            <p:cNvSpPr txBox="1">
              <a:spLocks noChangeArrowheads="1"/>
            </p:cNvSpPr>
            <p:nvPr/>
          </p:nvSpPr>
          <p:spPr bwMode="auto">
            <a:xfrm>
              <a:off x="2640" y="3408"/>
              <a:ext cx="24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t>Processo de componentes principais</a:t>
              </a:r>
            </a:p>
          </p:txBody>
        </p:sp>
      </p:grpSp>
      <p:sp>
        <p:nvSpPr>
          <p:cNvPr id="258060" name="AutoShape 12">
            <a:extLst>
              <a:ext uri="{FF2B5EF4-FFF2-40B4-BE49-F238E27FC236}">
                <a16:creationId xmlns:a16="http://schemas.microsoft.com/office/drawing/2014/main" id="{CB8FBCA0-8AA8-427D-BD7B-AA6B1030E555}"/>
              </a:ext>
            </a:extLst>
          </p:cNvPr>
          <p:cNvSpPr>
            <a:spLocks noChangeArrowheads="1"/>
          </p:cNvSpPr>
          <p:nvPr/>
        </p:nvSpPr>
        <p:spPr bwMode="auto">
          <a:xfrm>
            <a:off x="5181600" y="6000750"/>
            <a:ext cx="3352800" cy="609600"/>
          </a:xfrm>
          <a:prstGeom prst="wedgeRectCallout">
            <a:avLst>
              <a:gd name="adj1" fmla="val -49574"/>
              <a:gd name="adj2" fmla="val 8698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altLang="pt-BR" b="1" u="sng">
                <a:solidFill>
                  <a:srgbClr val="000000"/>
                </a:solidFill>
              </a:rPr>
              <a:t>OBS</a:t>
            </a:r>
            <a:r>
              <a:rPr lang="pt-BR" altLang="pt-BR" b="1">
                <a:solidFill>
                  <a:srgbClr val="000000"/>
                </a:solidFill>
              </a:rPr>
              <a:t>: ESTA PRÁTICA JÁ FOI REALIZADA NO ERDAS IMAGINE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box(in)">
                                      <p:cBhvr>
                                        <p:cTn id="7" dur="500"/>
                                        <p:tgtEl>
                                          <p:spTgt spid="258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6"/>
                                        </p:tgtEl>
                                        <p:attrNameLst>
                                          <p:attrName>style.visibility</p:attrName>
                                        </p:attrNameLst>
                                      </p:cBhvr>
                                      <p:to>
                                        <p:strVal val="visible"/>
                                      </p:to>
                                    </p:set>
                                    <p:animEffect transition="in" filter="box(in)">
                                      <p:cBhvr>
                                        <p:cTn id="12" dur="500"/>
                                        <p:tgtEl>
                                          <p:spTgt spid="258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nodeType="clickEffect">
                                  <p:stCondLst>
                                    <p:cond delay="0"/>
                                  </p:stCondLst>
                                  <p:childTnLst>
                                    <p:set>
                                      <p:cBhvr>
                                        <p:cTn id="16" dur="1" fill="hold">
                                          <p:stCondLst>
                                            <p:cond delay="0"/>
                                          </p:stCondLst>
                                        </p:cTn>
                                        <p:tgtEl>
                                          <p:spTgt spid="258059"/>
                                        </p:tgtEl>
                                        <p:attrNameLst>
                                          <p:attrName>style.visibility</p:attrName>
                                        </p:attrNameLst>
                                      </p:cBhvr>
                                      <p:to>
                                        <p:strVal val="visible"/>
                                      </p:to>
                                    </p:set>
                                    <p:anim calcmode="lin" valueType="num">
                                      <p:cBhvr>
                                        <p:cTn id="17" dur="500" fill="hold"/>
                                        <p:tgtEl>
                                          <p:spTgt spid="258059"/>
                                        </p:tgtEl>
                                        <p:attrNameLst>
                                          <p:attrName>ppt_w</p:attrName>
                                        </p:attrNameLst>
                                      </p:cBhvr>
                                      <p:tavLst>
                                        <p:tav tm="0">
                                          <p:val>
                                            <p:fltVal val="0"/>
                                          </p:val>
                                        </p:tav>
                                        <p:tav tm="100000">
                                          <p:val>
                                            <p:strVal val="#ppt_w"/>
                                          </p:val>
                                        </p:tav>
                                      </p:tavLst>
                                    </p:anim>
                                    <p:anim calcmode="lin" valueType="num">
                                      <p:cBhvr>
                                        <p:cTn id="18" dur="500" fill="hold"/>
                                        <p:tgtEl>
                                          <p:spTgt spid="258059"/>
                                        </p:tgtEl>
                                        <p:attrNameLst>
                                          <p:attrName>ppt_h</p:attrName>
                                        </p:attrNameLst>
                                      </p:cBhvr>
                                      <p:tavLst>
                                        <p:tav tm="0">
                                          <p:val>
                                            <p:fltVal val="0"/>
                                          </p:val>
                                        </p:tav>
                                        <p:tav tm="100000">
                                          <p:val>
                                            <p:strVal val="#ppt_h"/>
                                          </p:val>
                                        </p:tav>
                                      </p:tavLst>
                                    </p:anim>
                                    <p:anim calcmode="lin" valueType="num">
                                      <p:cBhvr>
                                        <p:cTn id="19" dur="500" fill="hold"/>
                                        <p:tgtEl>
                                          <p:spTgt spid="258059"/>
                                        </p:tgtEl>
                                        <p:attrNameLst>
                                          <p:attrName>ppt_x</p:attrName>
                                        </p:attrNameLst>
                                      </p:cBhvr>
                                      <p:tavLst>
                                        <p:tav tm="0" fmla="#ppt_x+(cos(-2*pi*(1-$))*-#ppt_x-sin(-2*pi*(1-$))*(1-#ppt_y))*(1-$)">
                                          <p:val>
                                            <p:fltVal val="0"/>
                                          </p:val>
                                        </p:tav>
                                        <p:tav tm="100000">
                                          <p:val>
                                            <p:fltVal val="1"/>
                                          </p:val>
                                        </p:tav>
                                      </p:tavLst>
                                    </p:anim>
                                    <p:anim calcmode="lin" valueType="num">
                                      <p:cBhvr>
                                        <p:cTn id="20" dur="500" fill="hold"/>
                                        <p:tgtEl>
                                          <p:spTgt spid="2580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58060"/>
                                        </p:tgtEl>
                                        <p:attrNameLst>
                                          <p:attrName>style.visibility</p:attrName>
                                        </p:attrNameLst>
                                      </p:cBhvr>
                                      <p:to>
                                        <p:strVal val="visible"/>
                                      </p:to>
                                    </p:set>
                                    <p:animEffect transition="in" filter="box(in)">
                                      <p:cBhvr>
                                        <p:cTn id="25" dur="500"/>
                                        <p:tgtEl>
                                          <p:spTgt spid="258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animBg="1"/>
      <p:bldP spid="258056" grpId="0"/>
      <p:bldP spid="2580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9075" name="Text Box 3">
            <a:extLst>
              <a:ext uri="{FF2B5EF4-FFF2-40B4-BE49-F238E27FC236}">
                <a16:creationId xmlns:a16="http://schemas.microsoft.com/office/drawing/2014/main" id="{E1236088-6BD0-47FE-A9D3-380AB45FAB80}"/>
              </a:ext>
            </a:extLst>
          </p:cNvPr>
          <p:cNvSpPr txBox="1">
            <a:spLocks noChangeArrowheads="1"/>
          </p:cNvSpPr>
          <p:nvPr/>
        </p:nvSpPr>
        <p:spPr bwMode="auto">
          <a:xfrm>
            <a:off x="228600" y="184150"/>
            <a:ext cx="8702675" cy="925513"/>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pt-BR" altLang="pt-BR" b="1">
                <a:solidFill>
                  <a:srgbClr val="FFFF00"/>
                </a:solidFill>
              </a:rPr>
              <a:t>B) </a:t>
            </a:r>
            <a:r>
              <a:rPr lang="pt-BR" altLang="pt-BR" b="1" u="sng">
                <a:solidFill>
                  <a:srgbClr val="FFFF00"/>
                </a:solidFill>
              </a:rPr>
              <a:t>RESTAURAÇÃO</a:t>
            </a:r>
            <a:r>
              <a:rPr lang="pt-BR" altLang="pt-BR" b="1">
                <a:solidFill>
                  <a:srgbClr val="FFFF00"/>
                </a:solidFill>
              </a:rPr>
              <a:t>:</a:t>
            </a:r>
            <a:r>
              <a:rPr lang="pt-BR" altLang="pt-BR">
                <a:solidFill>
                  <a:schemeClr val="tx2"/>
                </a:solidFill>
              </a:rPr>
              <a:t> é uma técnica de correção radiométrica implementada no SPRING, cujo objetivo é corrigir as distorções inseridas pelo sensor óptico no processo de geração das imagens digitais empregando-se um filtro linear. </a:t>
            </a:r>
          </a:p>
        </p:txBody>
      </p:sp>
      <p:sp>
        <p:nvSpPr>
          <p:cNvPr id="259080" name="AutoShape 8">
            <a:extLst>
              <a:ext uri="{FF2B5EF4-FFF2-40B4-BE49-F238E27FC236}">
                <a16:creationId xmlns:a16="http://schemas.microsoft.com/office/drawing/2014/main" id="{028296C0-C9C3-4ACD-959E-B07F7F5C6977}"/>
              </a:ext>
            </a:extLst>
          </p:cNvPr>
          <p:cNvSpPr>
            <a:spLocks noChangeArrowheads="1"/>
          </p:cNvSpPr>
          <p:nvPr/>
        </p:nvSpPr>
        <p:spPr bwMode="auto">
          <a:xfrm>
            <a:off x="5486400" y="1905000"/>
            <a:ext cx="3352800" cy="609600"/>
          </a:xfrm>
          <a:prstGeom prst="wedgeRectCallout">
            <a:avLst>
              <a:gd name="adj1" fmla="val -49574"/>
              <a:gd name="adj2" fmla="val 8698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altLang="pt-BR" b="1" u="sng">
                <a:solidFill>
                  <a:srgbClr val="000000"/>
                </a:solidFill>
              </a:rPr>
              <a:t>OBS</a:t>
            </a:r>
            <a:r>
              <a:rPr lang="pt-BR" altLang="pt-BR" b="1">
                <a:solidFill>
                  <a:srgbClr val="000000"/>
                </a:solidFill>
              </a:rPr>
              <a:t>: ESTA PRÁTICA JÁ FOI REALIZADA NO ERDAS IMAGINE</a:t>
            </a:r>
          </a:p>
        </p:txBody>
      </p:sp>
      <p:sp>
        <p:nvSpPr>
          <p:cNvPr id="259081" name="Text Box 9">
            <a:extLst>
              <a:ext uri="{FF2B5EF4-FFF2-40B4-BE49-F238E27FC236}">
                <a16:creationId xmlns:a16="http://schemas.microsoft.com/office/drawing/2014/main" id="{A563B6C7-5390-4484-9E95-9D540DAAD800}"/>
              </a:ext>
            </a:extLst>
          </p:cNvPr>
          <p:cNvSpPr txBox="1">
            <a:spLocks noChangeArrowheads="1"/>
          </p:cNvSpPr>
          <p:nvPr/>
        </p:nvSpPr>
        <p:spPr bwMode="auto">
          <a:xfrm>
            <a:off x="212725" y="1360488"/>
            <a:ext cx="8702675" cy="376237"/>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pt-BR" altLang="pt-BR" b="1">
                <a:solidFill>
                  <a:srgbClr val="FFFF00"/>
                </a:solidFill>
              </a:rPr>
              <a:t>C) </a:t>
            </a:r>
            <a:r>
              <a:rPr lang="pt-BR" altLang="pt-BR" b="1" u="sng">
                <a:solidFill>
                  <a:srgbClr val="FFFF00"/>
                </a:solidFill>
              </a:rPr>
              <a:t>ÍNDICE DE VEGETAÇÃOI</a:t>
            </a:r>
            <a:r>
              <a:rPr lang="pt-BR" altLang="pt-BR" b="1">
                <a:solidFill>
                  <a:srgbClr val="FFFF00"/>
                </a:solidFill>
              </a:rPr>
              <a:t>:</a:t>
            </a:r>
            <a:r>
              <a:rPr lang="pt-BR" altLang="pt-BR">
                <a:solidFill>
                  <a:schemeClr val="tx2"/>
                </a:solidFill>
              </a:rPr>
              <a:t> assunto já estudado neste curso. </a:t>
            </a:r>
          </a:p>
        </p:txBody>
      </p:sp>
      <p:grpSp>
        <p:nvGrpSpPr>
          <p:cNvPr id="259084" name="Group 12">
            <a:extLst>
              <a:ext uri="{FF2B5EF4-FFF2-40B4-BE49-F238E27FC236}">
                <a16:creationId xmlns:a16="http://schemas.microsoft.com/office/drawing/2014/main" id="{1EC106FD-A451-4047-9018-BB4E4FC91B59}"/>
              </a:ext>
            </a:extLst>
          </p:cNvPr>
          <p:cNvGrpSpPr>
            <a:grpSpLocks/>
          </p:cNvGrpSpPr>
          <p:nvPr/>
        </p:nvGrpSpPr>
        <p:grpSpPr bwMode="auto">
          <a:xfrm>
            <a:off x="152400" y="2865438"/>
            <a:ext cx="8991600" cy="3840162"/>
            <a:chOff x="96" y="1805"/>
            <a:chExt cx="5664" cy="2419"/>
          </a:xfrm>
        </p:grpSpPr>
        <p:pic>
          <p:nvPicPr>
            <p:cNvPr id="259082" name="Picture 10" descr="Cap16_14">
              <a:extLst>
                <a:ext uri="{FF2B5EF4-FFF2-40B4-BE49-F238E27FC236}">
                  <a16:creationId xmlns:a16="http://schemas.microsoft.com/office/drawing/2014/main" id="{1444F5D2-8DDC-4DDF-9D8C-CDE067822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805"/>
              <a:ext cx="3984" cy="2419"/>
            </a:xfrm>
            <a:prstGeom prst="rect">
              <a:avLst/>
            </a:prstGeom>
            <a:noFill/>
            <a:extLst>
              <a:ext uri="{909E8E84-426E-40DD-AFC4-6F175D3DCCD1}">
                <a14:hiddenFill xmlns:a14="http://schemas.microsoft.com/office/drawing/2010/main">
                  <a:solidFill>
                    <a:srgbClr val="FFFFFF"/>
                  </a:solidFill>
                </a14:hiddenFill>
              </a:ext>
            </a:extLst>
          </p:spPr>
        </p:pic>
        <p:sp>
          <p:nvSpPr>
            <p:cNvPr id="259083" name="Text Box 11">
              <a:extLst>
                <a:ext uri="{FF2B5EF4-FFF2-40B4-BE49-F238E27FC236}">
                  <a16:creationId xmlns:a16="http://schemas.microsoft.com/office/drawing/2014/main" id="{04879180-8EDA-4DE6-982B-E57B3C7CC8B3}"/>
                </a:ext>
              </a:extLst>
            </p:cNvPr>
            <p:cNvSpPr txBox="1">
              <a:spLocks noChangeArrowheads="1"/>
            </p:cNvSpPr>
            <p:nvPr/>
          </p:nvSpPr>
          <p:spPr bwMode="auto">
            <a:xfrm>
              <a:off x="4014" y="2688"/>
              <a:ext cx="174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Imagens NDVI do Mato Grosso, obtidas através de dados do AVHRR do satélite NOAA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box(in)">
                                      <p:cBhvr>
                                        <p:cTn id="7" dur="500"/>
                                        <p:tgtEl>
                                          <p:spTgt spid="259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9081"/>
                                        </p:tgtEl>
                                        <p:attrNameLst>
                                          <p:attrName>style.visibility</p:attrName>
                                        </p:attrNameLst>
                                      </p:cBhvr>
                                      <p:to>
                                        <p:strVal val="visible"/>
                                      </p:to>
                                    </p:set>
                                    <p:animEffect transition="in" filter="box(in)">
                                      <p:cBhvr>
                                        <p:cTn id="12" dur="500"/>
                                        <p:tgtEl>
                                          <p:spTgt spid="2590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9080"/>
                                        </p:tgtEl>
                                        <p:attrNameLst>
                                          <p:attrName>style.visibility</p:attrName>
                                        </p:attrNameLst>
                                      </p:cBhvr>
                                      <p:to>
                                        <p:strVal val="visible"/>
                                      </p:to>
                                    </p:set>
                                    <p:animEffect transition="in" filter="box(in)">
                                      <p:cBhvr>
                                        <p:cTn id="17" dur="500"/>
                                        <p:tgtEl>
                                          <p:spTgt spid="2590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59084"/>
                                        </p:tgtEl>
                                        <p:attrNameLst>
                                          <p:attrName>style.visibility</p:attrName>
                                        </p:attrNameLst>
                                      </p:cBhvr>
                                      <p:to>
                                        <p:strVal val="visible"/>
                                      </p:to>
                                    </p:set>
                                    <p:animEffect transition="in" filter="box(in)">
                                      <p:cBhvr>
                                        <p:cTn id="22" dur="500"/>
                                        <p:tgtEl>
                                          <p:spTgt spid="259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nimBg="1"/>
      <p:bldP spid="259080" grpId="0" animBg="1"/>
      <p:bldP spid="2590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0098" name="Text Box 2">
            <a:extLst>
              <a:ext uri="{FF2B5EF4-FFF2-40B4-BE49-F238E27FC236}">
                <a16:creationId xmlns:a16="http://schemas.microsoft.com/office/drawing/2014/main" id="{70395478-2852-4000-A889-BDF585ED316F}"/>
              </a:ext>
            </a:extLst>
          </p:cNvPr>
          <p:cNvSpPr txBox="1">
            <a:spLocks noChangeArrowheads="1"/>
          </p:cNvSpPr>
          <p:nvPr/>
        </p:nvSpPr>
        <p:spPr bwMode="auto">
          <a:xfrm>
            <a:off x="228600" y="184150"/>
            <a:ext cx="8702675" cy="925513"/>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pt-BR" altLang="pt-BR" b="1">
                <a:solidFill>
                  <a:srgbClr val="FFFF00"/>
                </a:solidFill>
              </a:rPr>
              <a:t>D) </a:t>
            </a:r>
            <a:r>
              <a:rPr lang="pt-BR" altLang="pt-BR" b="1" u="sng">
                <a:solidFill>
                  <a:srgbClr val="FFFF00"/>
                </a:solidFill>
              </a:rPr>
              <a:t>MODELO LINEAR DE MISTURA ESPECTRAL</a:t>
            </a:r>
            <a:r>
              <a:rPr lang="pt-BR" altLang="pt-BR" b="1">
                <a:solidFill>
                  <a:srgbClr val="FFFF00"/>
                </a:solidFill>
              </a:rPr>
              <a:t>:</a:t>
            </a:r>
            <a:r>
              <a:rPr lang="pt-BR" altLang="pt-BR">
                <a:solidFill>
                  <a:schemeClr val="tx2"/>
                </a:solidFill>
              </a:rPr>
              <a:t> devido à resolução espacial dos sensores orbitais, em geral, a resposta espectral contida no pixel é uma mistura de três componentes: </a:t>
            </a:r>
            <a:r>
              <a:rPr lang="pt-BR" altLang="pt-BR">
                <a:solidFill>
                  <a:srgbClr val="FFFF00"/>
                </a:solidFill>
              </a:rPr>
              <a:t>SOLO</a:t>
            </a:r>
            <a:r>
              <a:rPr lang="pt-BR" altLang="pt-BR">
                <a:solidFill>
                  <a:schemeClr val="tx2"/>
                </a:solidFill>
              </a:rPr>
              <a:t>, </a:t>
            </a:r>
            <a:r>
              <a:rPr lang="pt-BR" altLang="pt-BR">
                <a:solidFill>
                  <a:srgbClr val="FFFF00"/>
                </a:solidFill>
              </a:rPr>
              <a:t>VEGETAÇÃO</a:t>
            </a:r>
            <a:r>
              <a:rPr lang="pt-BR" altLang="pt-BR">
                <a:solidFill>
                  <a:schemeClr val="tx2"/>
                </a:solidFill>
              </a:rPr>
              <a:t> e </a:t>
            </a:r>
            <a:r>
              <a:rPr lang="pt-BR" altLang="pt-BR">
                <a:solidFill>
                  <a:srgbClr val="FFFF00"/>
                </a:solidFill>
              </a:rPr>
              <a:t>SOMBRA </a:t>
            </a:r>
            <a:r>
              <a:rPr lang="pt-BR" altLang="pt-BR">
                <a:solidFill>
                  <a:schemeClr val="tx2"/>
                </a:solidFill>
              </a:rPr>
              <a:t>(ou </a:t>
            </a:r>
            <a:r>
              <a:rPr lang="pt-BR" altLang="pt-BR">
                <a:solidFill>
                  <a:srgbClr val="FFFF00"/>
                </a:solidFill>
              </a:rPr>
              <a:t>ÁGUA</a:t>
            </a:r>
            <a:r>
              <a:rPr lang="pt-BR" altLang="pt-BR">
                <a:solidFill>
                  <a:schemeClr val="tx2"/>
                </a:solidFill>
              </a:rPr>
              <a:t>). </a:t>
            </a:r>
          </a:p>
        </p:txBody>
      </p:sp>
      <p:sp>
        <p:nvSpPr>
          <p:cNvPr id="260104" name="Text Box 8">
            <a:extLst>
              <a:ext uri="{FF2B5EF4-FFF2-40B4-BE49-F238E27FC236}">
                <a16:creationId xmlns:a16="http://schemas.microsoft.com/office/drawing/2014/main" id="{0A6F343B-53CA-4A51-B41D-A45857786C1F}"/>
              </a:ext>
            </a:extLst>
          </p:cNvPr>
          <p:cNvSpPr txBox="1">
            <a:spLocks noChangeArrowheads="1"/>
          </p:cNvSpPr>
          <p:nvPr/>
        </p:nvSpPr>
        <p:spPr bwMode="auto">
          <a:xfrm>
            <a:off x="304800" y="1436688"/>
            <a:ext cx="8534400" cy="925512"/>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a:solidFill>
                  <a:schemeClr val="tx2"/>
                </a:solidFill>
              </a:rPr>
              <a:t>O modelo linear de mistura espectral foi desenvolvido para decompor a imagem original em três componentes, segundo o uso do solo em cada pixel da imagem, baseado na equação:</a:t>
            </a:r>
            <a:endParaRPr lang="pt-BR" altLang="pt-BR"/>
          </a:p>
        </p:txBody>
      </p:sp>
      <p:graphicFrame>
        <p:nvGraphicFramePr>
          <p:cNvPr id="260105" name="Object 9">
            <a:extLst>
              <a:ext uri="{FF2B5EF4-FFF2-40B4-BE49-F238E27FC236}">
                <a16:creationId xmlns:a16="http://schemas.microsoft.com/office/drawing/2014/main" id="{DFF81558-427A-48CE-BA66-D9C328870091}"/>
              </a:ext>
            </a:extLst>
          </p:cNvPr>
          <p:cNvGraphicFramePr>
            <a:graphicFrameLocks noGrp="1" noChangeAspect="1"/>
          </p:cNvGraphicFramePr>
          <p:nvPr>
            <p:ph/>
          </p:nvPr>
        </p:nvGraphicFramePr>
        <p:xfrm>
          <a:off x="152400" y="2838450"/>
          <a:ext cx="8839200" cy="2495550"/>
        </p:xfrm>
        <a:graphic>
          <a:graphicData uri="http://schemas.openxmlformats.org/presentationml/2006/ole">
            <mc:AlternateContent xmlns:mc="http://schemas.openxmlformats.org/markup-compatibility/2006">
              <mc:Choice xmlns:v="urn:schemas-microsoft-com:vml" Requires="v">
                <p:oleObj name="Equation" r:id="rId2" imgW="6476760" imgH="1828800" progId="Equation.3">
                  <p:embed/>
                </p:oleObj>
              </mc:Choice>
              <mc:Fallback>
                <p:oleObj name="Equation" r:id="rId2" imgW="6476760" imgH="1828800" progId="Equation.3">
                  <p:embed/>
                  <p:pic>
                    <p:nvPicPr>
                      <p:cNvPr id="260105" name="Object 9">
                        <a:extLst>
                          <a:ext uri="{FF2B5EF4-FFF2-40B4-BE49-F238E27FC236}">
                            <a16:creationId xmlns:a16="http://schemas.microsoft.com/office/drawing/2014/main" id="{DFF81558-427A-48CE-BA66-D9C32887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38450"/>
                        <a:ext cx="8839200" cy="2495550"/>
                      </a:xfrm>
                      <a:prstGeom prst="rect">
                        <a:avLst/>
                      </a:prstGeom>
                      <a:gradFill rotWithShape="1">
                        <a:gsLst>
                          <a:gs pos="0">
                            <a:srgbClr val="FFFF00"/>
                          </a:gs>
                          <a:gs pos="100000">
                            <a:srgbClr val="FFFF00">
                              <a:gamma/>
                              <a:tint val="40000"/>
                              <a:invGamma/>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0104"/>
                                        </p:tgtEl>
                                        <p:attrNameLst>
                                          <p:attrName>style.visibility</p:attrName>
                                        </p:attrNameLst>
                                      </p:cBhvr>
                                      <p:to>
                                        <p:strVal val="visible"/>
                                      </p:to>
                                    </p:set>
                                    <p:animEffect transition="in" filter="box(in)">
                                      <p:cBhvr>
                                        <p:cTn id="7" dur="500"/>
                                        <p:tgtEl>
                                          <p:spTgt spid="260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8" presetClass="entr" presetSubtype="0" accel="50000" fill="hold" nodeType="clickEffect">
                                  <p:stCondLst>
                                    <p:cond delay="0"/>
                                  </p:stCondLst>
                                  <p:childTnLst>
                                    <p:set>
                                      <p:cBhvr>
                                        <p:cTn id="11" dur="1" fill="hold">
                                          <p:stCondLst>
                                            <p:cond delay="0"/>
                                          </p:stCondLst>
                                        </p:cTn>
                                        <p:tgtEl>
                                          <p:spTgt spid="260105"/>
                                        </p:tgtEl>
                                        <p:attrNameLst>
                                          <p:attrName>style.visibility</p:attrName>
                                        </p:attrNameLst>
                                      </p:cBhvr>
                                      <p:to>
                                        <p:strVal val="visible"/>
                                      </p:to>
                                    </p:set>
                                    <p:anim calcmode="lin" valueType="num">
                                      <p:cBhvr>
                                        <p:cTn id="12" dur="1000" fill="hold"/>
                                        <p:tgtEl>
                                          <p:spTgt spid="26010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260105"/>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260105"/>
                                        </p:tgtEl>
                                        <p:attrNameLst>
                                          <p:attrName>ppt_y</p:attrName>
                                        </p:attrNameLst>
                                      </p:cBhvr>
                                      <p:tavLst>
                                        <p:tav tm="0">
                                          <p:val>
                                            <p:strVal val="#ppt_y"/>
                                          </p:val>
                                        </p:tav>
                                        <p:tav tm="100000">
                                          <p:val>
                                            <p:strVal val="#ppt_y"/>
                                          </p:val>
                                        </p:tav>
                                      </p:tavLst>
                                    </p:anim>
                                    <p:animEffect transition="in" filter="fade">
                                      <p:cBhvr>
                                        <p:cTn id="15" dur="1000"/>
                                        <p:tgtEl>
                                          <p:spTgt spid="260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61129" name="Group 9">
            <a:extLst>
              <a:ext uri="{FF2B5EF4-FFF2-40B4-BE49-F238E27FC236}">
                <a16:creationId xmlns:a16="http://schemas.microsoft.com/office/drawing/2014/main" id="{CCC92A3A-E478-482A-B1AD-0C439A144689}"/>
              </a:ext>
            </a:extLst>
          </p:cNvPr>
          <p:cNvGrpSpPr>
            <a:grpSpLocks/>
          </p:cNvGrpSpPr>
          <p:nvPr/>
        </p:nvGrpSpPr>
        <p:grpSpPr bwMode="auto">
          <a:xfrm>
            <a:off x="381000" y="304800"/>
            <a:ext cx="8458200" cy="6394450"/>
            <a:chOff x="240" y="192"/>
            <a:chExt cx="5328" cy="4028"/>
          </a:xfrm>
        </p:grpSpPr>
        <p:pic>
          <p:nvPicPr>
            <p:cNvPr id="261127" name="Picture 7" descr="Cap16_15">
              <a:extLst>
                <a:ext uri="{FF2B5EF4-FFF2-40B4-BE49-F238E27FC236}">
                  <a16:creationId xmlns:a16="http://schemas.microsoft.com/office/drawing/2014/main" id="{F0D17ECA-5E19-4E2B-BFB0-1BCB4CD45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192"/>
              <a:ext cx="5328" cy="3552"/>
            </a:xfrm>
            <a:prstGeom prst="rect">
              <a:avLst/>
            </a:prstGeom>
            <a:noFill/>
            <a:extLst>
              <a:ext uri="{909E8E84-426E-40DD-AFC4-6F175D3DCCD1}">
                <a14:hiddenFill xmlns:a14="http://schemas.microsoft.com/office/drawing/2010/main">
                  <a:solidFill>
                    <a:srgbClr val="FFFFFF"/>
                  </a:solidFill>
                </a14:hiddenFill>
              </a:ext>
            </a:extLst>
          </p:spPr>
        </p:pic>
        <p:sp>
          <p:nvSpPr>
            <p:cNvPr id="261128" name="Text Box 8">
              <a:extLst>
                <a:ext uri="{FF2B5EF4-FFF2-40B4-BE49-F238E27FC236}">
                  <a16:creationId xmlns:a16="http://schemas.microsoft.com/office/drawing/2014/main" id="{E245B640-C6ED-4BEB-A650-2F2CE4424238}"/>
                </a:ext>
              </a:extLst>
            </p:cNvPr>
            <p:cNvSpPr txBox="1">
              <a:spLocks noChangeArrowheads="1"/>
            </p:cNvSpPr>
            <p:nvPr/>
          </p:nvSpPr>
          <p:spPr bwMode="auto">
            <a:xfrm>
              <a:off x="470" y="3816"/>
              <a:ext cx="485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a:t>Imagem colorida do Landsat-TM, das bandas azul, verde e vermelho e os três componentes (solo, sombra e vegetação)</a:t>
              </a:r>
            </a:p>
          </p:txBody>
        </p:sp>
      </p:grpSp>
      <p:sp>
        <p:nvSpPr>
          <p:cNvPr id="261130" name="AutoShape 10">
            <a:hlinkClick r:id="rId3" action="ppaction://hlinksldjump" highlightClick="1"/>
            <a:extLst>
              <a:ext uri="{FF2B5EF4-FFF2-40B4-BE49-F238E27FC236}">
                <a16:creationId xmlns:a16="http://schemas.microsoft.com/office/drawing/2014/main" id="{84E741AF-3356-4815-8879-6A356C4F590C}"/>
              </a:ext>
            </a:extLst>
          </p:cNvPr>
          <p:cNvSpPr>
            <a:spLocks noChangeArrowheads="1"/>
          </p:cNvSpPr>
          <p:nvPr/>
        </p:nvSpPr>
        <p:spPr bwMode="auto">
          <a:xfrm>
            <a:off x="8020050" y="649605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252971" name="WordArt 43">
            <a:extLst>
              <a:ext uri="{FF2B5EF4-FFF2-40B4-BE49-F238E27FC236}">
                <a16:creationId xmlns:a16="http://schemas.microsoft.com/office/drawing/2014/main" id="{0D89CC3C-B64D-4381-A80B-430469E591D7}"/>
              </a:ext>
            </a:extLst>
          </p:cNvPr>
          <p:cNvSpPr>
            <a:spLocks noChangeArrowheads="1" noChangeShapeType="1" noTextEdit="1"/>
          </p:cNvSpPr>
          <p:nvPr/>
        </p:nvSpPr>
        <p:spPr bwMode="auto">
          <a:xfrm>
            <a:off x="342900" y="2686050"/>
            <a:ext cx="8648700" cy="895350"/>
          </a:xfrm>
          <a:prstGeom prst="rect">
            <a:avLst/>
          </a:prstGeom>
        </p:spPr>
        <p:txBody>
          <a:bodyPr wrap="none" fromWordArt="1">
            <a:prstTxWarp prst="textPlain">
              <a:avLst>
                <a:gd name="adj" fmla="val 50000"/>
              </a:avLst>
            </a:prstTxWarp>
          </a:bodyPr>
          <a:lstStyle/>
          <a:p>
            <a:pPr algn="ctr"/>
            <a:r>
              <a:rPr lang="pt-BR" sz="1200" kern="10">
                <a:ln w="12700">
                  <a:solidFill>
                    <a:srgbClr val="000000"/>
                  </a:solidFill>
                  <a:round/>
                  <a:headEnd/>
                  <a:tailEnd/>
                </a:ln>
                <a:gradFill rotWithShape="0">
                  <a:gsLst>
                    <a:gs pos="0">
                      <a:srgbClr val="FF0000"/>
                    </a:gs>
                    <a:gs pos="100000">
                      <a:srgbClr val="FFFF00"/>
                    </a:gs>
                  </a:gsLst>
                  <a:lin ang="5400000" scaled="1"/>
                </a:gradFill>
                <a:effectLst>
                  <a:outerShdw dist="35921" dir="2700000" sy="50000" rotWithShape="0">
                    <a:srgbClr val="875B0D">
                      <a:alpha val="70000"/>
                    </a:srgbClr>
                  </a:outerShdw>
                </a:effectLst>
                <a:latin typeface="Arial Black" panose="020B0A04020102020204" pitchFamily="34" charset="0"/>
              </a:rPr>
              <a:t>TODAS AS TÉCNICAS DE CLASSIFICAÇÃO JÁ FORAM ESTUDADAS</a:t>
            </a:r>
          </a:p>
        </p:txBody>
      </p:sp>
      <p:sp>
        <p:nvSpPr>
          <p:cNvPr id="252972" name="AutoShape 44">
            <a:hlinkClick r:id="rId2" action="ppaction://hlinksldjump" highlightClick="1"/>
            <a:extLst>
              <a:ext uri="{FF2B5EF4-FFF2-40B4-BE49-F238E27FC236}">
                <a16:creationId xmlns:a16="http://schemas.microsoft.com/office/drawing/2014/main" id="{CF5FAD24-2D90-4BEA-BC8F-0818C67347C0}"/>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a:extLst>
              <a:ext uri="{FF2B5EF4-FFF2-40B4-BE49-F238E27FC236}">
                <a16:creationId xmlns:a16="http://schemas.microsoft.com/office/drawing/2014/main" id="{4833CA86-FDC0-4741-98BA-89411E32EAB3}"/>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83971" name="Retângulo 6">
            <a:extLst>
              <a:ext uri="{FF2B5EF4-FFF2-40B4-BE49-F238E27FC236}">
                <a16:creationId xmlns:a16="http://schemas.microsoft.com/office/drawing/2014/main" id="{D71E5D7F-F353-96F2-28A9-C1E5166CE5C5}"/>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5C2C37F3-BC15-B4C8-2BB5-28A4B0E47355}"/>
              </a:ext>
            </a:extLst>
          </p:cNvPr>
          <p:cNvPicPr>
            <a:picLocks noChangeAspect="1"/>
          </p:cNvPicPr>
          <p:nvPr/>
        </p:nvPicPr>
        <p:blipFill>
          <a:blip r:embed="rId2"/>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pic>
        <p:nvPicPr>
          <p:cNvPr id="83973" name="Picture 4" descr="Brasão Gif 15 Kb">
            <a:extLst>
              <a:ext uri="{FF2B5EF4-FFF2-40B4-BE49-F238E27FC236}">
                <a16:creationId xmlns:a16="http://schemas.microsoft.com/office/drawing/2014/main" id="{DA43F180-9ABA-7267-0AAF-CE97A0488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Retângulo 5">
            <a:extLst>
              <a:ext uri="{FF2B5EF4-FFF2-40B4-BE49-F238E27FC236}">
                <a16:creationId xmlns:a16="http://schemas.microsoft.com/office/drawing/2014/main" id="{FC545332-F5DD-C2C2-74CD-78BF5F4EA3EA}"/>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11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18F4E56-43DE-A691-124B-26683CB57807}"/>
              </a:ext>
            </a:extLst>
          </p:cNvPr>
          <p:cNvSpPr/>
          <p:nvPr/>
        </p:nvSpPr>
        <p:spPr>
          <a:xfrm>
            <a:off x="522288" y="1957388"/>
            <a:ext cx="8045450" cy="392112"/>
          </a:xfrm>
          <a:prstGeom prst="rect">
            <a:avLst/>
          </a:prstGeom>
        </p:spPr>
        <p:txBody>
          <a:bodyPr>
            <a:spAutoFit/>
          </a:bodyPr>
          <a:lstStyle/>
          <a:p>
            <a:pPr marL="0" marR="0" lvl="0" indent="0" algn="l" defTabSz="342900" rtl="0" eaLnBrk="1" fontAlgn="auto" latinLnBrk="0" hangingPunct="1">
              <a:lnSpc>
                <a:spcPct val="100000"/>
              </a:lnSpc>
              <a:spcBef>
                <a:spcPts val="900"/>
              </a:spcBef>
              <a:spcAft>
                <a:spcPts val="0"/>
              </a:spcAft>
              <a:buClrTx/>
              <a:buSzTx/>
              <a:buFontTx/>
              <a:buNone/>
              <a:tabLst/>
              <a:defRPr/>
            </a:pPr>
            <a:endParaRPr kumimoji="0" lang="en-US" sz="19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5" name="Retângulo 1">
            <a:extLst>
              <a:ext uri="{FF2B5EF4-FFF2-40B4-BE49-F238E27FC236}">
                <a16:creationId xmlns:a16="http://schemas.microsoft.com/office/drawing/2014/main" id="{C00FF663-A30B-4E7C-0495-A1B3AD9E3C93}"/>
              </a:ext>
            </a:extLst>
          </p:cNvPr>
          <p:cNvSpPr>
            <a:spLocks noChangeArrowheads="1"/>
          </p:cNvSpPr>
          <p:nvPr/>
        </p:nvSpPr>
        <p:spPr bwMode="auto">
          <a:xfrm>
            <a:off x="182563" y="1587500"/>
            <a:ext cx="8724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99"/>
                </a:solidFill>
                <a:effectLst/>
                <a:uLnTx/>
                <a:uFillTx/>
                <a:latin typeface="times new roman, new york, time"/>
                <a:ea typeface="+mn-ea"/>
                <a:cs typeface="+mn-cs"/>
              </a:rPr>
              <a:t>Prof. Dr. Alexandre Rosa dos Santos - (Prof. Titular CCAE-UFES)</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Departamento de Engenharia Rural - ERU</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Ciências Florestais da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 Florestal da UFV</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Bolsista de Produtividade em Pesquisa do CNPq - Comitê RF - Recursos Florestais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CONTATOS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Email: </a:t>
            </a: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mundogeomatica@yahoo.com.br </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(oficial)</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alexandre.r.santos@ufes.br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alexandre.santos@pq.cnpq.br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(bolsista de produtividade CNPq)</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PORTAL MUNDO DA GEOMÁTICA: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2"/>
              </a:rPr>
              <a:t>http://www.mundogeomatica.com.br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GAGEN: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3"/>
              </a:rPr>
              <a:t>http://www.mundogeomatica.com.br/Gagen.htm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Telefone: 28-3552-8908 (sala no CCAE-UFES) 28-9-9926-0262 (celular)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Curriculum Lattes CNPq: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4"/>
              </a:rPr>
              <a:t>http://lattes.cnpq.br/7125826645310758</a:t>
            </a:r>
            <a:r>
              <a:rPr kumimoji="0" lang="pt-BR" altLang="pt-BR" sz="1200" b="0"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FORMAÇÃO</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Pós-Doutorado em Ciências Florestais (Sensoriamento Remoto e Geoprocessamento)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Doutorado em Engenharia Agrícola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Mestrado em Meteorologia Agrícola – UFV (Conceito CAPES 5)</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Especialização - Metodologia Ensino da Língua Portuguesa e Inglesa – UCAM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02 – Licenciatura em Letras - Português e Inglês – UNIFRAM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01 – Agronomia –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p:txBody>
      </p:sp>
      <p:pic>
        <p:nvPicPr>
          <p:cNvPr id="3" name="Imagem 2" descr="Homem sorrindo com camisa azul&#10;&#10;Descrição gerada automaticamente">
            <a:extLst>
              <a:ext uri="{FF2B5EF4-FFF2-40B4-BE49-F238E27FC236}">
                <a16:creationId xmlns:a16="http://schemas.microsoft.com/office/drawing/2014/main" id="{4CE522A2-497A-158E-8697-3B6AAD1B5BC4}"/>
              </a:ext>
            </a:extLst>
          </p:cNvPr>
          <p:cNvPicPr>
            <a:picLocks noChangeAspect="1"/>
          </p:cNvPicPr>
          <p:nvPr/>
        </p:nvPicPr>
        <p:blipFill>
          <a:blip r:embed="rId5"/>
          <a:stretch>
            <a:fillRect/>
          </a:stretch>
        </p:blipFill>
        <p:spPr>
          <a:xfrm>
            <a:off x="6629400" y="2366963"/>
            <a:ext cx="2185988" cy="1800225"/>
          </a:xfrm>
          <a:prstGeom prst="rect">
            <a:avLst/>
          </a:prstGeom>
          <a:ln>
            <a:noFill/>
          </a:ln>
          <a:effectLst>
            <a:outerShdw blurRad="190500" algn="tl" rotWithShape="0">
              <a:srgbClr val="000000">
                <a:alpha val="70000"/>
              </a:srgbClr>
            </a:outerShdw>
          </a:effectLst>
        </p:spPr>
      </p:pic>
      <p:pic>
        <p:nvPicPr>
          <p:cNvPr id="49157" name="Picture 4" descr="Brasão Gif 15 Kb">
            <a:extLst>
              <a:ext uri="{FF2B5EF4-FFF2-40B4-BE49-F238E27FC236}">
                <a16:creationId xmlns:a16="http://schemas.microsoft.com/office/drawing/2014/main" id="{0A8F99C0-E473-6693-FE04-AB8321DB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84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8" name="Retângulo 5">
            <a:extLst>
              <a:ext uri="{FF2B5EF4-FFF2-40B4-BE49-F238E27FC236}">
                <a16:creationId xmlns:a16="http://schemas.microsoft.com/office/drawing/2014/main" id="{4DC35B26-BE5B-FB36-221B-2E030333B25D}"/>
              </a:ext>
            </a:extLst>
          </p:cNvPr>
          <p:cNvSpPr>
            <a:spLocks noChangeArrowheads="1"/>
          </p:cNvSpPr>
          <p:nvPr/>
        </p:nvSpPr>
        <p:spPr bwMode="auto">
          <a:xfrm>
            <a:off x="992188" y="-76200"/>
            <a:ext cx="81518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A077D34-2F1D-45DC-B270-9E5FE926F146}"/>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0355" name="Rectangle 3">
            <a:extLst>
              <a:ext uri="{FF2B5EF4-FFF2-40B4-BE49-F238E27FC236}">
                <a16:creationId xmlns:a16="http://schemas.microsoft.com/office/drawing/2014/main" id="{F43D3741-AA51-469B-B874-7A0438FCE289}"/>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100356" name="Group 4">
            <a:extLst>
              <a:ext uri="{FF2B5EF4-FFF2-40B4-BE49-F238E27FC236}">
                <a16:creationId xmlns:a16="http://schemas.microsoft.com/office/drawing/2014/main" id="{70C3CB85-FC1D-459E-96A7-6BA965065398}"/>
              </a:ext>
            </a:extLst>
          </p:cNvPr>
          <p:cNvGrpSpPr>
            <a:grpSpLocks/>
          </p:cNvGrpSpPr>
          <p:nvPr/>
        </p:nvGrpSpPr>
        <p:grpSpPr bwMode="auto">
          <a:xfrm>
            <a:off x="0" y="0"/>
            <a:ext cx="9334500" cy="7939088"/>
            <a:chOff x="0" y="0"/>
            <a:chExt cx="5880" cy="5001"/>
          </a:xfrm>
        </p:grpSpPr>
        <p:pic>
          <p:nvPicPr>
            <p:cNvPr id="100357" name="Picture 5" descr="CBERS_2_CCD1XS_20031104_156">
              <a:extLst>
                <a:ext uri="{FF2B5EF4-FFF2-40B4-BE49-F238E27FC236}">
                  <a16:creationId xmlns:a16="http://schemas.microsoft.com/office/drawing/2014/main" id="{C3568008-3DBB-4A11-9BC4-C6A16C032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Vitoria-ES-PSM-201202">
              <a:extLst>
                <a:ext uri="{FF2B5EF4-FFF2-40B4-BE49-F238E27FC236}">
                  <a16:creationId xmlns:a16="http://schemas.microsoft.com/office/drawing/2014/main" id="{9A0F0B14-C2BD-48C3-9831-E22355A56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Vitoria">
              <a:extLst>
                <a:ext uri="{FF2B5EF4-FFF2-40B4-BE49-F238E27FC236}">
                  <a16:creationId xmlns:a16="http://schemas.microsoft.com/office/drawing/2014/main" id="{612E8129-D128-4CCA-81D1-AFE23BD16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extLst>
              <a:ext uri="{909E8E84-426E-40DD-AFC4-6F175D3DCCD1}">
                <a14:hiddenFill xmlns:a14="http://schemas.microsoft.com/office/drawing/2010/main">
                  <a:solidFill>
                    <a:srgbClr val="FFFFFF"/>
                  </a:solidFill>
                </a14:hiddenFill>
              </a:ext>
            </a:extLst>
          </p:spPr>
        </p:pic>
        <p:sp>
          <p:nvSpPr>
            <p:cNvPr id="100360" name="WordArt 8">
              <a:extLst>
                <a:ext uri="{FF2B5EF4-FFF2-40B4-BE49-F238E27FC236}">
                  <a16:creationId xmlns:a16="http://schemas.microsoft.com/office/drawing/2014/main" id="{F19BA6DE-9D93-4818-85B8-00B988A272E2}"/>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sp>
          <p:nvSpPr>
            <p:cNvPr id="100361" name="WordArt 9">
              <a:extLst>
                <a:ext uri="{FF2B5EF4-FFF2-40B4-BE49-F238E27FC236}">
                  <a16:creationId xmlns:a16="http://schemas.microsoft.com/office/drawing/2014/main" id="{941E296F-676D-4D09-9F09-1D1444FC32C0}"/>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1107115"/>
            <a:ext cx="8288518" cy="1407485"/>
          </a:xfrm>
        </p:spPr>
        <p:txBody>
          <a:bodyPr rtlCol="0">
            <a:noAutofit/>
          </a:bodyPr>
          <a:lstStyle/>
          <a:p>
            <a:pPr algn="ctr" eaLnBrk="1" fontAlgn="auto" hangingPunct="1">
              <a:spcAft>
                <a:spcPts val="0"/>
              </a:spcAft>
              <a:defRPr/>
            </a:pPr>
            <a:r>
              <a:rPr lang="pt-BR" sz="4500">
                <a:latin typeface="Arial Black" panose="020B0A04020102020204" pitchFamily="34" charset="0"/>
                <a:cs typeface="Times New Roman" panose="02020603050405020304" pitchFamily="18" charset="0"/>
              </a:rPr>
              <a:t>AULA 17</a:t>
            </a:r>
            <a:br>
              <a:rPr lang="pt-BR" sz="4500" dirty="0">
                <a:latin typeface="Times New Roman" panose="02020603050405020304" pitchFamily="18" charset="0"/>
                <a:cs typeface="Times New Roman" panose="02020603050405020304" pitchFamily="18" charset="0"/>
              </a:rPr>
            </a:br>
            <a:r>
              <a:rPr lang="pt-BR" sz="4500" dirty="0">
                <a:latin typeface="Times New Roman" panose="02020603050405020304" pitchFamily="18" charset="0"/>
                <a:cs typeface="Times New Roman" panose="02020603050405020304" pitchFamily="18" charset="0"/>
              </a:rPr>
              <a:t>Tratamento de Dados Digitais</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pt-BR" altLang="pt-BR"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Obs: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53461" name="Text Box 213">
            <a:extLst>
              <a:ext uri="{FF2B5EF4-FFF2-40B4-BE49-F238E27FC236}">
                <a16:creationId xmlns:a16="http://schemas.microsoft.com/office/drawing/2014/main" id="{D3B32BDB-0460-4030-9D04-F21C2F644B6E}"/>
              </a:ext>
            </a:extLst>
          </p:cNvPr>
          <p:cNvSpPr txBox="1">
            <a:spLocks noChangeArrowheads="1"/>
          </p:cNvSpPr>
          <p:nvPr/>
        </p:nvSpPr>
        <p:spPr bwMode="auto">
          <a:xfrm>
            <a:off x="609600" y="-61913"/>
            <a:ext cx="7688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A COR NO PROCESSAMENTO DE IMAGENS</a:t>
            </a:r>
            <a:endParaRPr lang="pt-PT" altLang="pt-BR" sz="2800" b="1"/>
          </a:p>
        </p:txBody>
      </p:sp>
      <p:sp>
        <p:nvSpPr>
          <p:cNvPr id="53465" name="Text Box 217">
            <a:extLst>
              <a:ext uri="{FF2B5EF4-FFF2-40B4-BE49-F238E27FC236}">
                <a16:creationId xmlns:a16="http://schemas.microsoft.com/office/drawing/2014/main" id="{88FEB5D0-08CC-4965-8D3C-C2374DB3F61F}"/>
              </a:ext>
            </a:extLst>
          </p:cNvPr>
          <p:cNvSpPr txBox="1">
            <a:spLocks noChangeArrowheads="1"/>
          </p:cNvSpPr>
          <p:nvPr/>
        </p:nvSpPr>
        <p:spPr bwMode="auto">
          <a:xfrm>
            <a:off x="304800" y="533400"/>
            <a:ext cx="8534400" cy="22637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a:solidFill>
                  <a:srgbClr val="000000"/>
                </a:solidFill>
              </a:rPr>
              <a:t>Newton foi o primeiro a verificar a verdadeira </a:t>
            </a:r>
            <a:r>
              <a:rPr lang="pt-BR" altLang="pt-BR" sz="2000" b="1">
                <a:solidFill>
                  <a:srgbClr val="FF0000"/>
                </a:solidFill>
              </a:rPr>
              <a:t>NATUREZA DA LUZ</a:t>
            </a:r>
            <a:r>
              <a:rPr lang="pt-BR" altLang="pt-BR" sz="2000" b="1">
                <a:solidFill>
                  <a:srgbClr val="000000"/>
                </a:solidFill>
              </a:rPr>
              <a:t>, ao decompor a luz branca, através de um prisma, e depois decompô-lo por meio de lentes. Ele foi também o primeiro a explicar por que certos objetos possuem diferentes cores. Segundo Newton, os objetos aparecem coloridos quando expostos à luz branca porque refletem alguns de seus componentes espectrais com maior intensidade do que outros.</a:t>
            </a:r>
          </a:p>
        </p:txBody>
      </p:sp>
      <p:grpSp>
        <p:nvGrpSpPr>
          <p:cNvPr id="53516" name="Group 268">
            <a:extLst>
              <a:ext uri="{FF2B5EF4-FFF2-40B4-BE49-F238E27FC236}">
                <a16:creationId xmlns:a16="http://schemas.microsoft.com/office/drawing/2014/main" id="{2BF77FE7-43B7-4EA2-8E38-07F5C1B90010}"/>
              </a:ext>
            </a:extLst>
          </p:cNvPr>
          <p:cNvGrpSpPr>
            <a:grpSpLocks/>
          </p:cNvGrpSpPr>
          <p:nvPr/>
        </p:nvGrpSpPr>
        <p:grpSpPr bwMode="auto">
          <a:xfrm>
            <a:off x="0" y="2971800"/>
            <a:ext cx="9144000" cy="3886200"/>
            <a:chOff x="0" y="1872"/>
            <a:chExt cx="5760" cy="2448"/>
          </a:xfrm>
        </p:grpSpPr>
        <p:sp>
          <p:nvSpPr>
            <p:cNvPr id="53508" name="Rectangle 260">
              <a:extLst>
                <a:ext uri="{FF2B5EF4-FFF2-40B4-BE49-F238E27FC236}">
                  <a16:creationId xmlns:a16="http://schemas.microsoft.com/office/drawing/2014/main" id="{E57CF98A-D104-4187-A21C-FCFF757766CB}"/>
                </a:ext>
              </a:extLst>
            </p:cNvPr>
            <p:cNvSpPr>
              <a:spLocks noChangeArrowheads="1"/>
            </p:cNvSpPr>
            <p:nvPr/>
          </p:nvSpPr>
          <p:spPr bwMode="auto">
            <a:xfrm>
              <a:off x="0" y="1872"/>
              <a:ext cx="5760" cy="2448"/>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p>
          </p:txBody>
        </p:sp>
        <p:sp>
          <p:nvSpPr>
            <p:cNvPr id="53511" name="Text Box 263">
              <a:extLst>
                <a:ext uri="{FF2B5EF4-FFF2-40B4-BE49-F238E27FC236}">
                  <a16:creationId xmlns:a16="http://schemas.microsoft.com/office/drawing/2014/main" id="{07D6E499-6960-49CC-82AA-288BD01BCE00}"/>
                </a:ext>
              </a:extLst>
            </p:cNvPr>
            <p:cNvSpPr txBox="1">
              <a:spLocks noChangeArrowheads="1"/>
            </p:cNvSpPr>
            <p:nvPr/>
          </p:nvSpPr>
          <p:spPr bwMode="auto">
            <a:xfrm>
              <a:off x="1901" y="1884"/>
              <a:ext cx="17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a:solidFill>
                    <a:srgbClr val="FFFF00"/>
                  </a:solidFill>
                </a:rPr>
                <a:t>TIPOS DE CORES</a:t>
              </a:r>
            </a:p>
          </p:txBody>
        </p:sp>
      </p:grpSp>
      <p:grpSp>
        <p:nvGrpSpPr>
          <p:cNvPr id="53517" name="Group 269">
            <a:extLst>
              <a:ext uri="{FF2B5EF4-FFF2-40B4-BE49-F238E27FC236}">
                <a16:creationId xmlns:a16="http://schemas.microsoft.com/office/drawing/2014/main" id="{386DAF15-FAA4-4252-9C62-987435CABD3D}"/>
              </a:ext>
            </a:extLst>
          </p:cNvPr>
          <p:cNvGrpSpPr>
            <a:grpSpLocks/>
          </p:cNvGrpSpPr>
          <p:nvPr/>
        </p:nvGrpSpPr>
        <p:grpSpPr bwMode="auto">
          <a:xfrm>
            <a:off x="114300" y="4000500"/>
            <a:ext cx="2457450" cy="2228850"/>
            <a:chOff x="72" y="2472"/>
            <a:chExt cx="1548" cy="1404"/>
          </a:xfrm>
        </p:grpSpPr>
        <p:sp>
          <p:nvSpPr>
            <p:cNvPr id="53512" name="AutoShape 264">
              <a:extLst>
                <a:ext uri="{FF2B5EF4-FFF2-40B4-BE49-F238E27FC236}">
                  <a16:creationId xmlns:a16="http://schemas.microsoft.com/office/drawing/2014/main" id="{64F4FC0D-93AF-4DD2-B9C7-7DE006A71672}"/>
                </a:ext>
              </a:extLst>
            </p:cNvPr>
            <p:cNvSpPr>
              <a:spLocks noChangeArrowheads="1"/>
            </p:cNvSpPr>
            <p:nvPr/>
          </p:nvSpPr>
          <p:spPr bwMode="auto">
            <a:xfrm>
              <a:off x="72" y="2472"/>
              <a:ext cx="154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b="1">
                  <a:solidFill>
                    <a:srgbClr val="000000"/>
                  </a:solidFill>
                </a:rPr>
                <a:t>ACROMÁTICAS</a:t>
              </a:r>
            </a:p>
          </p:txBody>
        </p:sp>
        <p:sp>
          <p:nvSpPr>
            <p:cNvPr id="53513" name="AutoShape 265">
              <a:extLst>
                <a:ext uri="{FF2B5EF4-FFF2-40B4-BE49-F238E27FC236}">
                  <a16:creationId xmlns:a16="http://schemas.microsoft.com/office/drawing/2014/main" id="{A7F18897-DF94-4830-8D8A-1280A06EF943}"/>
                </a:ext>
              </a:extLst>
            </p:cNvPr>
            <p:cNvSpPr>
              <a:spLocks noChangeArrowheads="1"/>
            </p:cNvSpPr>
            <p:nvPr/>
          </p:nvSpPr>
          <p:spPr bwMode="auto">
            <a:xfrm>
              <a:off x="72" y="3492"/>
              <a:ext cx="1548"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b="1">
                  <a:solidFill>
                    <a:srgbClr val="000000"/>
                  </a:solidFill>
                </a:rPr>
                <a:t>CROMÁTICAS</a:t>
              </a:r>
            </a:p>
          </p:txBody>
        </p:sp>
      </p:grpSp>
      <p:sp>
        <p:nvSpPr>
          <p:cNvPr id="53514" name="Text Box 266">
            <a:extLst>
              <a:ext uri="{FF2B5EF4-FFF2-40B4-BE49-F238E27FC236}">
                <a16:creationId xmlns:a16="http://schemas.microsoft.com/office/drawing/2014/main" id="{CE9B7C62-29BC-4CF4-813A-65BB49E59288}"/>
              </a:ext>
            </a:extLst>
          </p:cNvPr>
          <p:cNvSpPr txBox="1">
            <a:spLocks noChangeArrowheads="1"/>
          </p:cNvSpPr>
          <p:nvPr/>
        </p:nvSpPr>
        <p:spPr bwMode="auto">
          <a:xfrm>
            <a:off x="2533650" y="3657600"/>
            <a:ext cx="662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a:t>São cores não coloridas (branco e preto), pois não estão presentes no espectro da luz visível. A mistura das duas pode gerar uma infinidade de tons de cinza e olho humano é capaz de discriminar até 300 gradações entre ambos os extremos.</a:t>
            </a:r>
          </a:p>
        </p:txBody>
      </p:sp>
      <p:sp>
        <p:nvSpPr>
          <p:cNvPr id="53515" name="Text Box 267">
            <a:extLst>
              <a:ext uri="{FF2B5EF4-FFF2-40B4-BE49-F238E27FC236}">
                <a16:creationId xmlns:a16="http://schemas.microsoft.com/office/drawing/2014/main" id="{5BADBC79-15BF-4C54-8DF1-6A87B220ACD2}"/>
              </a:ext>
            </a:extLst>
          </p:cNvPr>
          <p:cNvSpPr txBox="1">
            <a:spLocks noChangeArrowheads="1"/>
          </p:cNvSpPr>
          <p:nvPr/>
        </p:nvSpPr>
        <p:spPr bwMode="auto">
          <a:xfrm>
            <a:off x="2590800" y="5124450"/>
            <a:ext cx="6553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pt-BR" altLang="pt-BR"/>
              <a:t>Podem ser:</a:t>
            </a:r>
          </a:p>
          <a:p>
            <a:pPr algn="just">
              <a:buFontTx/>
              <a:buAutoNum type="alphaLcParenR"/>
            </a:pPr>
            <a:r>
              <a:rPr lang="pt-BR" altLang="pt-BR" b="1" u="sng">
                <a:solidFill>
                  <a:srgbClr val="FFFF00"/>
                </a:solidFill>
              </a:rPr>
              <a:t>Monocromátiocas ou espectralmente puras</a:t>
            </a:r>
            <a:r>
              <a:rPr lang="pt-BR" altLang="pt-BR" b="1">
                <a:solidFill>
                  <a:srgbClr val="FFFF00"/>
                </a:solidFill>
              </a:rPr>
              <a:t> :</a:t>
            </a:r>
            <a:r>
              <a:rPr lang="pt-BR" altLang="pt-BR"/>
              <a:t> formadas por um único comprimento de onda;</a:t>
            </a:r>
          </a:p>
          <a:p>
            <a:pPr algn="just">
              <a:buFontTx/>
              <a:buAutoNum type="alphaLcParenR"/>
            </a:pPr>
            <a:r>
              <a:rPr lang="pt-BR" altLang="pt-BR" b="1" u="sng">
                <a:solidFill>
                  <a:srgbClr val="FFFF00"/>
                </a:solidFill>
              </a:rPr>
              <a:t>Complexas ou espectralmente impuras:</a:t>
            </a:r>
            <a:r>
              <a:rPr lang="pt-BR" altLang="pt-BR"/>
              <a:t> formadas por uma mistura de cores cromáticas em mais de um comprimento de onda.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3465"/>
                                        </p:tgtEl>
                                        <p:attrNameLst>
                                          <p:attrName>style.visibility</p:attrName>
                                        </p:attrNameLst>
                                      </p:cBhvr>
                                      <p:to>
                                        <p:strVal val="visible"/>
                                      </p:to>
                                    </p:set>
                                    <p:animEffect transition="in" filter="wipe(down)">
                                      <p:cBhvr>
                                        <p:cTn id="7" dur="145">
                                          <p:stCondLst>
                                            <p:cond delay="0"/>
                                          </p:stCondLst>
                                        </p:cTn>
                                        <p:tgtEl>
                                          <p:spTgt spid="53465"/>
                                        </p:tgtEl>
                                      </p:cBhvr>
                                    </p:animEffect>
                                    <p:anim calcmode="lin" valueType="num">
                                      <p:cBhvr>
                                        <p:cTn id="8" dur="456" tmFilter="0,0; 0.14,0.36; 0.43,0.73; 0.71,0.91; 1.0,1.0">
                                          <p:stCondLst>
                                            <p:cond delay="0"/>
                                          </p:stCondLst>
                                        </p:cTn>
                                        <p:tgtEl>
                                          <p:spTgt spid="5346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346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346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346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3465"/>
                                        </p:tgtEl>
                                        <p:attrNameLst>
                                          <p:attrName>ppt_y</p:attrName>
                                        </p:attrNameLst>
                                      </p:cBhvr>
                                      <p:tavLst>
                                        <p:tav tm="0" fmla="#ppt_y-sin(pi*$)/81">
                                          <p:val>
                                            <p:fltVal val="0"/>
                                          </p:val>
                                        </p:tav>
                                        <p:tav tm="100000">
                                          <p:val>
                                            <p:fltVal val="1"/>
                                          </p:val>
                                        </p:tav>
                                      </p:tavLst>
                                    </p:anim>
                                    <p:animScale>
                                      <p:cBhvr>
                                        <p:cTn id="13" dur="7">
                                          <p:stCondLst>
                                            <p:cond delay="162"/>
                                          </p:stCondLst>
                                        </p:cTn>
                                        <p:tgtEl>
                                          <p:spTgt spid="53465"/>
                                        </p:tgtEl>
                                      </p:cBhvr>
                                      <p:to x="100000" y="60000"/>
                                    </p:animScale>
                                    <p:animScale>
                                      <p:cBhvr>
                                        <p:cTn id="14" dur="41" decel="50000">
                                          <p:stCondLst>
                                            <p:cond delay="169"/>
                                          </p:stCondLst>
                                        </p:cTn>
                                        <p:tgtEl>
                                          <p:spTgt spid="53465"/>
                                        </p:tgtEl>
                                      </p:cBhvr>
                                      <p:to x="100000" y="100000"/>
                                    </p:animScale>
                                    <p:animScale>
                                      <p:cBhvr>
                                        <p:cTn id="15" dur="7">
                                          <p:stCondLst>
                                            <p:cond delay="328"/>
                                          </p:stCondLst>
                                        </p:cTn>
                                        <p:tgtEl>
                                          <p:spTgt spid="53465"/>
                                        </p:tgtEl>
                                      </p:cBhvr>
                                      <p:to x="100000" y="80000"/>
                                    </p:animScale>
                                    <p:animScale>
                                      <p:cBhvr>
                                        <p:cTn id="16" dur="41" decel="50000">
                                          <p:stCondLst>
                                            <p:cond delay="335"/>
                                          </p:stCondLst>
                                        </p:cTn>
                                        <p:tgtEl>
                                          <p:spTgt spid="53465"/>
                                        </p:tgtEl>
                                      </p:cBhvr>
                                      <p:to x="100000" y="100000"/>
                                    </p:animScale>
                                    <p:animScale>
                                      <p:cBhvr>
                                        <p:cTn id="17" dur="7">
                                          <p:stCondLst>
                                            <p:cond delay="410"/>
                                          </p:stCondLst>
                                        </p:cTn>
                                        <p:tgtEl>
                                          <p:spTgt spid="53465"/>
                                        </p:tgtEl>
                                      </p:cBhvr>
                                      <p:to x="100000" y="90000"/>
                                    </p:animScale>
                                    <p:animScale>
                                      <p:cBhvr>
                                        <p:cTn id="18" dur="41" decel="50000">
                                          <p:stCondLst>
                                            <p:cond delay="417"/>
                                          </p:stCondLst>
                                        </p:cTn>
                                        <p:tgtEl>
                                          <p:spTgt spid="53465"/>
                                        </p:tgtEl>
                                      </p:cBhvr>
                                      <p:to x="100000" y="100000"/>
                                    </p:animScale>
                                    <p:animScale>
                                      <p:cBhvr>
                                        <p:cTn id="19" dur="7">
                                          <p:stCondLst>
                                            <p:cond delay="452"/>
                                          </p:stCondLst>
                                        </p:cTn>
                                        <p:tgtEl>
                                          <p:spTgt spid="53465"/>
                                        </p:tgtEl>
                                      </p:cBhvr>
                                      <p:to x="100000" y="95000"/>
                                    </p:animScale>
                                    <p:animScale>
                                      <p:cBhvr>
                                        <p:cTn id="20" dur="41" decel="50000">
                                          <p:stCondLst>
                                            <p:cond delay="458"/>
                                          </p:stCondLst>
                                        </p:cTn>
                                        <p:tgtEl>
                                          <p:spTgt spid="5346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3516"/>
                                        </p:tgtEl>
                                        <p:attrNameLst>
                                          <p:attrName>style.visibility</p:attrName>
                                        </p:attrNameLst>
                                      </p:cBhvr>
                                      <p:to>
                                        <p:strVal val="visible"/>
                                      </p:to>
                                    </p:set>
                                    <p:anim calcmode="lin" valueType="num">
                                      <p:cBhvr additive="base">
                                        <p:cTn id="25" dur="500" fill="hold"/>
                                        <p:tgtEl>
                                          <p:spTgt spid="53516"/>
                                        </p:tgtEl>
                                        <p:attrNameLst>
                                          <p:attrName>ppt_x</p:attrName>
                                        </p:attrNameLst>
                                      </p:cBhvr>
                                      <p:tavLst>
                                        <p:tav tm="0">
                                          <p:val>
                                            <p:strVal val="#ppt_x"/>
                                          </p:val>
                                        </p:tav>
                                        <p:tav tm="100000">
                                          <p:val>
                                            <p:strVal val="#ppt_x"/>
                                          </p:val>
                                        </p:tav>
                                      </p:tavLst>
                                    </p:anim>
                                    <p:anim calcmode="lin" valueType="num">
                                      <p:cBhvr additive="base">
                                        <p:cTn id="26" dur="500" fill="hold"/>
                                        <p:tgtEl>
                                          <p:spTgt spid="5351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53517"/>
                                        </p:tgtEl>
                                        <p:attrNameLst>
                                          <p:attrName>style.visibility</p:attrName>
                                        </p:attrNameLst>
                                      </p:cBhvr>
                                      <p:to>
                                        <p:strVal val="visible"/>
                                      </p:to>
                                    </p:set>
                                    <p:animEffect transition="in" filter="box(in)">
                                      <p:cBhvr>
                                        <p:cTn id="31" dur="500"/>
                                        <p:tgtEl>
                                          <p:spTgt spid="535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3514"/>
                                        </p:tgtEl>
                                        <p:attrNameLst>
                                          <p:attrName>style.visibility</p:attrName>
                                        </p:attrNameLst>
                                      </p:cBhvr>
                                      <p:to>
                                        <p:strVal val="visible"/>
                                      </p:to>
                                    </p:set>
                                    <p:animEffect transition="in" filter="box(in)">
                                      <p:cBhvr>
                                        <p:cTn id="36" dur="500"/>
                                        <p:tgtEl>
                                          <p:spTgt spid="535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3515"/>
                                        </p:tgtEl>
                                        <p:attrNameLst>
                                          <p:attrName>style.visibility</p:attrName>
                                        </p:attrNameLst>
                                      </p:cBhvr>
                                      <p:to>
                                        <p:strVal val="visible"/>
                                      </p:to>
                                    </p:set>
                                    <p:animEffect transition="in" filter="box(in)">
                                      <p:cBhvr>
                                        <p:cTn id="41" dur="500"/>
                                        <p:tgtEl>
                                          <p:spTgt spid="53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5" grpId="0" animBg="1"/>
      <p:bldP spid="53514" grpId="0"/>
      <p:bldP spid="535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148631" name="Group 151">
            <a:extLst>
              <a:ext uri="{FF2B5EF4-FFF2-40B4-BE49-F238E27FC236}">
                <a16:creationId xmlns:a16="http://schemas.microsoft.com/office/drawing/2014/main" id="{695EB1B1-B64D-4042-BA19-B7DC607AAA26}"/>
              </a:ext>
            </a:extLst>
          </p:cNvPr>
          <p:cNvGrpSpPr>
            <a:grpSpLocks/>
          </p:cNvGrpSpPr>
          <p:nvPr/>
        </p:nvGrpSpPr>
        <p:grpSpPr bwMode="auto">
          <a:xfrm>
            <a:off x="0" y="-19050"/>
            <a:ext cx="9144000" cy="3143250"/>
            <a:chOff x="0" y="-12"/>
            <a:chExt cx="5760" cy="1980"/>
          </a:xfrm>
        </p:grpSpPr>
        <p:sp>
          <p:nvSpPr>
            <p:cNvPr id="148615" name="Rectangle 135">
              <a:extLst>
                <a:ext uri="{FF2B5EF4-FFF2-40B4-BE49-F238E27FC236}">
                  <a16:creationId xmlns:a16="http://schemas.microsoft.com/office/drawing/2014/main" id="{A70AA625-BD4B-4F61-9CCE-259612973928}"/>
                </a:ext>
              </a:extLst>
            </p:cNvPr>
            <p:cNvSpPr>
              <a:spLocks noChangeArrowheads="1"/>
            </p:cNvSpPr>
            <p:nvPr/>
          </p:nvSpPr>
          <p:spPr bwMode="auto">
            <a:xfrm>
              <a:off x="0" y="0"/>
              <a:ext cx="5760" cy="1968"/>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8616" name="Text Box 136">
              <a:extLst>
                <a:ext uri="{FF2B5EF4-FFF2-40B4-BE49-F238E27FC236}">
                  <a16:creationId xmlns:a16="http://schemas.microsoft.com/office/drawing/2014/main" id="{D80FC264-5ECC-4611-951E-5C03EC9FFC11}"/>
                </a:ext>
              </a:extLst>
            </p:cNvPr>
            <p:cNvSpPr txBox="1">
              <a:spLocks noChangeArrowheads="1"/>
            </p:cNvSpPr>
            <p:nvPr/>
          </p:nvSpPr>
          <p:spPr bwMode="auto">
            <a:xfrm>
              <a:off x="192" y="-12"/>
              <a:ext cx="5376" cy="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u="sng">
                  <a:solidFill>
                    <a:srgbClr val="FFFF00"/>
                  </a:solidFill>
                </a:rPr>
                <a:t>OBSERVAÇÃO 1</a:t>
              </a:r>
            </a:p>
            <a:p>
              <a:pPr algn="just"/>
              <a:endParaRPr lang="pt-BR" altLang="pt-BR" sz="200"/>
            </a:p>
            <a:p>
              <a:pPr algn="just"/>
              <a:endParaRPr lang="pt-BR" altLang="pt-BR" sz="200"/>
            </a:p>
            <a:p>
              <a:pPr algn="just"/>
              <a:endParaRPr lang="pt-BR" altLang="pt-BR" sz="200"/>
            </a:p>
            <a:p>
              <a:pPr algn="just"/>
              <a:endParaRPr lang="pt-BR" altLang="pt-BR" sz="200"/>
            </a:p>
            <a:p>
              <a:pPr algn="just"/>
              <a:r>
                <a:rPr lang="pt-BR" altLang="pt-BR" sz="2400"/>
                <a:t>A cor brilhante é obtida pela combinação de uma cor cromática qualquer com uma acromática clara.</a:t>
              </a:r>
            </a:p>
          </p:txBody>
        </p:sp>
      </p:grpSp>
      <p:sp>
        <p:nvSpPr>
          <p:cNvPr id="148617" name="Text Box 137">
            <a:extLst>
              <a:ext uri="{FF2B5EF4-FFF2-40B4-BE49-F238E27FC236}">
                <a16:creationId xmlns:a16="http://schemas.microsoft.com/office/drawing/2014/main" id="{AF2B9882-FA90-4EBF-B28B-EFFA6D912206}"/>
              </a:ext>
            </a:extLst>
          </p:cNvPr>
          <p:cNvSpPr txBox="1">
            <a:spLocks noChangeArrowheads="1"/>
          </p:cNvSpPr>
          <p:nvPr/>
        </p:nvSpPr>
        <p:spPr bwMode="auto">
          <a:xfrm>
            <a:off x="304800" y="1371600"/>
            <a:ext cx="85344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u="sng">
                <a:solidFill>
                  <a:srgbClr val="FFFF00"/>
                </a:solidFill>
              </a:rPr>
              <a:t>OBSERVAÇÃO 2</a:t>
            </a:r>
          </a:p>
          <a:p>
            <a:pPr algn="just"/>
            <a:endParaRPr lang="pt-BR" altLang="pt-BR" sz="200"/>
          </a:p>
          <a:p>
            <a:pPr algn="just"/>
            <a:endParaRPr lang="pt-BR" altLang="pt-BR" sz="200"/>
          </a:p>
          <a:p>
            <a:pPr algn="just"/>
            <a:endParaRPr lang="pt-BR" altLang="pt-BR" sz="200"/>
          </a:p>
          <a:p>
            <a:pPr algn="just"/>
            <a:endParaRPr lang="pt-BR" altLang="pt-BR" sz="200"/>
          </a:p>
          <a:p>
            <a:pPr algn="just"/>
            <a:r>
              <a:rPr lang="pt-BR" altLang="pt-BR" sz="2400"/>
              <a:t>Todas as cores podem ser obtidas pela combinação de apenas três cores monocromáticas, denominadas </a:t>
            </a:r>
            <a:r>
              <a:rPr lang="pt-BR" altLang="pt-BR" sz="2400" b="1">
                <a:solidFill>
                  <a:srgbClr val="FFFF00"/>
                </a:solidFill>
              </a:rPr>
              <a:t>CORES PRIMÁRIAS</a:t>
            </a:r>
            <a:r>
              <a:rPr lang="pt-BR" altLang="pt-BR" sz="2400"/>
              <a:t>: </a:t>
            </a:r>
            <a:r>
              <a:rPr lang="pt-BR" altLang="pt-BR" sz="2400">
                <a:solidFill>
                  <a:srgbClr val="FFFF00"/>
                </a:solidFill>
              </a:rPr>
              <a:t>azul</a:t>
            </a:r>
            <a:r>
              <a:rPr lang="pt-BR" altLang="pt-BR" sz="2400"/>
              <a:t>, </a:t>
            </a:r>
            <a:r>
              <a:rPr lang="pt-BR" altLang="pt-BR" sz="2400">
                <a:solidFill>
                  <a:srgbClr val="FFFF00"/>
                </a:solidFill>
              </a:rPr>
              <a:t>verde</a:t>
            </a:r>
            <a:r>
              <a:rPr lang="pt-BR" altLang="pt-BR" sz="2400"/>
              <a:t> e </a:t>
            </a:r>
            <a:r>
              <a:rPr lang="pt-BR" altLang="pt-BR" sz="2400">
                <a:solidFill>
                  <a:srgbClr val="FFFF00"/>
                </a:solidFill>
              </a:rPr>
              <a:t>vermelho</a:t>
            </a:r>
            <a:r>
              <a:rPr lang="pt-BR" altLang="pt-BR" sz="2400"/>
              <a:t>.</a:t>
            </a:r>
          </a:p>
        </p:txBody>
      </p:sp>
      <p:grpSp>
        <p:nvGrpSpPr>
          <p:cNvPr id="148626" name="Group 146">
            <a:extLst>
              <a:ext uri="{FF2B5EF4-FFF2-40B4-BE49-F238E27FC236}">
                <a16:creationId xmlns:a16="http://schemas.microsoft.com/office/drawing/2014/main" id="{30FE476E-CF41-4436-A72E-C3863A4BF928}"/>
              </a:ext>
            </a:extLst>
          </p:cNvPr>
          <p:cNvGrpSpPr>
            <a:grpSpLocks/>
          </p:cNvGrpSpPr>
          <p:nvPr/>
        </p:nvGrpSpPr>
        <p:grpSpPr bwMode="auto">
          <a:xfrm>
            <a:off x="0" y="3143250"/>
            <a:ext cx="9372600" cy="3810000"/>
            <a:chOff x="0" y="1980"/>
            <a:chExt cx="5904" cy="2400"/>
          </a:xfrm>
        </p:grpSpPr>
        <p:sp>
          <p:nvSpPr>
            <p:cNvPr id="148619" name="Rectangle 139">
              <a:extLst>
                <a:ext uri="{FF2B5EF4-FFF2-40B4-BE49-F238E27FC236}">
                  <a16:creationId xmlns:a16="http://schemas.microsoft.com/office/drawing/2014/main" id="{E6D9A867-6437-42B3-B747-A99DEB5F84F8}"/>
                </a:ext>
              </a:extLst>
            </p:cNvPr>
            <p:cNvSpPr>
              <a:spLocks noChangeArrowheads="1"/>
            </p:cNvSpPr>
            <p:nvPr/>
          </p:nvSpPr>
          <p:spPr bwMode="auto">
            <a:xfrm>
              <a:off x="0" y="1980"/>
              <a:ext cx="5904" cy="24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8622" name="Text Box 142">
              <a:extLst>
                <a:ext uri="{FF2B5EF4-FFF2-40B4-BE49-F238E27FC236}">
                  <a16:creationId xmlns:a16="http://schemas.microsoft.com/office/drawing/2014/main" id="{89A2FB52-34B0-4555-A2AA-6065E84E3120}"/>
                </a:ext>
              </a:extLst>
            </p:cNvPr>
            <p:cNvSpPr txBox="1">
              <a:spLocks noChangeArrowheads="1"/>
            </p:cNvSpPr>
            <p:nvPr/>
          </p:nvSpPr>
          <p:spPr bwMode="auto">
            <a:xfrm>
              <a:off x="1148" y="2041"/>
              <a:ext cx="38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400" b="1">
                  <a:solidFill>
                    <a:srgbClr val="000000"/>
                  </a:solidFill>
                </a:rPr>
                <a:t>PROCESSOS DE FORMAÇÃO DE CORES</a:t>
              </a:r>
            </a:p>
          </p:txBody>
        </p:sp>
      </p:grpSp>
      <p:sp>
        <p:nvSpPr>
          <p:cNvPr id="148628" name="Text Box 148">
            <a:extLst>
              <a:ext uri="{FF2B5EF4-FFF2-40B4-BE49-F238E27FC236}">
                <a16:creationId xmlns:a16="http://schemas.microsoft.com/office/drawing/2014/main" id="{3C53448D-B5C5-4796-84D9-FC390733FEE9}"/>
              </a:ext>
            </a:extLst>
          </p:cNvPr>
          <p:cNvSpPr txBox="1">
            <a:spLocks noChangeArrowheads="1"/>
          </p:cNvSpPr>
          <p:nvPr/>
        </p:nvSpPr>
        <p:spPr bwMode="auto">
          <a:xfrm>
            <a:off x="381000" y="525780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Blip>
                <a:blip r:embed="rId2"/>
              </a:buBlip>
            </a:pPr>
            <a:r>
              <a:rPr lang="pt-BR" altLang="pt-BR" sz="2200" b="1">
                <a:solidFill>
                  <a:srgbClr val="FFFF00"/>
                </a:solidFill>
              </a:rPr>
              <a:t> </a:t>
            </a:r>
            <a:r>
              <a:rPr lang="pt-BR" altLang="pt-BR" sz="2200" b="1" u="sng">
                <a:solidFill>
                  <a:srgbClr val="000000"/>
                </a:solidFill>
              </a:rPr>
              <a:t>SUBTRATIVO:</a:t>
            </a:r>
            <a:r>
              <a:rPr lang="pt-BR" altLang="pt-BR" sz="2200">
                <a:solidFill>
                  <a:srgbClr val="FFFF00"/>
                </a:solidFill>
              </a:rPr>
              <a:t> </a:t>
            </a:r>
            <a:r>
              <a:rPr lang="pt-BR" altLang="pt-BR" sz="2200">
                <a:solidFill>
                  <a:srgbClr val="000000"/>
                </a:solidFill>
              </a:rPr>
              <a:t>é possível obter cores primárias através da mistura com cores secundária.</a:t>
            </a:r>
          </a:p>
        </p:txBody>
      </p:sp>
      <p:sp>
        <p:nvSpPr>
          <p:cNvPr id="148629" name="AutoShape 149">
            <a:hlinkClick r:id="" action="ppaction://hlinkshowjump?jump=nextslide"/>
            <a:extLst>
              <a:ext uri="{FF2B5EF4-FFF2-40B4-BE49-F238E27FC236}">
                <a16:creationId xmlns:a16="http://schemas.microsoft.com/office/drawing/2014/main" id="{55522796-2E9A-46A3-A66A-A9BEC65EE537}"/>
              </a:ext>
            </a:extLst>
          </p:cNvPr>
          <p:cNvSpPr>
            <a:spLocks noChangeArrowheads="1"/>
          </p:cNvSpPr>
          <p:nvPr/>
        </p:nvSpPr>
        <p:spPr bwMode="auto">
          <a:xfrm>
            <a:off x="2590800" y="6096000"/>
            <a:ext cx="4419600" cy="609600"/>
          </a:xfrm>
          <a:prstGeom prst="rightArrow">
            <a:avLst>
              <a:gd name="adj1" fmla="val 50000"/>
              <a:gd name="adj2" fmla="val 181250"/>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a:solidFill>
                  <a:srgbClr val="000000"/>
                </a:solidFill>
              </a:rPr>
              <a:t>Veja exemplo</a:t>
            </a:r>
          </a:p>
        </p:txBody>
      </p:sp>
      <p:sp>
        <p:nvSpPr>
          <p:cNvPr id="148630" name="Text Box 150">
            <a:extLst>
              <a:ext uri="{FF2B5EF4-FFF2-40B4-BE49-F238E27FC236}">
                <a16:creationId xmlns:a16="http://schemas.microsoft.com/office/drawing/2014/main" id="{D08FD42D-8DF4-4615-BB54-1700C902DD61}"/>
              </a:ext>
            </a:extLst>
          </p:cNvPr>
          <p:cNvSpPr txBox="1">
            <a:spLocks noChangeArrowheads="1"/>
          </p:cNvSpPr>
          <p:nvPr/>
        </p:nvSpPr>
        <p:spPr bwMode="auto">
          <a:xfrm>
            <a:off x="336550" y="4191000"/>
            <a:ext cx="8807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Blip>
                <a:blip r:embed="rId2"/>
              </a:buBlip>
            </a:pPr>
            <a:r>
              <a:rPr lang="pt-BR" altLang="pt-BR" sz="2200" b="1">
                <a:solidFill>
                  <a:srgbClr val="FFFF00"/>
                </a:solidFill>
              </a:rPr>
              <a:t> </a:t>
            </a:r>
            <a:r>
              <a:rPr lang="pt-BR" altLang="pt-BR" sz="2200" b="1" u="sng">
                <a:solidFill>
                  <a:srgbClr val="000000"/>
                </a:solidFill>
              </a:rPr>
              <a:t>ADITIVO:</a:t>
            </a:r>
            <a:r>
              <a:rPr lang="pt-BR" altLang="pt-BR" sz="2200">
                <a:solidFill>
                  <a:srgbClr val="FFFF00"/>
                </a:solidFill>
              </a:rPr>
              <a:t> </a:t>
            </a:r>
            <a:r>
              <a:rPr lang="pt-BR" altLang="pt-BR" sz="2200">
                <a:solidFill>
                  <a:srgbClr val="000000"/>
                </a:solidFill>
              </a:rPr>
              <a:t>utiliza-se a mistura de duas ou três cores primárias, para  obter uma cor secundária: </a:t>
            </a:r>
            <a:r>
              <a:rPr lang="pt-BR" altLang="pt-BR" sz="2200" b="1">
                <a:solidFill>
                  <a:srgbClr val="000000"/>
                </a:solidFill>
              </a:rPr>
              <a:t>magenta</a:t>
            </a:r>
            <a:r>
              <a:rPr lang="pt-BR" altLang="pt-BR" sz="2200">
                <a:solidFill>
                  <a:srgbClr val="000000"/>
                </a:solidFill>
              </a:rPr>
              <a:t>, </a:t>
            </a:r>
            <a:r>
              <a:rPr lang="pt-BR" altLang="pt-BR" sz="2200" b="1">
                <a:solidFill>
                  <a:srgbClr val="000000"/>
                </a:solidFill>
              </a:rPr>
              <a:t>amarelo</a:t>
            </a:r>
            <a:r>
              <a:rPr lang="pt-BR" altLang="pt-BR" sz="2200">
                <a:solidFill>
                  <a:srgbClr val="000000"/>
                </a:solidFill>
              </a:rPr>
              <a:t> ou </a:t>
            </a:r>
            <a:r>
              <a:rPr lang="pt-BR" altLang="pt-BR" sz="2200" b="1">
                <a:solidFill>
                  <a:srgbClr val="000000"/>
                </a:solidFill>
              </a:rPr>
              <a:t>ciano</a:t>
            </a:r>
            <a:r>
              <a:rPr lang="pt-BR" altLang="pt-BR" sz="2200">
                <a:solidFill>
                  <a:srgbClr val="0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8631"/>
                                        </p:tgtEl>
                                        <p:attrNameLst>
                                          <p:attrName>style.visibility</p:attrName>
                                        </p:attrNameLst>
                                      </p:cBhvr>
                                      <p:to>
                                        <p:strVal val="visible"/>
                                      </p:to>
                                    </p:set>
                                    <p:anim calcmode="lin" valueType="num">
                                      <p:cBhvr additive="base">
                                        <p:cTn id="7" dur="500" fill="hold"/>
                                        <p:tgtEl>
                                          <p:spTgt spid="148631"/>
                                        </p:tgtEl>
                                        <p:attrNameLst>
                                          <p:attrName>ppt_x</p:attrName>
                                        </p:attrNameLst>
                                      </p:cBhvr>
                                      <p:tavLst>
                                        <p:tav tm="0">
                                          <p:val>
                                            <p:strVal val="#ppt_x"/>
                                          </p:val>
                                        </p:tav>
                                        <p:tav tm="100000">
                                          <p:val>
                                            <p:strVal val="#ppt_x"/>
                                          </p:val>
                                        </p:tav>
                                      </p:tavLst>
                                    </p:anim>
                                    <p:anim calcmode="lin" valueType="num">
                                      <p:cBhvr additive="base">
                                        <p:cTn id="8" dur="500" fill="hold"/>
                                        <p:tgtEl>
                                          <p:spTgt spid="14863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8617"/>
                                        </p:tgtEl>
                                        <p:attrNameLst>
                                          <p:attrName>style.visibility</p:attrName>
                                        </p:attrNameLst>
                                      </p:cBhvr>
                                      <p:to>
                                        <p:strVal val="visible"/>
                                      </p:to>
                                    </p:set>
                                    <p:animEffect transition="in" filter="box(in)">
                                      <p:cBhvr>
                                        <p:cTn id="13" dur="500"/>
                                        <p:tgtEl>
                                          <p:spTgt spid="1486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8626"/>
                                        </p:tgtEl>
                                        <p:attrNameLst>
                                          <p:attrName>style.visibility</p:attrName>
                                        </p:attrNameLst>
                                      </p:cBhvr>
                                      <p:to>
                                        <p:strVal val="visible"/>
                                      </p:to>
                                    </p:set>
                                    <p:anim calcmode="lin" valueType="num">
                                      <p:cBhvr additive="base">
                                        <p:cTn id="18" dur="500" fill="hold"/>
                                        <p:tgtEl>
                                          <p:spTgt spid="148626"/>
                                        </p:tgtEl>
                                        <p:attrNameLst>
                                          <p:attrName>ppt_x</p:attrName>
                                        </p:attrNameLst>
                                      </p:cBhvr>
                                      <p:tavLst>
                                        <p:tav tm="0">
                                          <p:val>
                                            <p:strVal val="#ppt_x"/>
                                          </p:val>
                                        </p:tav>
                                        <p:tav tm="100000">
                                          <p:val>
                                            <p:strVal val="#ppt_x"/>
                                          </p:val>
                                        </p:tav>
                                      </p:tavLst>
                                    </p:anim>
                                    <p:anim calcmode="lin" valueType="num">
                                      <p:cBhvr additive="base">
                                        <p:cTn id="19" dur="500" fill="hold"/>
                                        <p:tgtEl>
                                          <p:spTgt spid="14862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148630"/>
                                        </p:tgtEl>
                                        <p:attrNameLst>
                                          <p:attrName>style.visibility</p:attrName>
                                        </p:attrNameLst>
                                      </p:cBhvr>
                                      <p:to>
                                        <p:strVal val="visible"/>
                                      </p:to>
                                    </p:set>
                                    <p:animEffect transition="in" filter="fade">
                                      <p:cBhvr>
                                        <p:cTn id="24" dur="1000"/>
                                        <p:tgtEl>
                                          <p:spTgt spid="148630"/>
                                        </p:tgtEl>
                                      </p:cBhvr>
                                    </p:animEffect>
                                    <p:anim calcmode="lin" valueType="num">
                                      <p:cBhvr>
                                        <p:cTn id="25" dur="1000" fill="hold"/>
                                        <p:tgtEl>
                                          <p:spTgt spid="148630"/>
                                        </p:tgtEl>
                                        <p:attrNameLst>
                                          <p:attrName>style.rotation</p:attrName>
                                        </p:attrNameLst>
                                      </p:cBhvr>
                                      <p:tavLst>
                                        <p:tav tm="0">
                                          <p:val>
                                            <p:fltVal val="720"/>
                                          </p:val>
                                        </p:tav>
                                        <p:tav tm="100000">
                                          <p:val>
                                            <p:fltVal val="0"/>
                                          </p:val>
                                        </p:tav>
                                      </p:tavLst>
                                    </p:anim>
                                    <p:anim calcmode="lin" valueType="num">
                                      <p:cBhvr>
                                        <p:cTn id="26" dur="1000" fill="hold"/>
                                        <p:tgtEl>
                                          <p:spTgt spid="148630"/>
                                        </p:tgtEl>
                                        <p:attrNameLst>
                                          <p:attrName>ppt_h</p:attrName>
                                        </p:attrNameLst>
                                      </p:cBhvr>
                                      <p:tavLst>
                                        <p:tav tm="0">
                                          <p:val>
                                            <p:fltVal val="0"/>
                                          </p:val>
                                        </p:tav>
                                        <p:tav tm="100000">
                                          <p:val>
                                            <p:strVal val="#ppt_h"/>
                                          </p:val>
                                        </p:tav>
                                      </p:tavLst>
                                    </p:anim>
                                    <p:anim calcmode="lin" valueType="num">
                                      <p:cBhvr>
                                        <p:cTn id="27" dur="1000" fill="hold"/>
                                        <p:tgtEl>
                                          <p:spTgt spid="148630"/>
                                        </p:tgtEl>
                                        <p:attrNameLst>
                                          <p:attrName>ppt_w</p:attrName>
                                        </p:attrNameLst>
                                      </p:cBhvr>
                                      <p:tavLst>
                                        <p:tav tm="0">
                                          <p:val>
                                            <p:fltVal val="0"/>
                                          </p:val>
                                        </p:tav>
                                        <p:tav tm="100000">
                                          <p:val>
                                            <p:strVal val="#ppt_w"/>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148628"/>
                                        </p:tgtEl>
                                        <p:attrNameLst>
                                          <p:attrName>style.visibility</p:attrName>
                                        </p:attrNameLst>
                                      </p:cBhvr>
                                      <p:to>
                                        <p:strVal val="visible"/>
                                      </p:to>
                                    </p:set>
                                    <p:animEffect transition="in" filter="fade">
                                      <p:cBhvr>
                                        <p:cTn id="32" dur="1000"/>
                                        <p:tgtEl>
                                          <p:spTgt spid="148628"/>
                                        </p:tgtEl>
                                      </p:cBhvr>
                                    </p:animEffect>
                                    <p:anim calcmode="lin" valueType="num">
                                      <p:cBhvr>
                                        <p:cTn id="33" dur="1000" fill="hold"/>
                                        <p:tgtEl>
                                          <p:spTgt spid="148628"/>
                                        </p:tgtEl>
                                        <p:attrNameLst>
                                          <p:attrName>style.rotation</p:attrName>
                                        </p:attrNameLst>
                                      </p:cBhvr>
                                      <p:tavLst>
                                        <p:tav tm="0">
                                          <p:val>
                                            <p:fltVal val="720"/>
                                          </p:val>
                                        </p:tav>
                                        <p:tav tm="100000">
                                          <p:val>
                                            <p:fltVal val="0"/>
                                          </p:val>
                                        </p:tav>
                                      </p:tavLst>
                                    </p:anim>
                                    <p:anim calcmode="lin" valueType="num">
                                      <p:cBhvr>
                                        <p:cTn id="34" dur="1000" fill="hold"/>
                                        <p:tgtEl>
                                          <p:spTgt spid="148628"/>
                                        </p:tgtEl>
                                        <p:attrNameLst>
                                          <p:attrName>ppt_h</p:attrName>
                                        </p:attrNameLst>
                                      </p:cBhvr>
                                      <p:tavLst>
                                        <p:tav tm="0">
                                          <p:val>
                                            <p:fltVal val="0"/>
                                          </p:val>
                                        </p:tav>
                                        <p:tav tm="100000">
                                          <p:val>
                                            <p:strVal val="#ppt_h"/>
                                          </p:val>
                                        </p:tav>
                                      </p:tavLst>
                                    </p:anim>
                                    <p:anim calcmode="lin" valueType="num">
                                      <p:cBhvr>
                                        <p:cTn id="35" dur="1000" fill="hold"/>
                                        <p:tgtEl>
                                          <p:spTgt spid="148628"/>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48629"/>
                                        </p:tgtEl>
                                        <p:attrNameLst>
                                          <p:attrName>style.visibility</p:attrName>
                                        </p:attrNameLst>
                                      </p:cBhvr>
                                      <p:to>
                                        <p:strVal val="visible"/>
                                      </p:to>
                                    </p:set>
                                    <p:animEffect transition="in" filter="box(in)">
                                      <p:cBhvr>
                                        <p:cTn id="40" dur="500"/>
                                        <p:tgtEl>
                                          <p:spTgt spid="1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17" grpId="0"/>
      <p:bldP spid="148628" grpId="0"/>
      <p:bldP spid="148629" grpId="0" animBg="1"/>
      <p:bldP spid="1486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4509" name="Rectangle 13">
            <a:extLst>
              <a:ext uri="{FF2B5EF4-FFF2-40B4-BE49-F238E27FC236}">
                <a16:creationId xmlns:a16="http://schemas.microsoft.com/office/drawing/2014/main" id="{F0966992-4C8C-4C22-A9AD-D3F40A66B2EC}"/>
              </a:ext>
            </a:extLst>
          </p:cNvPr>
          <p:cNvSpPr>
            <a:spLocks noChangeArrowheads="1"/>
          </p:cNvSpPr>
          <p:nvPr/>
        </p:nvSpPr>
        <p:spPr bwMode="auto">
          <a:xfrm>
            <a:off x="0" y="0"/>
            <a:ext cx="9144000" cy="68580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a:p>
        </p:txBody>
      </p:sp>
      <p:grpSp>
        <p:nvGrpSpPr>
          <p:cNvPr id="234519" name="Group 23">
            <a:extLst>
              <a:ext uri="{FF2B5EF4-FFF2-40B4-BE49-F238E27FC236}">
                <a16:creationId xmlns:a16="http://schemas.microsoft.com/office/drawing/2014/main" id="{420D80B5-1A81-41D1-BA2B-CFA33267975D}"/>
              </a:ext>
            </a:extLst>
          </p:cNvPr>
          <p:cNvGrpSpPr>
            <a:grpSpLocks/>
          </p:cNvGrpSpPr>
          <p:nvPr/>
        </p:nvGrpSpPr>
        <p:grpSpPr bwMode="auto">
          <a:xfrm>
            <a:off x="1676400" y="152400"/>
            <a:ext cx="6229350" cy="2514600"/>
            <a:chOff x="1056" y="96"/>
            <a:chExt cx="3924" cy="1584"/>
          </a:xfrm>
        </p:grpSpPr>
        <p:pic>
          <p:nvPicPr>
            <p:cNvPr id="234512" name="Picture 16" descr="Cap16_1">
              <a:extLst>
                <a:ext uri="{FF2B5EF4-FFF2-40B4-BE49-F238E27FC236}">
                  <a16:creationId xmlns:a16="http://schemas.microsoft.com/office/drawing/2014/main" id="{EDDCA153-BAAA-48B3-A06C-ED95E0C84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 y="96"/>
              <a:ext cx="2160" cy="1001"/>
            </a:xfrm>
            <a:prstGeom prst="rect">
              <a:avLst/>
            </a:prstGeom>
            <a:noFill/>
            <a:extLst>
              <a:ext uri="{909E8E84-426E-40DD-AFC4-6F175D3DCCD1}">
                <a14:hiddenFill xmlns:a14="http://schemas.microsoft.com/office/drawing/2010/main">
                  <a:solidFill>
                    <a:srgbClr val="FFFFFF"/>
                  </a:solidFill>
                </a14:hiddenFill>
              </a:ext>
            </a:extLst>
          </p:spPr>
        </p:pic>
        <p:sp>
          <p:nvSpPr>
            <p:cNvPr id="234516" name="Text Box 20">
              <a:extLst>
                <a:ext uri="{FF2B5EF4-FFF2-40B4-BE49-F238E27FC236}">
                  <a16:creationId xmlns:a16="http://schemas.microsoft.com/office/drawing/2014/main" id="{CF0EDABC-8F3D-4829-B1CD-B527AD11722B}"/>
                </a:ext>
              </a:extLst>
            </p:cNvPr>
            <p:cNvSpPr txBox="1">
              <a:spLocks noChangeArrowheads="1"/>
            </p:cNvSpPr>
            <p:nvPr/>
          </p:nvSpPr>
          <p:spPr bwMode="auto">
            <a:xfrm>
              <a:off x="1056" y="1238"/>
              <a:ext cx="39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000" b="1">
                  <a:solidFill>
                    <a:srgbClr val="000000"/>
                  </a:solidFill>
                </a:rPr>
                <a:t>PRCESSOS ADITIVO (A) E SUBTRATIVO (B) DE FORMAÇÃO DE CORES</a:t>
              </a:r>
            </a:p>
          </p:txBody>
        </p:sp>
        <p:sp>
          <p:nvSpPr>
            <p:cNvPr id="234517" name="Text Box 21">
              <a:extLst>
                <a:ext uri="{FF2B5EF4-FFF2-40B4-BE49-F238E27FC236}">
                  <a16:creationId xmlns:a16="http://schemas.microsoft.com/office/drawing/2014/main" id="{147AC6F7-8D26-48B8-81CF-C6916DEE59CE}"/>
                </a:ext>
              </a:extLst>
            </p:cNvPr>
            <p:cNvSpPr txBox="1">
              <a:spLocks noChangeArrowheads="1"/>
            </p:cNvSpPr>
            <p:nvPr/>
          </p:nvSpPr>
          <p:spPr bwMode="auto">
            <a:xfrm>
              <a:off x="1900" y="77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solidFill>
                    <a:srgbClr val="000000"/>
                  </a:solidFill>
                </a:rPr>
                <a:t>A</a:t>
              </a:r>
            </a:p>
          </p:txBody>
        </p:sp>
        <p:sp>
          <p:nvSpPr>
            <p:cNvPr id="234518" name="Text Box 22">
              <a:extLst>
                <a:ext uri="{FF2B5EF4-FFF2-40B4-BE49-F238E27FC236}">
                  <a16:creationId xmlns:a16="http://schemas.microsoft.com/office/drawing/2014/main" id="{42D58381-3F38-4973-9DE4-E70D104642E8}"/>
                </a:ext>
              </a:extLst>
            </p:cNvPr>
            <p:cNvSpPr txBox="1">
              <a:spLocks noChangeArrowheads="1"/>
            </p:cNvSpPr>
            <p:nvPr/>
          </p:nvSpPr>
          <p:spPr bwMode="auto">
            <a:xfrm>
              <a:off x="3700" y="776"/>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a:solidFill>
                    <a:srgbClr val="000000"/>
                  </a:solidFill>
                </a:rPr>
                <a:t>B</a:t>
              </a:r>
            </a:p>
          </p:txBody>
        </p:sp>
      </p:grpSp>
      <p:grpSp>
        <p:nvGrpSpPr>
          <p:cNvPr id="234536" name="Group 40">
            <a:extLst>
              <a:ext uri="{FF2B5EF4-FFF2-40B4-BE49-F238E27FC236}">
                <a16:creationId xmlns:a16="http://schemas.microsoft.com/office/drawing/2014/main" id="{726831BF-B9A1-4717-972B-50EAF93AC79A}"/>
              </a:ext>
            </a:extLst>
          </p:cNvPr>
          <p:cNvGrpSpPr>
            <a:grpSpLocks/>
          </p:cNvGrpSpPr>
          <p:nvPr/>
        </p:nvGrpSpPr>
        <p:grpSpPr bwMode="auto">
          <a:xfrm>
            <a:off x="457200" y="2781300"/>
            <a:ext cx="4191000" cy="3962400"/>
            <a:chOff x="288" y="1632"/>
            <a:chExt cx="2640" cy="2496"/>
          </a:xfrm>
        </p:grpSpPr>
        <p:sp>
          <p:nvSpPr>
            <p:cNvPr id="234520" name="Text Box 24">
              <a:extLst>
                <a:ext uri="{FF2B5EF4-FFF2-40B4-BE49-F238E27FC236}">
                  <a16:creationId xmlns:a16="http://schemas.microsoft.com/office/drawing/2014/main" id="{B2B8E7B4-1BF4-4123-921E-B6E744B21692}"/>
                </a:ext>
              </a:extLst>
            </p:cNvPr>
            <p:cNvSpPr txBox="1">
              <a:spLocks noChangeArrowheads="1"/>
            </p:cNvSpPr>
            <p:nvPr/>
          </p:nvSpPr>
          <p:spPr bwMode="auto">
            <a:xfrm>
              <a:off x="288" y="3494"/>
              <a:ext cx="264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000" b="1">
                  <a:solidFill>
                    <a:srgbClr val="000000"/>
                  </a:solidFill>
                </a:rPr>
                <a:t>COMPOSIÇÃO COLORIDA DA BANDAS ETM1(B), ETM2(G) E ETM3(G) DO LANDSAT-7</a:t>
              </a:r>
            </a:p>
          </p:txBody>
        </p:sp>
        <p:grpSp>
          <p:nvGrpSpPr>
            <p:cNvPr id="234534" name="Group 38">
              <a:extLst>
                <a:ext uri="{FF2B5EF4-FFF2-40B4-BE49-F238E27FC236}">
                  <a16:creationId xmlns:a16="http://schemas.microsoft.com/office/drawing/2014/main" id="{433479F9-28A3-4E8C-A7C0-7619AD91EA52}"/>
                </a:ext>
              </a:extLst>
            </p:cNvPr>
            <p:cNvGrpSpPr>
              <a:grpSpLocks/>
            </p:cNvGrpSpPr>
            <p:nvPr/>
          </p:nvGrpSpPr>
          <p:grpSpPr bwMode="auto">
            <a:xfrm>
              <a:off x="432" y="1632"/>
              <a:ext cx="2256" cy="1817"/>
              <a:chOff x="432" y="1632"/>
              <a:chExt cx="2256" cy="1817"/>
            </a:xfrm>
          </p:grpSpPr>
          <p:pic>
            <p:nvPicPr>
              <p:cNvPr id="234513" name="Picture 17" descr="Cap16_2">
                <a:extLst>
                  <a:ext uri="{FF2B5EF4-FFF2-40B4-BE49-F238E27FC236}">
                    <a16:creationId xmlns:a16="http://schemas.microsoft.com/office/drawing/2014/main" id="{D49BF9FE-C71E-4EF0-899B-ACA324758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1776"/>
                <a:ext cx="2256" cy="1673"/>
              </a:xfrm>
              <a:prstGeom prst="rect">
                <a:avLst/>
              </a:prstGeom>
              <a:noFill/>
              <a:extLst>
                <a:ext uri="{909E8E84-426E-40DD-AFC4-6F175D3DCCD1}">
                  <a14:hiddenFill xmlns:a14="http://schemas.microsoft.com/office/drawing/2010/main">
                    <a:solidFill>
                      <a:srgbClr val="FFFFFF"/>
                    </a:solidFill>
                  </a14:hiddenFill>
                </a:ext>
              </a:extLst>
            </p:spPr>
          </p:pic>
          <p:sp>
            <p:nvSpPr>
              <p:cNvPr id="234525" name="Rectangle 29">
                <a:extLst>
                  <a:ext uri="{FF2B5EF4-FFF2-40B4-BE49-F238E27FC236}">
                    <a16:creationId xmlns:a16="http://schemas.microsoft.com/office/drawing/2014/main" id="{4582E1CF-522F-4609-8281-990B93BF749C}"/>
                  </a:ext>
                </a:extLst>
              </p:cNvPr>
              <p:cNvSpPr>
                <a:spLocks noChangeArrowheads="1"/>
              </p:cNvSpPr>
              <p:nvPr/>
            </p:nvSpPr>
            <p:spPr bwMode="auto">
              <a:xfrm>
                <a:off x="432" y="1632"/>
                <a:ext cx="2256" cy="24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4526" name="Text Box 30">
                <a:extLst>
                  <a:ext uri="{FF2B5EF4-FFF2-40B4-BE49-F238E27FC236}">
                    <a16:creationId xmlns:a16="http://schemas.microsoft.com/office/drawing/2014/main" id="{7D6CBE27-F21F-4F70-9053-244F9ED8E960}"/>
                  </a:ext>
                </a:extLst>
              </p:cNvPr>
              <p:cNvSpPr txBox="1">
                <a:spLocks noChangeArrowheads="1"/>
              </p:cNvSpPr>
              <p:nvPr/>
            </p:nvSpPr>
            <p:spPr bwMode="auto">
              <a:xfrm>
                <a:off x="576" y="1704"/>
                <a:ext cx="441"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ETM1(B)</a:t>
                </a:r>
              </a:p>
            </p:txBody>
          </p:sp>
          <p:sp>
            <p:nvSpPr>
              <p:cNvPr id="234527" name="Text Box 31">
                <a:extLst>
                  <a:ext uri="{FF2B5EF4-FFF2-40B4-BE49-F238E27FC236}">
                    <a16:creationId xmlns:a16="http://schemas.microsoft.com/office/drawing/2014/main" id="{6FFCE4CD-6338-4564-9809-BA614894A226}"/>
                  </a:ext>
                </a:extLst>
              </p:cNvPr>
              <p:cNvSpPr txBox="1">
                <a:spLocks noChangeArrowheads="1"/>
              </p:cNvSpPr>
              <p:nvPr/>
            </p:nvSpPr>
            <p:spPr bwMode="auto">
              <a:xfrm>
                <a:off x="1260" y="1694"/>
                <a:ext cx="445"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ETM2(G)</a:t>
                </a:r>
              </a:p>
            </p:txBody>
          </p:sp>
          <p:sp>
            <p:nvSpPr>
              <p:cNvPr id="234528" name="Text Box 32">
                <a:extLst>
                  <a:ext uri="{FF2B5EF4-FFF2-40B4-BE49-F238E27FC236}">
                    <a16:creationId xmlns:a16="http://schemas.microsoft.com/office/drawing/2014/main" id="{BFD2B462-D6B8-4773-9294-F346F531E058}"/>
                  </a:ext>
                </a:extLst>
              </p:cNvPr>
              <p:cNvSpPr txBox="1">
                <a:spLocks noChangeArrowheads="1"/>
              </p:cNvSpPr>
              <p:nvPr/>
            </p:nvSpPr>
            <p:spPr bwMode="auto">
              <a:xfrm>
                <a:off x="1920" y="1692"/>
                <a:ext cx="441"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ETM3(R)</a:t>
                </a:r>
              </a:p>
            </p:txBody>
          </p:sp>
        </p:grpSp>
      </p:grpSp>
      <p:grpSp>
        <p:nvGrpSpPr>
          <p:cNvPr id="234537" name="Group 41">
            <a:extLst>
              <a:ext uri="{FF2B5EF4-FFF2-40B4-BE49-F238E27FC236}">
                <a16:creationId xmlns:a16="http://schemas.microsoft.com/office/drawing/2014/main" id="{28E4DD47-4BAD-4FE3-9438-FBF7564BD8A7}"/>
              </a:ext>
            </a:extLst>
          </p:cNvPr>
          <p:cNvGrpSpPr>
            <a:grpSpLocks/>
          </p:cNvGrpSpPr>
          <p:nvPr/>
        </p:nvGrpSpPr>
        <p:grpSpPr bwMode="auto">
          <a:xfrm>
            <a:off x="4572000" y="2797175"/>
            <a:ext cx="4191000" cy="3962400"/>
            <a:chOff x="2880" y="1642"/>
            <a:chExt cx="2640" cy="2496"/>
          </a:xfrm>
        </p:grpSpPr>
        <p:sp>
          <p:nvSpPr>
            <p:cNvPr id="234521" name="Text Box 25">
              <a:extLst>
                <a:ext uri="{FF2B5EF4-FFF2-40B4-BE49-F238E27FC236}">
                  <a16:creationId xmlns:a16="http://schemas.microsoft.com/office/drawing/2014/main" id="{3C73BA3C-DADC-4F45-8033-852DEEE2CB0F}"/>
                </a:ext>
              </a:extLst>
            </p:cNvPr>
            <p:cNvSpPr txBox="1">
              <a:spLocks noChangeArrowheads="1"/>
            </p:cNvSpPr>
            <p:nvPr/>
          </p:nvSpPr>
          <p:spPr bwMode="auto">
            <a:xfrm>
              <a:off x="2880" y="3504"/>
              <a:ext cx="264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000" b="1">
                  <a:solidFill>
                    <a:srgbClr val="000000"/>
                  </a:solidFill>
                </a:rPr>
                <a:t>COMPOSIÇÃO COLORIDA DA BANDAS ETM2(G), ETM3(R) E ETM4(IV) DO LANDSAT-7</a:t>
              </a:r>
            </a:p>
          </p:txBody>
        </p:sp>
        <p:grpSp>
          <p:nvGrpSpPr>
            <p:cNvPr id="234535" name="Group 39">
              <a:extLst>
                <a:ext uri="{FF2B5EF4-FFF2-40B4-BE49-F238E27FC236}">
                  <a16:creationId xmlns:a16="http://schemas.microsoft.com/office/drawing/2014/main" id="{0FD76EBD-6A19-4B52-AAAE-DA9E82464B44}"/>
                </a:ext>
              </a:extLst>
            </p:cNvPr>
            <p:cNvGrpSpPr>
              <a:grpSpLocks/>
            </p:cNvGrpSpPr>
            <p:nvPr/>
          </p:nvGrpSpPr>
          <p:grpSpPr bwMode="auto">
            <a:xfrm>
              <a:off x="3072" y="1642"/>
              <a:ext cx="2258" cy="1814"/>
              <a:chOff x="3072" y="1602"/>
              <a:chExt cx="2258" cy="1814"/>
            </a:xfrm>
          </p:grpSpPr>
          <p:pic>
            <p:nvPicPr>
              <p:cNvPr id="234514" name="Picture 18" descr="Cap16_3">
                <a:extLst>
                  <a:ext uri="{FF2B5EF4-FFF2-40B4-BE49-F238E27FC236}">
                    <a16:creationId xmlns:a16="http://schemas.microsoft.com/office/drawing/2014/main" id="{3602212B-0BC8-4E71-84B9-8AC5C9BBF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1728"/>
                <a:ext cx="2258" cy="1688"/>
              </a:xfrm>
              <a:prstGeom prst="rect">
                <a:avLst/>
              </a:prstGeom>
              <a:noFill/>
              <a:extLst>
                <a:ext uri="{909E8E84-426E-40DD-AFC4-6F175D3DCCD1}">
                  <a14:hiddenFill xmlns:a14="http://schemas.microsoft.com/office/drawing/2010/main">
                    <a:solidFill>
                      <a:srgbClr val="FFFFFF"/>
                    </a:solidFill>
                  </a14:hiddenFill>
                </a:ext>
              </a:extLst>
            </p:spPr>
          </p:pic>
          <p:sp>
            <p:nvSpPr>
              <p:cNvPr id="234529" name="Rectangle 33">
                <a:extLst>
                  <a:ext uri="{FF2B5EF4-FFF2-40B4-BE49-F238E27FC236}">
                    <a16:creationId xmlns:a16="http://schemas.microsoft.com/office/drawing/2014/main" id="{5C7EB26C-0192-4BE0-876E-09C927D2FBC8}"/>
                  </a:ext>
                </a:extLst>
              </p:cNvPr>
              <p:cNvSpPr>
                <a:spLocks noChangeArrowheads="1"/>
              </p:cNvSpPr>
              <p:nvPr/>
            </p:nvSpPr>
            <p:spPr bwMode="auto">
              <a:xfrm>
                <a:off x="3072" y="1602"/>
                <a:ext cx="2256" cy="24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4530" name="Text Box 34">
                <a:extLst>
                  <a:ext uri="{FF2B5EF4-FFF2-40B4-BE49-F238E27FC236}">
                    <a16:creationId xmlns:a16="http://schemas.microsoft.com/office/drawing/2014/main" id="{DCB84C78-1894-4B8C-9B4F-420B2B192221}"/>
                  </a:ext>
                </a:extLst>
              </p:cNvPr>
              <p:cNvSpPr txBox="1">
                <a:spLocks noChangeArrowheads="1"/>
              </p:cNvSpPr>
              <p:nvPr/>
            </p:nvSpPr>
            <p:spPr bwMode="auto">
              <a:xfrm>
                <a:off x="3204" y="1674"/>
                <a:ext cx="445"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ETM2(G)</a:t>
                </a:r>
              </a:p>
            </p:txBody>
          </p:sp>
          <p:sp>
            <p:nvSpPr>
              <p:cNvPr id="234531" name="Text Box 35">
                <a:extLst>
                  <a:ext uri="{FF2B5EF4-FFF2-40B4-BE49-F238E27FC236}">
                    <a16:creationId xmlns:a16="http://schemas.microsoft.com/office/drawing/2014/main" id="{632553D4-1E18-4708-9506-20126CC8A393}"/>
                  </a:ext>
                </a:extLst>
              </p:cNvPr>
              <p:cNvSpPr txBox="1">
                <a:spLocks noChangeArrowheads="1"/>
              </p:cNvSpPr>
              <p:nvPr/>
            </p:nvSpPr>
            <p:spPr bwMode="auto">
              <a:xfrm>
                <a:off x="3888" y="1664"/>
                <a:ext cx="441"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ETM3(R)</a:t>
                </a:r>
              </a:p>
            </p:txBody>
          </p:sp>
          <p:sp>
            <p:nvSpPr>
              <p:cNvPr id="234532" name="Text Box 36">
                <a:extLst>
                  <a:ext uri="{FF2B5EF4-FFF2-40B4-BE49-F238E27FC236}">
                    <a16:creationId xmlns:a16="http://schemas.microsoft.com/office/drawing/2014/main" id="{DE7DDE77-63E9-43E7-8E2F-71BB0A541459}"/>
                  </a:ext>
                </a:extLst>
              </p:cNvPr>
              <p:cNvSpPr txBox="1">
                <a:spLocks noChangeArrowheads="1"/>
              </p:cNvSpPr>
              <p:nvPr/>
            </p:nvSpPr>
            <p:spPr bwMode="auto">
              <a:xfrm>
                <a:off x="4548" y="1662"/>
                <a:ext cx="463" cy="15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000" b="1">
                    <a:solidFill>
                      <a:srgbClr val="000000"/>
                    </a:solidFill>
                  </a:rPr>
                  <a:t>ETM4(IR)</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34536"/>
                                        </p:tgtEl>
                                        <p:attrNameLst>
                                          <p:attrName>style.visibility</p:attrName>
                                        </p:attrNameLst>
                                      </p:cBhvr>
                                      <p:to>
                                        <p:strVal val="visible"/>
                                      </p:to>
                                    </p:set>
                                    <p:animEffect transition="in" filter="wipe(down)">
                                      <p:cBhvr>
                                        <p:cTn id="7" dur="290">
                                          <p:stCondLst>
                                            <p:cond delay="0"/>
                                          </p:stCondLst>
                                        </p:cTn>
                                        <p:tgtEl>
                                          <p:spTgt spid="234536"/>
                                        </p:tgtEl>
                                      </p:cBhvr>
                                    </p:animEffect>
                                    <p:anim calcmode="lin" valueType="num">
                                      <p:cBhvr>
                                        <p:cTn id="8" dur="911" tmFilter="0,0; 0.14,0.36; 0.43,0.73; 0.71,0.91; 1.0,1.0">
                                          <p:stCondLst>
                                            <p:cond delay="0"/>
                                          </p:stCondLst>
                                        </p:cTn>
                                        <p:tgtEl>
                                          <p:spTgt spid="23453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453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3453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3453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34536"/>
                                        </p:tgtEl>
                                        <p:attrNameLst>
                                          <p:attrName>ppt_y</p:attrName>
                                        </p:attrNameLst>
                                      </p:cBhvr>
                                      <p:tavLst>
                                        <p:tav tm="0" fmla="#ppt_y-sin(pi*$)/81">
                                          <p:val>
                                            <p:fltVal val="0"/>
                                          </p:val>
                                        </p:tav>
                                        <p:tav tm="100000">
                                          <p:val>
                                            <p:fltVal val="1"/>
                                          </p:val>
                                        </p:tav>
                                      </p:tavLst>
                                    </p:anim>
                                    <p:animScale>
                                      <p:cBhvr>
                                        <p:cTn id="13" dur="13">
                                          <p:stCondLst>
                                            <p:cond delay="325"/>
                                          </p:stCondLst>
                                        </p:cTn>
                                        <p:tgtEl>
                                          <p:spTgt spid="234536"/>
                                        </p:tgtEl>
                                      </p:cBhvr>
                                      <p:to x="100000" y="60000"/>
                                    </p:animScale>
                                    <p:animScale>
                                      <p:cBhvr>
                                        <p:cTn id="14" dur="83" decel="50000">
                                          <p:stCondLst>
                                            <p:cond delay="338"/>
                                          </p:stCondLst>
                                        </p:cTn>
                                        <p:tgtEl>
                                          <p:spTgt spid="234536"/>
                                        </p:tgtEl>
                                      </p:cBhvr>
                                      <p:to x="100000" y="100000"/>
                                    </p:animScale>
                                    <p:animScale>
                                      <p:cBhvr>
                                        <p:cTn id="15" dur="13">
                                          <p:stCondLst>
                                            <p:cond delay="656"/>
                                          </p:stCondLst>
                                        </p:cTn>
                                        <p:tgtEl>
                                          <p:spTgt spid="234536"/>
                                        </p:tgtEl>
                                      </p:cBhvr>
                                      <p:to x="100000" y="80000"/>
                                    </p:animScale>
                                    <p:animScale>
                                      <p:cBhvr>
                                        <p:cTn id="16" dur="83" decel="50000">
                                          <p:stCondLst>
                                            <p:cond delay="669"/>
                                          </p:stCondLst>
                                        </p:cTn>
                                        <p:tgtEl>
                                          <p:spTgt spid="234536"/>
                                        </p:tgtEl>
                                      </p:cBhvr>
                                      <p:to x="100000" y="100000"/>
                                    </p:animScale>
                                    <p:animScale>
                                      <p:cBhvr>
                                        <p:cTn id="17" dur="13">
                                          <p:stCondLst>
                                            <p:cond delay="821"/>
                                          </p:stCondLst>
                                        </p:cTn>
                                        <p:tgtEl>
                                          <p:spTgt spid="234536"/>
                                        </p:tgtEl>
                                      </p:cBhvr>
                                      <p:to x="100000" y="90000"/>
                                    </p:animScale>
                                    <p:animScale>
                                      <p:cBhvr>
                                        <p:cTn id="18" dur="83" decel="50000">
                                          <p:stCondLst>
                                            <p:cond delay="834"/>
                                          </p:stCondLst>
                                        </p:cTn>
                                        <p:tgtEl>
                                          <p:spTgt spid="234536"/>
                                        </p:tgtEl>
                                      </p:cBhvr>
                                      <p:to x="100000" y="100000"/>
                                    </p:animScale>
                                    <p:animScale>
                                      <p:cBhvr>
                                        <p:cTn id="19" dur="13">
                                          <p:stCondLst>
                                            <p:cond delay="904"/>
                                          </p:stCondLst>
                                        </p:cTn>
                                        <p:tgtEl>
                                          <p:spTgt spid="234536"/>
                                        </p:tgtEl>
                                      </p:cBhvr>
                                      <p:to x="100000" y="95000"/>
                                    </p:animScale>
                                    <p:animScale>
                                      <p:cBhvr>
                                        <p:cTn id="20" dur="83" decel="50000">
                                          <p:stCondLst>
                                            <p:cond delay="917"/>
                                          </p:stCondLst>
                                        </p:cTn>
                                        <p:tgtEl>
                                          <p:spTgt spid="23453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34537"/>
                                        </p:tgtEl>
                                        <p:attrNameLst>
                                          <p:attrName>style.visibility</p:attrName>
                                        </p:attrNameLst>
                                      </p:cBhvr>
                                      <p:to>
                                        <p:strVal val="visible"/>
                                      </p:to>
                                    </p:set>
                                    <p:animEffect transition="in" filter="wipe(down)">
                                      <p:cBhvr>
                                        <p:cTn id="25" dur="290">
                                          <p:stCondLst>
                                            <p:cond delay="0"/>
                                          </p:stCondLst>
                                        </p:cTn>
                                        <p:tgtEl>
                                          <p:spTgt spid="234537"/>
                                        </p:tgtEl>
                                      </p:cBhvr>
                                    </p:animEffect>
                                    <p:anim calcmode="lin" valueType="num">
                                      <p:cBhvr>
                                        <p:cTn id="26" dur="911" tmFilter="0,0; 0.14,0.36; 0.43,0.73; 0.71,0.91; 1.0,1.0">
                                          <p:stCondLst>
                                            <p:cond delay="0"/>
                                          </p:stCondLst>
                                        </p:cTn>
                                        <p:tgtEl>
                                          <p:spTgt spid="234537"/>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34537"/>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34537"/>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34537"/>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34537"/>
                                        </p:tgtEl>
                                        <p:attrNameLst>
                                          <p:attrName>ppt_y</p:attrName>
                                        </p:attrNameLst>
                                      </p:cBhvr>
                                      <p:tavLst>
                                        <p:tav tm="0" fmla="#ppt_y-sin(pi*$)/81">
                                          <p:val>
                                            <p:fltVal val="0"/>
                                          </p:val>
                                        </p:tav>
                                        <p:tav tm="100000">
                                          <p:val>
                                            <p:fltVal val="1"/>
                                          </p:val>
                                        </p:tav>
                                      </p:tavLst>
                                    </p:anim>
                                    <p:animScale>
                                      <p:cBhvr>
                                        <p:cTn id="31" dur="13">
                                          <p:stCondLst>
                                            <p:cond delay="325"/>
                                          </p:stCondLst>
                                        </p:cTn>
                                        <p:tgtEl>
                                          <p:spTgt spid="234537"/>
                                        </p:tgtEl>
                                      </p:cBhvr>
                                      <p:to x="100000" y="60000"/>
                                    </p:animScale>
                                    <p:animScale>
                                      <p:cBhvr>
                                        <p:cTn id="32" dur="83" decel="50000">
                                          <p:stCondLst>
                                            <p:cond delay="338"/>
                                          </p:stCondLst>
                                        </p:cTn>
                                        <p:tgtEl>
                                          <p:spTgt spid="234537"/>
                                        </p:tgtEl>
                                      </p:cBhvr>
                                      <p:to x="100000" y="100000"/>
                                    </p:animScale>
                                    <p:animScale>
                                      <p:cBhvr>
                                        <p:cTn id="33" dur="13">
                                          <p:stCondLst>
                                            <p:cond delay="656"/>
                                          </p:stCondLst>
                                        </p:cTn>
                                        <p:tgtEl>
                                          <p:spTgt spid="234537"/>
                                        </p:tgtEl>
                                      </p:cBhvr>
                                      <p:to x="100000" y="80000"/>
                                    </p:animScale>
                                    <p:animScale>
                                      <p:cBhvr>
                                        <p:cTn id="34" dur="83" decel="50000">
                                          <p:stCondLst>
                                            <p:cond delay="669"/>
                                          </p:stCondLst>
                                        </p:cTn>
                                        <p:tgtEl>
                                          <p:spTgt spid="234537"/>
                                        </p:tgtEl>
                                      </p:cBhvr>
                                      <p:to x="100000" y="100000"/>
                                    </p:animScale>
                                    <p:animScale>
                                      <p:cBhvr>
                                        <p:cTn id="35" dur="13">
                                          <p:stCondLst>
                                            <p:cond delay="821"/>
                                          </p:stCondLst>
                                        </p:cTn>
                                        <p:tgtEl>
                                          <p:spTgt spid="234537"/>
                                        </p:tgtEl>
                                      </p:cBhvr>
                                      <p:to x="100000" y="90000"/>
                                    </p:animScale>
                                    <p:animScale>
                                      <p:cBhvr>
                                        <p:cTn id="36" dur="83" decel="50000">
                                          <p:stCondLst>
                                            <p:cond delay="834"/>
                                          </p:stCondLst>
                                        </p:cTn>
                                        <p:tgtEl>
                                          <p:spTgt spid="234537"/>
                                        </p:tgtEl>
                                      </p:cBhvr>
                                      <p:to x="100000" y="100000"/>
                                    </p:animScale>
                                    <p:animScale>
                                      <p:cBhvr>
                                        <p:cTn id="37" dur="13">
                                          <p:stCondLst>
                                            <p:cond delay="904"/>
                                          </p:stCondLst>
                                        </p:cTn>
                                        <p:tgtEl>
                                          <p:spTgt spid="234537"/>
                                        </p:tgtEl>
                                      </p:cBhvr>
                                      <p:to x="100000" y="95000"/>
                                    </p:animScale>
                                    <p:animScale>
                                      <p:cBhvr>
                                        <p:cTn id="38" dur="83" decel="50000">
                                          <p:stCondLst>
                                            <p:cond delay="917"/>
                                          </p:stCondLst>
                                        </p:cTn>
                                        <p:tgtEl>
                                          <p:spTgt spid="234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5532" name="Rectangle 12">
            <a:extLst>
              <a:ext uri="{FF2B5EF4-FFF2-40B4-BE49-F238E27FC236}">
                <a16:creationId xmlns:a16="http://schemas.microsoft.com/office/drawing/2014/main" id="{98F18DC9-46B2-4AC6-80AC-7999BC346C97}"/>
              </a:ext>
            </a:extLst>
          </p:cNvPr>
          <p:cNvSpPr>
            <a:spLocks noChangeArrowheads="1"/>
          </p:cNvSpPr>
          <p:nvPr/>
        </p:nvSpPr>
        <p:spPr bwMode="auto">
          <a:xfrm>
            <a:off x="0" y="0"/>
            <a:ext cx="9144000" cy="7620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33" name="Text Box 13">
            <a:extLst>
              <a:ext uri="{FF2B5EF4-FFF2-40B4-BE49-F238E27FC236}">
                <a16:creationId xmlns:a16="http://schemas.microsoft.com/office/drawing/2014/main" id="{520A5D80-BF18-4629-B6EF-04EE9887AD00}"/>
              </a:ext>
            </a:extLst>
          </p:cNvPr>
          <p:cNvSpPr txBox="1">
            <a:spLocks noChangeArrowheads="1"/>
          </p:cNvSpPr>
          <p:nvPr/>
        </p:nvSpPr>
        <p:spPr bwMode="auto">
          <a:xfrm>
            <a:off x="247650" y="9525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800" b="1">
                <a:solidFill>
                  <a:srgbClr val="FFFF00"/>
                </a:solidFill>
              </a:rPr>
              <a:t>TRATAMENTO DE IMAGENS DIGITAIS</a:t>
            </a:r>
            <a:r>
              <a:rPr lang="pt-BR" altLang="pt-BR" sz="2800"/>
              <a:t> </a:t>
            </a:r>
          </a:p>
        </p:txBody>
      </p:sp>
      <p:sp>
        <p:nvSpPr>
          <p:cNvPr id="235555" name="AutoShape 35">
            <a:extLst>
              <a:ext uri="{FF2B5EF4-FFF2-40B4-BE49-F238E27FC236}">
                <a16:creationId xmlns:a16="http://schemas.microsoft.com/office/drawing/2014/main" id="{12676FAA-F66E-41D1-936D-9BCB8716A6F2}"/>
              </a:ext>
            </a:extLst>
          </p:cNvPr>
          <p:cNvSpPr>
            <a:spLocks noChangeArrowheads="1"/>
          </p:cNvSpPr>
          <p:nvPr/>
        </p:nvSpPr>
        <p:spPr bwMode="auto">
          <a:xfrm>
            <a:off x="3962400" y="914400"/>
            <a:ext cx="1066800" cy="685800"/>
          </a:xfrm>
          <a:prstGeom prst="downArrowCallout">
            <a:avLst>
              <a:gd name="adj1" fmla="val 38889"/>
              <a:gd name="adj2" fmla="val 38889"/>
              <a:gd name="adj3" fmla="val 16667"/>
              <a:gd name="adj4" fmla="val 66667"/>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56" name="Text Box 36">
            <a:extLst>
              <a:ext uri="{FF2B5EF4-FFF2-40B4-BE49-F238E27FC236}">
                <a16:creationId xmlns:a16="http://schemas.microsoft.com/office/drawing/2014/main" id="{FA995E25-36A6-4293-8CB7-F57790278024}"/>
              </a:ext>
            </a:extLst>
          </p:cNvPr>
          <p:cNvSpPr txBox="1">
            <a:spLocks noChangeArrowheads="1"/>
          </p:cNvSpPr>
          <p:nvPr/>
        </p:nvSpPr>
        <p:spPr bwMode="auto">
          <a:xfrm>
            <a:off x="288925" y="1752600"/>
            <a:ext cx="8550275" cy="1920875"/>
          </a:xfrm>
          <a:prstGeom prst="rect">
            <a:avLst/>
          </a:prstGeom>
          <a:gradFill rotWithShape="1">
            <a:gsLst>
              <a:gs pos="0">
                <a:srgbClr val="000000"/>
              </a:gs>
              <a:gs pos="20000">
                <a:srgbClr val="000040"/>
              </a:gs>
              <a:gs pos="50000">
                <a:srgbClr val="400040"/>
              </a:gs>
              <a:gs pos="75000">
                <a:srgbClr val="8F0040"/>
              </a:gs>
              <a:gs pos="89999">
                <a:srgbClr val="F27300"/>
              </a:gs>
              <a:gs pos="100000">
                <a:srgbClr val="FFB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t>O tratamento de imagens digitais nada mais é do que a </a:t>
            </a:r>
            <a:r>
              <a:rPr lang="pt-BR" altLang="pt-BR" sz="2000" b="1"/>
              <a:t>ANÁLISE</a:t>
            </a:r>
            <a:r>
              <a:rPr lang="pt-BR" altLang="pt-BR" sz="2000"/>
              <a:t> e </a:t>
            </a:r>
            <a:r>
              <a:rPr lang="pt-BR" altLang="pt-BR" sz="2000" b="1"/>
              <a:t>MANIPULAÇÃO</a:t>
            </a:r>
            <a:r>
              <a:rPr lang="pt-BR" altLang="pt-BR" sz="2000"/>
              <a:t> de imagens através de técnicas computacionais, com a finalidade de identificar e extrair informações da imagem sobre fenômenos ou objetos do mundo real, e transformar a imagem de tal modo que as informações radiométricas contidas nelas sejam facilmente discrimináveis pelo analista.</a:t>
            </a:r>
          </a:p>
        </p:txBody>
      </p:sp>
      <p:grpSp>
        <p:nvGrpSpPr>
          <p:cNvPr id="235559" name="Group 39">
            <a:extLst>
              <a:ext uri="{FF2B5EF4-FFF2-40B4-BE49-F238E27FC236}">
                <a16:creationId xmlns:a16="http://schemas.microsoft.com/office/drawing/2014/main" id="{6CBFB567-BC82-4332-95FD-DB0DF505778A}"/>
              </a:ext>
            </a:extLst>
          </p:cNvPr>
          <p:cNvGrpSpPr>
            <a:grpSpLocks/>
          </p:cNvGrpSpPr>
          <p:nvPr/>
        </p:nvGrpSpPr>
        <p:grpSpPr bwMode="auto">
          <a:xfrm>
            <a:off x="268288" y="3810000"/>
            <a:ext cx="8647112" cy="2881313"/>
            <a:chOff x="169" y="2400"/>
            <a:chExt cx="5447" cy="1815"/>
          </a:xfrm>
        </p:grpSpPr>
        <p:pic>
          <p:nvPicPr>
            <p:cNvPr id="235557" name="Picture 37" descr="Cap16_4">
              <a:extLst>
                <a:ext uri="{FF2B5EF4-FFF2-40B4-BE49-F238E27FC236}">
                  <a16:creationId xmlns:a16="http://schemas.microsoft.com/office/drawing/2014/main" id="{F6F33421-BB57-4618-B404-16636F3D6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 y="2400"/>
              <a:ext cx="2903" cy="181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8" name="Text Box 38">
              <a:extLst>
                <a:ext uri="{FF2B5EF4-FFF2-40B4-BE49-F238E27FC236}">
                  <a16:creationId xmlns:a16="http://schemas.microsoft.com/office/drawing/2014/main" id="{0EFFC19D-30C4-4099-9E6B-46939EEFBB2D}"/>
                </a:ext>
              </a:extLst>
            </p:cNvPr>
            <p:cNvSpPr txBox="1">
              <a:spLocks noChangeArrowheads="1"/>
            </p:cNvSpPr>
            <p:nvPr/>
          </p:nvSpPr>
          <p:spPr bwMode="auto">
            <a:xfrm>
              <a:off x="3072" y="2966"/>
              <a:ext cx="254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b="1">
                  <a:solidFill>
                    <a:srgbClr val="000000"/>
                  </a:solidFill>
                </a:rPr>
                <a:t>Configuração básica para análise de dados de satélite no formato digital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5555"/>
                                        </p:tgtEl>
                                        <p:attrNameLst>
                                          <p:attrName>style.visibility</p:attrName>
                                        </p:attrNameLst>
                                      </p:cBhvr>
                                      <p:to>
                                        <p:strVal val="visible"/>
                                      </p:to>
                                    </p:set>
                                    <p:animEffect transition="in" filter="box(in)">
                                      <p:cBhvr>
                                        <p:cTn id="7" dur="500"/>
                                        <p:tgtEl>
                                          <p:spTgt spid="235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35556"/>
                                        </p:tgtEl>
                                        <p:attrNameLst>
                                          <p:attrName>style.visibility</p:attrName>
                                        </p:attrNameLst>
                                      </p:cBhvr>
                                      <p:to>
                                        <p:strVal val="visible"/>
                                      </p:to>
                                    </p:set>
                                    <p:animEffect transition="in" filter="wheel(4)">
                                      <p:cBhvr>
                                        <p:cTn id="12" dur="1000"/>
                                        <p:tgtEl>
                                          <p:spTgt spid="235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235559"/>
                                        </p:tgtEl>
                                        <p:attrNameLst>
                                          <p:attrName>style.visibility</p:attrName>
                                        </p:attrNameLst>
                                      </p:cBhvr>
                                      <p:to>
                                        <p:strVal val="visible"/>
                                      </p:to>
                                    </p:set>
                                    <p:anim calcmode="lin" valueType="num">
                                      <p:cBhvr>
                                        <p:cTn id="17" dur="1000" fill="hold"/>
                                        <p:tgtEl>
                                          <p:spTgt spid="2355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235559"/>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235559"/>
                                        </p:tgtEl>
                                        <p:attrNameLst>
                                          <p:attrName>ppt_y</p:attrName>
                                        </p:attrNameLst>
                                      </p:cBhvr>
                                      <p:tavLst>
                                        <p:tav tm="0">
                                          <p:val>
                                            <p:strVal val="#ppt_y"/>
                                          </p:val>
                                        </p:tav>
                                        <p:tav tm="100000">
                                          <p:val>
                                            <p:strVal val="#ppt_y"/>
                                          </p:val>
                                        </p:tav>
                                      </p:tavLst>
                                    </p:anim>
                                    <p:animEffect transition="in" filter="fade">
                                      <p:cBhvr>
                                        <p:cTn id="20" dur="1000"/>
                                        <p:tgtEl>
                                          <p:spTgt spid="235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17" name="AutoShape 29">
            <a:extLst>
              <a:ext uri="{FF2B5EF4-FFF2-40B4-BE49-F238E27FC236}">
                <a16:creationId xmlns:a16="http://schemas.microsoft.com/office/drawing/2014/main" id="{06BE1BF1-AC26-4533-8451-929EBB2FC45F}"/>
              </a:ext>
            </a:extLst>
          </p:cNvPr>
          <p:cNvSpPr>
            <a:spLocks noChangeArrowheads="1"/>
          </p:cNvSpPr>
          <p:nvPr/>
        </p:nvSpPr>
        <p:spPr bwMode="auto">
          <a:xfrm>
            <a:off x="76200" y="228600"/>
            <a:ext cx="8915400" cy="6172200"/>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42737" name="Group 49">
            <a:extLst>
              <a:ext uri="{FF2B5EF4-FFF2-40B4-BE49-F238E27FC236}">
                <a16:creationId xmlns:a16="http://schemas.microsoft.com/office/drawing/2014/main" id="{487C4BD2-BB8E-402F-A3B0-7C7B7629B013}"/>
              </a:ext>
            </a:extLst>
          </p:cNvPr>
          <p:cNvGrpSpPr>
            <a:grpSpLocks/>
          </p:cNvGrpSpPr>
          <p:nvPr/>
        </p:nvGrpSpPr>
        <p:grpSpPr bwMode="auto">
          <a:xfrm>
            <a:off x="609600" y="2757488"/>
            <a:ext cx="7620000" cy="366712"/>
            <a:chOff x="240" y="2505"/>
            <a:chExt cx="4800" cy="231"/>
          </a:xfrm>
        </p:grpSpPr>
        <p:sp>
          <p:nvSpPr>
            <p:cNvPr id="242738" name="Text Box 50">
              <a:extLst>
                <a:ext uri="{FF2B5EF4-FFF2-40B4-BE49-F238E27FC236}">
                  <a16:creationId xmlns:a16="http://schemas.microsoft.com/office/drawing/2014/main" id="{E65A8DF6-DE18-4693-9B0D-F26C25CC96B3}"/>
                </a:ext>
              </a:extLst>
            </p:cNvPr>
            <p:cNvSpPr txBox="1">
              <a:spLocks noChangeArrowheads="1"/>
            </p:cNvSpPr>
            <p:nvPr/>
          </p:nvSpPr>
          <p:spPr bwMode="auto">
            <a:xfrm>
              <a:off x="240" y="2505"/>
              <a:ext cx="19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PRÉ-PROCESSAMENTO</a:t>
              </a:r>
            </a:p>
          </p:txBody>
        </p:sp>
        <p:sp>
          <p:nvSpPr>
            <p:cNvPr id="242739" name="AutoShape 51">
              <a:hlinkClick r:id="rId2" action="ppaction://hlinksldjump"/>
              <a:extLst>
                <a:ext uri="{FF2B5EF4-FFF2-40B4-BE49-F238E27FC236}">
                  <a16:creationId xmlns:a16="http://schemas.microsoft.com/office/drawing/2014/main" id="{C32F7C71-EC15-4F39-8338-AC9EE87F1442}"/>
                </a:ext>
              </a:extLst>
            </p:cNvPr>
            <p:cNvSpPr>
              <a:spLocks noChangeArrowheads="1"/>
            </p:cNvSpPr>
            <p:nvPr/>
          </p:nvSpPr>
          <p:spPr bwMode="auto">
            <a:xfrm>
              <a:off x="4272" y="2544"/>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0" name="Group 52">
            <a:extLst>
              <a:ext uri="{FF2B5EF4-FFF2-40B4-BE49-F238E27FC236}">
                <a16:creationId xmlns:a16="http://schemas.microsoft.com/office/drawing/2014/main" id="{BA9C2C56-39FF-480E-839B-B8EE591F7720}"/>
              </a:ext>
            </a:extLst>
          </p:cNvPr>
          <p:cNvGrpSpPr>
            <a:grpSpLocks/>
          </p:cNvGrpSpPr>
          <p:nvPr/>
        </p:nvGrpSpPr>
        <p:grpSpPr bwMode="auto">
          <a:xfrm>
            <a:off x="609600" y="3671888"/>
            <a:ext cx="7620000" cy="366712"/>
            <a:chOff x="240" y="2745"/>
            <a:chExt cx="4800" cy="231"/>
          </a:xfrm>
        </p:grpSpPr>
        <p:sp>
          <p:nvSpPr>
            <p:cNvPr id="242741" name="Text Box 53">
              <a:extLst>
                <a:ext uri="{FF2B5EF4-FFF2-40B4-BE49-F238E27FC236}">
                  <a16:creationId xmlns:a16="http://schemas.microsoft.com/office/drawing/2014/main" id="{DD34C9F6-8434-4C1A-8053-75AC8B08BE73}"/>
                </a:ext>
              </a:extLst>
            </p:cNvPr>
            <p:cNvSpPr txBox="1">
              <a:spLocks noChangeArrowheads="1"/>
            </p:cNvSpPr>
            <p:nvPr/>
          </p:nvSpPr>
          <p:spPr bwMode="auto">
            <a:xfrm>
              <a:off x="240" y="2745"/>
              <a:ext cx="30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TRANSFORMAÇÃO DE DADOS DIGITAIS</a:t>
              </a:r>
            </a:p>
          </p:txBody>
        </p:sp>
        <p:sp>
          <p:nvSpPr>
            <p:cNvPr id="242742" name="AutoShape 54">
              <a:hlinkClick r:id="rId3" action="ppaction://hlinksldjump"/>
              <a:extLst>
                <a:ext uri="{FF2B5EF4-FFF2-40B4-BE49-F238E27FC236}">
                  <a16:creationId xmlns:a16="http://schemas.microsoft.com/office/drawing/2014/main" id="{E86943A8-3FD3-436E-89D3-5AE40303B73A}"/>
                </a:ext>
              </a:extLst>
            </p:cNvPr>
            <p:cNvSpPr>
              <a:spLocks noChangeArrowheads="1"/>
            </p:cNvSpPr>
            <p:nvPr/>
          </p:nvSpPr>
          <p:spPr bwMode="auto">
            <a:xfrm>
              <a:off x="4272" y="2832"/>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3" name="Group 55">
            <a:extLst>
              <a:ext uri="{FF2B5EF4-FFF2-40B4-BE49-F238E27FC236}">
                <a16:creationId xmlns:a16="http://schemas.microsoft.com/office/drawing/2014/main" id="{8D96CBC7-390B-4ED5-BE95-47C15CE7CE40}"/>
              </a:ext>
            </a:extLst>
          </p:cNvPr>
          <p:cNvGrpSpPr>
            <a:grpSpLocks/>
          </p:cNvGrpSpPr>
          <p:nvPr/>
        </p:nvGrpSpPr>
        <p:grpSpPr bwMode="auto">
          <a:xfrm>
            <a:off x="609600" y="4572000"/>
            <a:ext cx="7620000" cy="366713"/>
            <a:chOff x="240" y="3069"/>
            <a:chExt cx="4800" cy="231"/>
          </a:xfrm>
        </p:grpSpPr>
        <p:sp>
          <p:nvSpPr>
            <p:cNvPr id="242744" name="Text Box 56">
              <a:extLst>
                <a:ext uri="{FF2B5EF4-FFF2-40B4-BE49-F238E27FC236}">
                  <a16:creationId xmlns:a16="http://schemas.microsoft.com/office/drawing/2014/main" id="{51F557E1-179D-4F43-A555-408B9D09C0D4}"/>
                </a:ext>
              </a:extLst>
            </p:cNvPr>
            <p:cNvSpPr txBox="1">
              <a:spLocks noChangeArrowheads="1"/>
            </p:cNvSpPr>
            <p:nvPr/>
          </p:nvSpPr>
          <p:spPr bwMode="auto">
            <a:xfrm>
              <a:off x="240" y="3069"/>
              <a:ext cx="30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CLASSIFICAÇÃO PROPRIAMENTE DITA</a:t>
              </a:r>
            </a:p>
          </p:txBody>
        </p:sp>
        <p:sp>
          <p:nvSpPr>
            <p:cNvPr id="242745" name="AutoShape 57">
              <a:hlinkClick r:id="rId4" action="ppaction://hlinksldjump"/>
              <a:extLst>
                <a:ext uri="{FF2B5EF4-FFF2-40B4-BE49-F238E27FC236}">
                  <a16:creationId xmlns:a16="http://schemas.microsoft.com/office/drawing/2014/main" id="{24887DBD-A57C-478D-BF41-382137798E5C}"/>
                </a:ext>
              </a:extLst>
            </p:cNvPr>
            <p:cNvSpPr>
              <a:spLocks noChangeArrowheads="1"/>
            </p:cNvSpPr>
            <p:nvPr/>
          </p:nvSpPr>
          <p:spPr bwMode="auto">
            <a:xfrm>
              <a:off x="4272" y="3120"/>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6" name="Group 58">
            <a:extLst>
              <a:ext uri="{FF2B5EF4-FFF2-40B4-BE49-F238E27FC236}">
                <a16:creationId xmlns:a16="http://schemas.microsoft.com/office/drawing/2014/main" id="{79C10B0B-2573-4885-A749-CA42F4965BA0}"/>
              </a:ext>
            </a:extLst>
          </p:cNvPr>
          <p:cNvGrpSpPr>
            <a:grpSpLocks/>
          </p:cNvGrpSpPr>
          <p:nvPr/>
        </p:nvGrpSpPr>
        <p:grpSpPr bwMode="auto">
          <a:xfrm>
            <a:off x="609600" y="5562600"/>
            <a:ext cx="7620000" cy="366713"/>
            <a:chOff x="240" y="3369"/>
            <a:chExt cx="4800" cy="231"/>
          </a:xfrm>
        </p:grpSpPr>
        <p:sp>
          <p:nvSpPr>
            <p:cNvPr id="242747" name="Text Box 59">
              <a:extLst>
                <a:ext uri="{FF2B5EF4-FFF2-40B4-BE49-F238E27FC236}">
                  <a16:creationId xmlns:a16="http://schemas.microsoft.com/office/drawing/2014/main" id="{16547BF5-66D9-42F6-8727-B9341A7C189F}"/>
                </a:ext>
              </a:extLst>
            </p:cNvPr>
            <p:cNvSpPr txBox="1">
              <a:spLocks noChangeArrowheads="1"/>
            </p:cNvSpPr>
            <p:nvPr/>
          </p:nvSpPr>
          <p:spPr bwMode="auto">
            <a:xfrm>
              <a:off x="240" y="3369"/>
              <a:ext cx="19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PÓS-PROCESSAMENTO</a:t>
              </a:r>
            </a:p>
          </p:txBody>
        </p:sp>
        <p:sp>
          <p:nvSpPr>
            <p:cNvPr id="242748" name="AutoShape 60">
              <a:hlinkClick r:id="" action="ppaction://hlinkshowjump?jump=lastslide"/>
              <a:extLst>
                <a:ext uri="{FF2B5EF4-FFF2-40B4-BE49-F238E27FC236}">
                  <a16:creationId xmlns:a16="http://schemas.microsoft.com/office/drawing/2014/main" id="{2FDAB562-8C36-43E8-A208-4FFA84323F8A}"/>
                </a:ext>
              </a:extLst>
            </p:cNvPr>
            <p:cNvSpPr>
              <a:spLocks noChangeArrowheads="1"/>
            </p:cNvSpPr>
            <p:nvPr/>
          </p:nvSpPr>
          <p:spPr bwMode="auto">
            <a:xfrm>
              <a:off x="4272" y="3420"/>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
        <p:nvSpPr>
          <p:cNvPr id="242753" name="WordArt 65">
            <a:extLst>
              <a:ext uri="{FF2B5EF4-FFF2-40B4-BE49-F238E27FC236}">
                <a16:creationId xmlns:a16="http://schemas.microsoft.com/office/drawing/2014/main" id="{E46EE9C1-F2C7-4A3F-8081-DF02AB96A24E}"/>
              </a:ext>
            </a:extLst>
          </p:cNvPr>
          <p:cNvSpPr>
            <a:spLocks noChangeArrowheads="1" noChangeShapeType="1" noTextEdit="1"/>
          </p:cNvSpPr>
          <p:nvPr/>
        </p:nvSpPr>
        <p:spPr bwMode="auto">
          <a:xfrm>
            <a:off x="171450" y="762000"/>
            <a:ext cx="8648700" cy="895350"/>
          </a:xfrm>
          <a:prstGeom prst="rect">
            <a:avLst/>
          </a:prstGeom>
        </p:spPr>
        <p:txBody>
          <a:bodyPr wrap="none" fromWordArt="1">
            <a:prstTxWarp prst="textPlain">
              <a:avLst>
                <a:gd name="adj" fmla="val 50000"/>
              </a:avLst>
            </a:prstTxWarp>
          </a:bodyPr>
          <a:lstStyle/>
          <a:p>
            <a:pPr algn="ctr"/>
            <a:r>
              <a:rPr lang="pt-BR" sz="1200" kern="10">
                <a:ln w="12700">
                  <a:solidFill>
                    <a:srgbClr val="000000"/>
                  </a:solidFill>
                  <a:round/>
                  <a:headEnd/>
                  <a:tailEnd/>
                </a:ln>
                <a:gradFill rotWithShape="0">
                  <a:gsLst>
                    <a:gs pos="0">
                      <a:srgbClr val="FF0000"/>
                    </a:gs>
                    <a:gs pos="100000">
                      <a:srgbClr val="FFFF00"/>
                    </a:gs>
                  </a:gsLst>
                  <a:lin ang="5400000" scaled="1"/>
                </a:gradFill>
                <a:effectLst>
                  <a:outerShdw dist="35921" dir="2700000" sy="50000" rotWithShape="0">
                    <a:srgbClr val="875B0D">
                      <a:alpha val="70000"/>
                    </a:srgbClr>
                  </a:outerShdw>
                </a:effectLst>
                <a:latin typeface="Arial Black" panose="020B0A04020102020204" pitchFamily="34" charset="0"/>
              </a:rPr>
              <a:t>Fases da Análise de Dados Digitais</a:t>
            </a:r>
          </a:p>
        </p:txBody>
      </p:sp>
      <p:sp>
        <p:nvSpPr>
          <p:cNvPr id="242754" name="AutoShape 66">
            <a:extLst>
              <a:ext uri="{FF2B5EF4-FFF2-40B4-BE49-F238E27FC236}">
                <a16:creationId xmlns:a16="http://schemas.microsoft.com/office/drawing/2014/main" id="{A41697FA-AD14-4E70-BBCF-2D64EF4A4838}"/>
              </a:ext>
            </a:extLst>
          </p:cNvPr>
          <p:cNvSpPr>
            <a:spLocks noChangeArrowheads="1"/>
          </p:cNvSpPr>
          <p:nvPr/>
        </p:nvSpPr>
        <p:spPr bwMode="auto">
          <a:xfrm>
            <a:off x="3962400" y="1752600"/>
            <a:ext cx="1066800" cy="685800"/>
          </a:xfrm>
          <a:prstGeom prst="downArrowCallout">
            <a:avLst>
              <a:gd name="adj1" fmla="val 38889"/>
              <a:gd name="adj2" fmla="val 38889"/>
              <a:gd name="adj3" fmla="val 16667"/>
              <a:gd name="adj4" fmla="val 66667"/>
            </a:avLst>
          </a:prstGeom>
          <a:gradFill rotWithShape="1">
            <a:gsLst>
              <a:gs pos="0">
                <a:srgbClr val="FF0000"/>
              </a:gs>
              <a:gs pos="100000">
                <a:srgbClr val="FFFF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2754"/>
                                        </p:tgtEl>
                                        <p:attrNameLst>
                                          <p:attrName>style.visibility</p:attrName>
                                        </p:attrNameLst>
                                      </p:cBhvr>
                                      <p:to>
                                        <p:strVal val="visible"/>
                                      </p:to>
                                    </p:set>
                                    <p:animEffect transition="in" filter="box(in)">
                                      <p:cBhvr>
                                        <p:cTn id="7" dur="500"/>
                                        <p:tgtEl>
                                          <p:spTgt spid="24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2737"/>
                                        </p:tgtEl>
                                        <p:attrNameLst>
                                          <p:attrName>style.visibility</p:attrName>
                                        </p:attrNameLst>
                                      </p:cBhvr>
                                      <p:to>
                                        <p:strVal val="visible"/>
                                      </p:to>
                                    </p:set>
                                    <p:animEffect transition="in" filter="box(in)">
                                      <p:cBhvr>
                                        <p:cTn id="12" dur="500"/>
                                        <p:tgtEl>
                                          <p:spTgt spid="2427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2740"/>
                                        </p:tgtEl>
                                        <p:attrNameLst>
                                          <p:attrName>style.visibility</p:attrName>
                                        </p:attrNameLst>
                                      </p:cBhvr>
                                      <p:to>
                                        <p:strVal val="visible"/>
                                      </p:to>
                                    </p:set>
                                    <p:animEffect transition="in" filter="box(in)">
                                      <p:cBhvr>
                                        <p:cTn id="17" dur="500"/>
                                        <p:tgtEl>
                                          <p:spTgt spid="242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42743"/>
                                        </p:tgtEl>
                                        <p:attrNameLst>
                                          <p:attrName>style.visibility</p:attrName>
                                        </p:attrNameLst>
                                      </p:cBhvr>
                                      <p:to>
                                        <p:strVal val="visible"/>
                                      </p:to>
                                    </p:set>
                                    <p:animEffect transition="in" filter="box(in)">
                                      <p:cBhvr>
                                        <p:cTn id="22" dur="500"/>
                                        <p:tgtEl>
                                          <p:spTgt spid="2427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42746"/>
                                        </p:tgtEl>
                                        <p:attrNameLst>
                                          <p:attrName>style.visibility</p:attrName>
                                        </p:attrNameLst>
                                      </p:cBhvr>
                                      <p:to>
                                        <p:strVal val="visible"/>
                                      </p:to>
                                    </p:set>
                                    <p:animEffect transition="in" filter="box(in)">
                                      <p:cBhvr>
                                        <p:cTn id="27" dur="500"/>
                                        <p:tgtEl>
                                          <p:spTgt spid="242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9664" name="Text Box 48">
            <a:extLst>
              <a:ext uri="{FF2B5EF4-FFF2-40B4-BE49-F238E27FC236}">
                <a16:creationId xmlns:a16="http://schemas.microsoft.com/office/drawing/2014/main" id="{7ED107BB-1DAF-4B72-AB26-AF7911BC17F4}"/>
              </a:ext>
            </a:extLst>
          </p:cNvPr>
          <p:cNvSpPr txBox="1">
            <a:spLocks noChangeArrowheads="1"/>
          </p:cNvSpPr>
          <p:nvPr/>
        </p:nvSpPr>
        <p:spPr bwMode="auto">
          <a:xfrm>
            <a:off x="228600" y="2286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pt-BR" sz="2000" b="1">
                <a:solidFill>
                  <a:srgbClr val="FFFF00"/>
                </a:solidFill>
              </a:rPr>
              <a:t>Consiste na preparação dos dados de satélite para a classificação, destacando-se as seguintes técnicas:</a:t>
            </a:r>
            <a:endParaRPr lang="pt-BR" altLang="pt-BR" sz="2400" b="1">
              <a:solidFill>
                <a:srgbClr val="FFFF00"/>
              </a:solidFill>
            </a:endParaRPr>
          </a:p>
        </p:txBody>
      </p:sp>
      <p:sp>
        <p:nvSpPr>
          <p:cNvPr id="239666" name="Text Box 50">
            <a:extLst>
              <a:ext uri="{FF2B5EF4-FFF2-40B4-BE49-F238E27FC236}">
                <a16:creationId xmlns:a16="http://schemas.microsoft.com/office/drawing/2014/main" id="{76761AD2-807C-492B-8F66-C9D3D6F1416F}"/>
              </a:ext>
            </a:extLst>
          </p:cNvPr>
          <p:cNvSpPr txBox="1">
            <a:spLocks noChangeArrowheads="1"/>
          </p:cNvSpPr>
          <p:nvPr/>
        </p:nvSpPr>
        <p:spPr bwMode="auto">
          <a:xfrm>
            <a:off x="228600" y="1155700"/>
            <a:ext cx="8702675" cy="1749425"/>
          </a:xfrm>
          <a:prstGeom prst="rect">
            <a:avLst/>
          </a:prstGeom>
          <a:gradFill rotWithShape="1">
            <a:gsLst>
              <a:gs pos="0">
                <a:srgbClr val="292929"/>
              </a:gs>
              <a:gs pos="100000">
                <a:srgbClr val="000000"/>
              </a:gs>
            </a:gsLst>
            <a:path path="shape">
              <a:fillToRect l="50000" t="50000" r="50000" b="50000"/>
            </a:path>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b="1">
                <a:solidFill>
                  <a:srgbClr val="FFFF00"/>
                </a:solidFill>
              </a:rPr>
              <a:t>A) </a:t>
            </a:r>
            <a:r>
              <a:rPr lang="pt-BR" altLang="pt-BR" b="1" u="sng">
                <a:solidFill>
                  <a:srgbClr val="FFFF00"/>
                </a:solidFill>
              </a:rPr>
              <a:t>ELIMINAÇÃO DE RUÍDO</a:t>
            </a:r>
            <a:r>
              <a:rPr lang="pt-BR" altLang="pt-BR" b="1">
                <a:solidFill>
                  <a:srgbClr val="FFFF00"/>
                </a:solidFill>
              </a:rPr>
              <a:t>:</a:t>
            </a:r>
            <a:r>
              <a:rPr lang="pt-BR" altLang="pt-BR">
                <a:solidFill>
                  <a:schemeClr val="tx2"/>
                </a:solidFill>
              </a:rPr>
              <a:t> ruído corresponde, na imagem digital, à falta de informações da energia refletida em uma área no terreno, provocado, geralmente, por uma falha, momentânea, no sistema de registro, no instante do imageamento da área pelo sensor orbital. Uma das técnicas de remoção de ruído comumente empregada consiste em substituir o </a:t>
            </a:r>
            <a:r>
              <a:rPr lang="pt-BR" altLang="pt-BR">
                <a:solidFill>
                  <a:srgbClr val="FFFF00"/>
                </a:solidFill>
              </a:rPr>
              <a:t>VALOR ZERO</a:t>
            </a:r>
            <a:r>
              <a:rPr lang="pt-BR" altLang="pt-BR">
                <a:solidFill>
                  <a:schemeClr val="tx2"/>
                </a:solidFill>
              </a:rPr>
              <a:t> da radiância do pixel no local do ruído pela média da radiância dos pixels das linhas superior e inferior.</a:t>
            </a:r>
          </a:p>
        </p:txBody>
      </p:sp>
      <p:grpSp>
        <p:nvGrpSpPr>
          <p:cNvPr id="239670" name="Group 54">
            <a:extLst>
              <a:ext uri="{FF2B5EF4-FFF2-40B4-BE49-F238E27FC236}">
                <a16:creationId xmlns:a16="http://schemas.microsoft.com/office/drawing/2014/main" id="{AD1D5C8F-EEE3-4532-8158-B1B49339C789}"/>
              </a:ext>
            </a:extLst>
          </p:cNvPr>
          <p:cNvGrpSpPr>
            <a:grpSpLocks/>
          </p:cNvGrpSpPr>
          <p:nvPr/>
        </p:nvGrpSpPr>
        <p:grpSpPr bwMode="auto">
          <a:xfrm>
            <a:off x="990600" y="3038475"/>
            <a:ext cx="7924800" cy="3670300"/>
            <a:chOff x="720" y="1914"/>
            <a:chExt cx="4992" cy="2312"/>
          </a:xfrm>
        </p:grpSpPr>
        <p:pic>
          <p:nvPicPr>
            <p:cNvPr id="239668" name="Picture 52" descr="Cap16_5">
              <a:extLst>
                <a:ext uri="{FF2B5EF4-FFF2-40B4-BE49-F238E27FC236}">
                  <a16:creationId xmlns:a16="http://schemas.microsoft.com/office/drawing/2014/main" id="{6575AC86-803E-44B5-ADB0-C3CAE03D0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914"/>
              <a:ext cx="2496" cy="2312"/>
            </a:xfrm>
            <a:prstGeom prst="rect">
              <a:avLst/>
            </a:prstGeom>
            <a:noFill/>
            <a:extLst>
              <a:ext uri="{909E8E84-426E-40DD-AFC4-6F175D3DCCD1}">
                <a14:hiddenFill xmlns:a14="http://schemas.microsoft.com/office/drawing/2010/main">
                  <a:solidFill>
                    <a:srgbClr val="FFFFFF"/>
                  </a:solidFill>
                </a14:hiddenFill>
              </a:ext>
            </a:extLst>
          </p:spPr>
        </p:pic>
        <p:sp>
          <p:nvSpPr>
            <p:cNvPr id="239669" name="Text Box 53">
              <a:extLst>
                <a:ext uri="{FF2B5EF4-FFF2-40B4-BE49-F238E27FC236}">
                  <a16:creationId xmlns:a16="http://schemas.microsoft.com/office/drawing/2014/main" id="{A9878896-3967-476F-A8DA-925C44173D5E}"/>
                </a:ext>
              </a:extLst>
            </p:cNvPr>
            <p:cNvSpPr txBox="1">
              <a:spLocks noChangeArrowheads="1"/>
            </p:cNvSpPr>
            <p:nvPr/>
          </p:nvSpPr>
          <p:spPr bwMode="auto">
            <a:xfrm>
              <a:off x="3264" y="2784"/>
              <a:ext cx="244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a:t>Imagem colorida de infravermelho falsa-cor mostrando um ruído da parte superior.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9666"/>
                                        </p:tgtEl>
                                        <p:attrNameLst>
                                          <p:attrName>style.visibility</p:attrName>
                                        </p:attrNameLst>
                                      </p:cBhvr>
                                      <p:to>
                                        <p:strVal val="visible"/>
                                      </p:to>
                                    </p:set>
                                    <p:animEffect transition="in" filter="box(in)">
                                      <p:cBhvr>
                                        <p:cTn id="7" dur="500"/>
                                        <p:tgtEl>
                                          <p:spTgt spid="239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239670"/>
                                        </p:tgtEl>
                                        <p:attrNameLst>
                                          <p:attrName>style.visibility</p:attrName>
                                        </p:attrNameLst>
                                      </p:cBhvr>
                                      <p:to>
                                        <p:strVal val="visible"/>
                                      </p:to>
                                    </p:set>
                                    <p:animEffect transition="in" filter="fade">
                                      <p:cBhvr>
                                        <p:cTn id="12" dur="1000"/>
                                        <p:tgtEl>
                                          <p:spTgt spid="239670"/>
                                        </p:tgtEl>
                                      </p:cBhvr>
                                    </p:animEffect>
                                    <p:anim calcmode="lin" valueType="num">
                                      <p:cBhvr>
                                        <p:cTn id="13" dur="1000" fill="hold"/>
                                        <p:tgtEl>
                                          <p:spTgt spid="239670"/>
                                        </p:tgtEl>
                                        <p:attrNameLst>
                                          <p:attrName>style.rotation</p:attrName>
                                        </p:attrNameLst>
                                      </p:cBhvr>
                                      <p:tavLst>
                                        <p:tav tm="0">
                                          <p:val>
                                            <p:fltVal val="720"/>
                                          </p:val>
                                        </p:tav>
                                        <p:tav tm="100000">
                                          <p:val>
                                            <p:fltVal val="0"/>
                                          </p:val>
                                        </p:tav>
                                      </p:tavLst>
                                    </p:anim>
                                    <p:anim calcmode="lin" valueType="num">
                                      <p:cBhvr>
                                        <p:cTn id="14" dur="1000" fill="hold"/>
                                        <p:tgtEl>
                                          <p:spTgt spid="239670"/>
                                        </p:tgtEl>
                                        <p:attrNameLst>
                                          <p:attrName>ppt_h</p:attrName>
                                        </p:attrNameLst>
                                      </p:cBhvr>
                                      <p:tavLst>
                                        <p:tav tm="0">
                                          <p:val>
                                            <p:fltVal val="0"/>
                                          </p:val>
                                        </p:tav>
                                        <p:tav tm="100000">
                                          <p:val>
                                            <p:strVal val="#ppt_h"/>
                                          </p:val>
                                        </p:tav>
                                      </p:tavLst>
                                    </p:anim>
                                    <p:anim calcmode="lin" valueType="num">
                                      <p:cBhvr>
                                        <p:cTn id="15" dur="1000" fill="hold"/>
                                        <p:tgtEl>
                                          <p:spTgt spid="2396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6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3.xml><?xml version="1.0" encoding="utf-8"?>
<a:theme xmlns:a="http://schemas.openxmlformats.org/drawingml/2006/main" name="2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3805</TotalTime>
  <Words>1556</Words>
  <Application>Microsoft Office PowerPoint</Application>
  <PresentationFormat>Apresentação na tela (4:3)</PresentationFormat>
  <Paragraphs>114</Paragraphs>
  <Slides>20</Slides>
  <Notes>1</Notes>
  <HiddenSlides>0</HiddenSlides>
  <MMClips>0</MMClips>
  <ScaleCrop>false</ScaleCrop>
  <HeadingPairs>
    <vt:vector size="8" baseType="variant">
      <vt:variant>
        <vt:lpstr>Fontes usadas</vt:lpstr>
      </vt:variant>
      <vt:variant>
        <vt:i4>12</vt:i4>
      </vt:variant>
      <vt:variant>
        <vt:lpstr>Tema</vt:lpstr>
      </vt:variant>
      <vt:variant>
        <vt:i4>4</vt:i4>
      </vt:variant>
      <vt:variant>
        <vt:lpstr>Servidores OLE inseridos</vt:lpstr>
      </vt:variant>
      <vt:variant>
        <vt:i4>1</vt:i4>
      </vt:variant>
      <vt:variant>
        <vt:lpstr>Títulos de slides</vt:lpstr>
      </vt:variant>
      <vt:variant>
        <vt:i4>20</vt:i4>
      </vt:variant>
    </vt:vector>
  </HeadingPairs>
  <TitlesOfParts>
    <vt:vector size="37" baseType="lpstr">
      <vt:lpstr>Arial</vt:lpstr>
      <vt:lpstr>Arial Black</vt:lpstr>
      <vt:lpstr>Calibri</vt:lpstr>
      <vt:lpstr>Century Gothic</vt:lpstr>
      <vt:lpstr>Helvetica</vt:lpstr>
      <vt:lpstr>Palatino Linotype</vt:lpstr>
      <vt:lpstr>Tahoma</vt:lpstr>
      <vt:lpstr>Times New Roman</vt:lpstr>
      <vt:lpstr>times new roman, new york, time</vt:lpstr>
      <vt:lpstr>Wingdings</vt:lpstr>
      <vt:lpstr>Wingdings 2</vt:lpstr>
      <vt:lpstr>Wingdings 3</vt:lpstr>
      <vt:lpstr>Oceano</vt:lpstr>
      <vt:lpstr>1_Apresentação na sessão de debate</vt:lpstr>
      <vt:lpstr>2_Cacho</vt:lpstr>
      <vt:lpstr>1_Cacho</vt:lpstr>
      <vt:lpstr>Equation</vt:lpstr>
      <vt:lpstr>Sensoriamento  Remoto (SR)</vt:lpstr>
      <vt:lpstr>Apresentação do PowerPoint</vt:lpstr>
      <vt:lpstr>AULA 17 Tratamento de Dados Digitais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427</cp:revision>
  <dcterms:created xsi:type="dcterms:W3CDTF">2004-09-18T14:04:47Z</dcterms:created>
  <dcterms:modified xsi:type="dcterms:W3CDTF">2023-09-10T22:53:07Z</dcterms:modified>
</cp:coreProperties>
</file>