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0" r:id="rId2"/>
    <p:sldMasterId id="2147483722" r:id="rId3"/>
    <p:sldMasterId id="2147483739" r:id="rId4"/>
  </p:sldMasterIdLst>
  <p:notesMasterIdLst>
    <p:notesMasterId r:id="rId29"/>
  </p:notesMasterIdLst>
  <p:sldIdLst>
    <p:sldId id="383" r:id="rId5"/>
    <p:sldId id="384" r:id="rId6"/>
    <p:sldId id="286" r:id="rId7"/>
    <p:sldId id="276" r:id="rId8"/>
    <p:sldId id="316" r:id="rId9"/>
    <p:sldId id="335" r:id="rId10"/>
    <p:sldId id="336" r:id="rId11"/>
    <p:sldId id="337" r:id="rId12"/>
    <p:sldId id="342" r:id="rId13"/>
    <p:sldId id="338" r:id="rId14"/>
    <p:sldId id="343" r:id="rId15"/>
    <p:sldId id="340" r:id="rId16"/>
    <p:sldId id="344" r:id="rId17"/>
    <p:sldId id="345" r:id="rId18"/>
    <p:sldId id="346" r:id="rId19"/>
    <p:sldId id="347" r:id="rId20"/>
    <p:sldId id="348" r:id="rId21"/>
    <p:sldId id="349" r:id="rId22"/>
    <p:sldId id="350" r:id="rId23"/>
    <p:sldId id="351" r:id="rId24"/>
    <p:sldId id="352" r:id="rId25"/>
    <p:sldId id="353" r:id="rId26"/>
    <p:sldId id="385" r:id="rId27"/>
    <p:sldId id="315" r:id="rId2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00"/>
    <a:srgbClr val="660033"/>
    <a:srgbClr val="9999FF"/>
    <a:srgbClr val="FFFF99"/>
    <a:srgbClr val="777777"/>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0D3A7-EE2E-4BBD-A35C-354E28359F22}" v="2" dt="2023-09-10T22:52:24.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3955" autoAdjust="0"/>
  </p:normalViewPr>
  <p:slideViewPr>
    <p:cSldViewPr>
      <p:cViewPr varScale="1">
        <p:scale>
          <a:sx n="104" d="100"/>
          <a:sy n="104" d="100"/>
        </p:scale>
        <p:origin x="1824" y="102"/>
      </p:cViewPr>
      <p:guideLst>
        <p:guide orient="horz" pos="2160"/>
        <p:guide pos="2880"/>
      </p:guideLst>
    </p:cSldViewPr>
  </p:slideViewPr>
  <p:notesTextViewPr>
    <p:cViewPr>
      <p:scale>
        <a:sx n="100" d="100"/>
        <a:sy n="100" d="100"/>
      </p:scale>
      <p:origin x="0" y="0"/>
    </p:cViewPr>
  </p:notesTextViewPr>
  <p:sorterViewPr>
    <p:cViewPr>
      <p:scale>
        <a:sx n="146" d="100"/>
        <a:sy n="146" d="100"/>
      </p:scale>
      <p:origin x="0" y="-65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Rosa dos Santos" userId="e905766dae65b9e1" providerId="LiveId" clId="{D8D5A4A7-CAB3-450C-B249-5C23E3D72CAC}"/>
    <pc:docChg chg="addSld delSld modSld delMainMaster">
      <pc:chgData name="Alexandre Rosa dos Santos" userId="e905766dae65b9e1" providerId="LiveId" clId="{D8D5A4A7-CAB3-450C-B249-5C23E3D72CAC}" dt="2018-11-26T17:25:44.396" v="78" actId="2696"/>
      <pc:docMkLst>
        <pc:docMk/>
      </pc:docMkLst>
      <pc:sldChg chg="del">
        <pc:chgData name="Alexandre Rosa dos Santos" userId="e905766dae65b9e1" providerId="LiveId" clId="{D8D5A4A7-CAB3-450C-B249-5C23E3D72CAC}" dt="2018-11-26T17:25:12.613" v="57" actId="2696"/>
        <pc:sldMkLst>
          <pc:docMk/>
          <pc:sldMk cId="1995073618" sldId="256"/>
        </pc:sldMkLst>
      </pc:sldChg>
      <pc:sldChg chg="add">
        <pc:chgData name="Alexandre Rosa dos Santos" userId="e905766dae65b9e1" providerId="LiveId" clId="{D8D5A4A7-CAB3-450C-B249-5C23E3D72CAC}" dt="2018-11-26T16:56:45.571" v="2"/>
        <pc:sldMkLst>
          <pc:docMk/>
          <pc:sldMk cId="699840487" sldId="257"/>
        </pc:sldMkLst>
      </pc:sldChg>
      <pc:sldChg chg="modSp add del">
        <pc:chgData name="Alexandre Rosa dos Santos" userId="e905766dae65b9e1" providerId="LiveId" clId="{D8D5A4A7-CAB3-450C-B249-5C23E3D72CAC}" dt="2018-11-26T17:25:44.368" v="66" actId="2696"/>
        <pc:sldMkLst>
          <pc:docMk/>
          <pc:sldMk cId="3549628654" sldId="272"/>
        </pc:sldMkLst>
        <pc:spChg chg="mod">
          <ac:chgData name="Alexandre Rosa dos Santos" userId="e905766dae65b9e1" providerId="LiveId" clId="{D8D5A4A7-CAB3-450C-B249-5C23E3D72CAC}" dt="2018-11-26T16:57:58.726" v="54" actId="1076"/>
          <ac:spMkLst>
            <pc:docMk/>
            <pc:sldMk cId="3549628654" sldId="272"/>
            <ac:spMk id="4" creationId="{00000000-0000-0000-0000-000000000000}"/>
          </ac:spMkLst>
        </pc:spChg>
      </pc:sldChg>
      <pc:sldChg chg="add">
        <pc:chgData name="Alexandre Rosa dos Santos" userId="e905766dae65b9e1" providerId="LiveId" clId="{D8D5A4A7-CAB3-450C-B249-5C23E3D72CAC}" dt="2018-11-26T17:25:07.115" v="55"/>
        <pc:sldMkLst>
          <pc:docMk/>
          <pc:sldMk cId="0" sldId="284"/>
        </pc:sldMkLst>
      </pc:sldChg>
      <pc:sldChg chg="add">
        <pc:chgData name="Alexandre Rosa dos Santos" userId="e905766dae65b9e1" providerId="LiveId" clId="{D8D5A4A7-CAB3-450C-B249-5C23E3D72CAC}" dt="2018-11-26T17:25:07.115" v="55"/>
        <pc:sldMkLst>
          <pc:docMk/>
          <pc:sldMk cId="0" sldId="285"/>
        </pc:sldMkLst>
      </pc:sldChg>
      <pc:sldChg chg="modSp add">
        <pc:chgData name="Alexandre Rosa dos Santos" userId="e905766dae65b9e1" providerId="LiveId" clId="{D8D5A4A7-CAB3-450C-B249-5C23E3D72CAC}" dt="2018-11-26T17:25:41.811" v="65" actId="1076"/>
        <pc:sldMkLst>
          <pc:docMk/>
          <pc:sldMk cId="0" sldId="286"/>
        </pc:sldMkLst>
        <pc:spChg chg="mod">
          <ac:chgData name="Alexandre Rosa dos Santos" userId="e905766dae65b9e1" providerId="LiveId" clId="{D8D5A4A7-CAB3-450C-B249-5C23E3D72CAC}" dt="2018-11-26T17:25:41.811" v="65" actId="1076"/>
          <ac:spMkLst>
            <pc:docMk/>
            <pc:sldMk cId="0" sldId="286"/>
            <ac:spMk id="4" creationId="{FA3CED05-B307-4E2A-B5AB-3FB5BD236C55}"/>
          </ac:spMkLst>
        </pc:spChg>
      </pc:sldChg>
      <pc:sldChg chg="add">
        <pc:chgData name="Alexandre Rosa dos Santos" userId="e905766dae65b9e1" providerId="LiveId" clId="{D8D5A4A7-CAB3-450C-B249-5C23E3D72CAC}" dt="2018-11-26T16:57:00.068" v="3"/>
        <pc:sldMkLst>
          <pc:docMk/>
          <pc:sldMk cId="693132718" sldId="382"/>
        </pc:sldMkLst>
      </pc:sldChg>
      <pc:sldMasterChg chg="del delSldLayout">
        <pc:chgData name="Alexandre Rosa dos Santos" userId="e905766dae65b9e1" providerId="LiveId" clId="{D8D5A4A7-CAB3-450C-B249-5C23E3D72CAC}" dt="2018-11-26T17:25:44.396" v="78" actId="2696"/>
        <pc:sldMasterMkLst>
          <pc:docMk/>
          <pc:sldMasterMk cId="1439951642" sldId="2147483681"/>
        </pc:sldMasterMkLst>
        <pc:sldLayoutChg chg="del">
          <pc:chgData name="Alexandre Rosa dos Santos" userId="e905766dae65b9e1" providerId="LiveId" clId="{D8D5A4A7-CAB3-450C-B249-5C23E3D72CAC}" dt="2018-11-26T17:25:44.387" v="67" actId="2696"/>
          <pc:sldLayoutMkLst>
            <pc:docMk/>
            <pc:sldMasterMk cId="1439951642" sldId="2147483681"/>
            <pc:sldLayoutMk cId="28917595" sldId="2147483682"/>
          </pc:sldLayoutMkLst>
        </pc:sldLayoutChg>
        <pc:sldLayoutChg chg="del">
          <pc:chgData name="Alexandre Rosa dos Santos" userId="e905766dae65b9e1" providerId="LiveId" clId="{D8D5A4A7-CAB3-450C-B249-5C23E3D72CAC}" dt="2018-11-26T17:25:44.388" v="68" actId="2696"/>
          <pc:sldLayoutMkLst>
            <pc:docMk/>
            <pc:sldMasterMk cId="1439951642" sldId="2147483681"/>
            <pc:sldLayoutMk cId="223087113" sldId="2147483683"/>
          </pc:sldLayoutMkLst>
        </pc:sldLayoutChg>
        <pc:sldLayoutChg chg="del">
          <pc:chgData name="Alexandre Rosa dos Santos" userId="e905766dae65b9e1" providerId="LiveId" clId="{D8D5A4A7-CAB3-450C-B249-5C23E3D72CAC}" dt="2018-11-26T17:25:44.388" v="69" actId="2696"/>
          <pc:sldLayoutMkLst>
            <pc:docMk/>
            <pc:sldMasterMk cId="1439951642" sldId="2147483681"/>
            <pc:sldLayoutMk cId="2158783851" sldId="2147483684"/>
          </pc:sldLayoutMkLst>
        </pc:sldLayoutChg>
        <pc:sldLayoutChg chg="del">
          <pc:chgData name="Alexandre Rosa dos Santos" userId="e905766dae65b9e1" providerId="LiveId" clId="{D8D5A4A7-CAB3-450C-B249-5C23E3D72CAC}" dt="2018-11-26T17:25:44.389" v="70" actId="2696"/>
          <pc:sldLayoutMkLst>
            <pc:docMk/>
            <pc:sldMasterMk cId="1439951642" sldId="2147483681"/>
            <pc:sldLayoutMk cId="3398230927" sldId="2147483685"/>
          </pc:sldLayoutMkLst>
        </pc:sldLayoutChg>
        <pc:sldLayoutChg chg="del">
          <pc:chgData name="Alexandre Rosa dos Santos" userId="e905766dae65b9e1" providerId="LiveId" clId="{D8D5A4A7-CAB3-450C-B249-5C23E3D72CAC}" dt="2018-11-26T17:25:44.390" v="71" actId="2696"/>
          <pc:sldLayoutMkLst>
            <pc:docMk/>
            <pc:sldMasterMk cId="1439951642" sldId="2147483681"/>
            <pc:sldLayoutMk cId="3337383486" sldId="2147483686"/>
          </pc:sldLayoutMkLst>
        </pc:sldLayoutChg>
        <pc:sldLayoutChg chg="del">
          <pc:chgData name="Alexandre Rosa dos Santos" userId="e905766dae65b9e1" providerId="LiveId" clId="{D8D5A4A7-CAB3-450C-B249-5C23E3D72CAC}" dt="2018-11-26T17:25:44.390" v="72" actId="2696"/>
          <pc:sldLayoutMkLst>
            <pc:docMk/>
            <pc:sldMasterMk cId="1439951642" sldId="2147483681"/>
            <pc:sldLayoutMk cId="2996815122" sldId="2147483687"/>
          </pc:sldLayoutMkLst>
        </pc:sldLayoutChg>
        <pc:sldLayoutChg chg="del">
          <pc:chgData name="Alexandre Rosa dos Santos" userId="e905766dae65b9e1" providerId="LiveId" clId="{D8D5A4A7-CAB3-450C-B249-5C23E3D72CAC}" dt="2018-11-26T17:25:44.391" v="73" actId="2696"/>
          <pc:sldLayoutMkLst>
            <pc:docMk/>
            <pc:sldMasterMk cId="1439951642" sldId="2147483681"/>
            <pc:sldLayoutMk cId="2070110812" sldId="2147483688"/>
          </pc:sldLayoutMkLst>
        </pc:sldLayoutChg>
        <pc:sldLayoutChg chg="del">
          <pc:chgData name="Alexandre Rosa dos Santos" userId="e905766dae65b9e1" providerId="LiveId" clId="{D8D5A4A7-CAB3-450C-B249-5C23E3D72CAC}" dt="2018-11-26T17:25:44.392" v="74" actId="2696"/>
          <pc:sldLayoutMkLst>
            <pc:docMk/>
            <pc:sldMasterMk cId="1439951642" sldId="2147483681"/>
            <pc:sldLayoutMk cId="155249435" sldId="2147483689"/>
          </pc:sldLayoutMkLst>
        </pc:sldLayoutChg>
        <pc:sldLayoutChg chg="del">
          <pc:chgData name="Alexandre Rosa dos Santos" userId="e905766dae65b9e1" providerId="LiveId" clId="{D8D5A4A7-CAB3-450C-B249-5C23E3D72CAC}" dt="2018-11-26T17:25:44.393" v="75" actId="2696"/>
          <pc:sldLayoutMkLst>
            <pc:docMk/>
            <pc:sldMasterMk cId="1439951642" sldId="2147483681"/>
            <pc:sldLayoutMk cId="3854615554" sldId="2147483690"/>
          </pc:sldLayoutMkLst>
        </pc:sldLayoutChg>
        <pc:sldLayoutChg chg="del">
          <pc:chgData name="Alexandre Rosa dos Santos" userId="e905766dae65b9e1" providerId="LiveId" clId="{D8D5A4A7-CAB3-450C-B249-5C23E3D72CAC}" dt="2018-11-26T17:25:44.393" v="76" actId="2696"/>
          <pc:sldLayoutMkLst>
            <pc:docMk/>
            <pc:sldMasterMk cId="1439951642" sldId="2147483681"/>
            <pc:sldLayoutMk cId="3027141363" sldId="2147483691"/>
          </pc:sldLayoutMkLst>
        </pc:sldLayoutChg>
        <pc:sldLayoutChg chg="del">
          <pc:chgData name="Alexandre Rosa dos Santos" userId="e905766dae65b9e1" providerId="LiveId" clId="{D8D5A4A7-CAB3-450C-B249-5C23E3D72CAC}" dt="2018-11-26T17:25:44.394" v="77" actId="2696"/>
          <pc:sldLayoutMkLst>
            <pc:docMk/>
            <pc:sldMasterMk cId="1439951642" sldId="2147483681"/>
            <pc:sldLayoutMk cId="1962575128" sldId="2147483692"/>
          </pc:sldLayoutMkLst>
        </pc:sldLayoutChg>
      </pc:sldMasterChg>
    </pc:docChg>
  </pc:docChgLst>
  <pc:docChgLst>
    <pc:chgData name="Alexandre Rosa dos Santos" userId="e905766dae65b9e1" providerId="LiveId" clId="{4C117352-D0AF-468A-B761-8A5CAFAA74FE}"/>
    <pc:docChg chg="modSld">
      <pc:chgData name="Alexandre Rosa dos Santos" userId="e905766dae65b9e1" providerId="LiveId" clId="{4C117352-D0AF-468A-B761-8A5CAFAA74FE}" dt="2023-08-19T01:26:39.111" v="15" actId="6549"/>
      <pc:docMkLst>
        <pc:docMk/>
      </pc:docMkLst>
      <pc:sldChg chg="modSp mod">
        <pc:chgData name="Alexandre Rosa dos Santos" userId="e905766dae65b9e1" providerId="LiveId" clId="{4C117352-D0AF-468A-B761-8A5CAFAA74FE}" dt="2023-08-19T01:26:39.111" v="15" actId="6549"/>
        <pc:sldMkLst>
          <pc:docMk/>
          <pc:sldMk cId="0" sldId="286"/>
        </pc:sldMkLst>
        <pc:spChg chg="mod">
          <ac:chgData name="Alexandre Rosa dos Santos" userId="e905766dae65b9e1" providerId="LiveId" clId="{4C117352-D0AF-468A-B761-8A5CAFAA74FE}" dt="2023-08-19T01:26:39.111" v="15" actId="6549"/>
          <ac:spMkLst>
            <pc:docMk/>
            <pc:sldMk cId="0" sldId="286"/>
            <ac:spMk id="4" creationId="{FA3CED05-B307-4E2A-B5AB-3FB5BD236C55}"/>
          </ac:spMkLst>
        </pc:spChg>
      </pc:sldChg>
    </pc:docChg>
  </pc:docChgLst>
  <pc:docChgLst>
    <pc:chgData name="Alexandre Rosa dos Santos" userId="e905766dae65b9e1" providerId="LiveId" clId="{E280D3A7-EE2E-4BBD-A35C-354E28359F22}"/>
    <pc:docChg chg="addSld delSld modSld delMainMaster">
      <pc:chgData name="Alexandre Rosa dos Santos" userId="e905766dae65b9e1" providerId="LiveId" clId="{E280D3A7-EE2E-4BBD-A35C-354E28359F22}" dt="2023-09-10T22:52:24.872" v="4"/>
      <pc:docMkLst>
        <pc:docMk/>
      </pc:docMkLst>
      <pc:sldChg chg="del">
        <pc:chgData name="Alexandre Rosa dos Santos" userId="e905766dae65b9e1" providerId="LiveId" clId="{E280D3A7-EE2E-4BBD-A35C-354E28359F22}" dt="2023-09-10T22:52:13.611" v="0" actId="47"/>
        <pc:sldMkLst>
          <pc:docMk/>
          <pc:sldMk cId="0" sldId="284"/>
        </pc:sldMkLst>
      </pc:sldChg>
      <pc:sldChg chg="del">
        <pc:chgData name="Alexandre Rosa dos Santos" userId="e905766dae65b9e1" providerId="LiveId" clId="{E280D3A7-EE2E-4BBD-A35C-354E28359F22}" dt="2023-09-10T22:52:13.611" v="0" actId="47"/>
        <pc:sldMkLst>
          <pc:docMk/>
          <pc:sldMk cId="0" sldId="285"/>
        </pc:sldMkLst>
      </pc:sldChg>
      <pc:sldChg chg="del">
        <pc:chgData name="Alexandre Rosa dos Santos" userId="e905766dae65b9e1" providerId="LiveId" clId="{E280D3A7-EE2E-4BBD-A35C-354E28359F22}" dt="2023-09-10T22:52:22.191" v="3" actId="47"/>
        <pc:sldMkLst>
          <pc:docMk/>
          <pc:sldMk cId="693132718" sldId="382"/>
        </pc:sldMkLst>
      </pc:sldChg>
      <pc:sldChg chg="add">
        <pc:chgData name="Alexandre Rosa dos Santos" userId="e905766dae65b9e1" providerId="LiveId" clId="{E280D3A7-EE2E-4BBD-A35C-354E28359F22}" dt="2023-09-10T22:52:16.690" v="1"/>
        <pc:sldMkLst>
          <pc:docMk/>
          <pc:sldMk cId="0" sldId="383"/>
        </pc:sldMkLst>
      </pc:sldChg>
      <pc:sldChg chg="add">
        <pc:chgData name="Alexandre Rosa dos Santos" userId="e905766dae65b9e1" providerId="LiveId" clId="{E280D3A7-EE2E-4BBD-A35C-354E28359F22}" dt="2023-09-10T22:52:16.690" v="1"/>
        <pc:sldMkLst>
          <pc:docMk/>
          <pc:sldMk cId="0" sldId="384"/>
        </pc:sldMkLst>
      </pc:sldChg>
      <pc:sldChg chg="add del">
        <pc:chgData name="Alexandre Rosa dos Santos" userId="e905766dae65b9e1" providerId="LiveId" clId="{E280D3A7-EE2E-4BBD-A35C-354E28359F22}" dt="2023-09-10T22:52:19.474" v="2" actId="2696"/>
        <pc:sldMkLst>
          <pc:docMk/>
          <pc:sldMk cId="94696012" sldId="385"/>
        </pc:sldMkLst>
      </pc:sldChg>
      <pc:sldChg chg="add">
        <pc:chgData name="Alexandre Rosa dos Santos" userId="e905766dae65b9e1" providerId="LiveId" clId="{E280D3A7-EE2E-4BBD-A35C-354E28359F22}" dt="2023-09-10T22:52:24.872" v="4"/>
        <pc:sldMkLst>
          <pc:docMk/>
          <pc:sldMk cId="1481864794" sldId="385"/>
        </pc:sldMkLst>
      </pc:sldChg>
      <pc:sldMasterChg chg="del delSldLayout">
        <pc:chgData name="Alexandre Rosa dos Santos" userId="e905766dae65b9e1" providerId="LiveId" clId="{E280D3A7-EE2E-4BBD-A35C-354E28359F22}" dt="2023-09-10T22:52:22.191" v="3" actId="47"/>
        <pc:sldMasterMkLst>
          <pc:docMk/>
          <pc:sldMasterMk cId="313131310" sldId="2147483664"/>
        </pc:sldMasterMkLst>
        <pc:sldLayoutChg chg="del">
          <pc:chgData name="Alexandre Rosa dos Santos" userId="e905766dae65b9e1" providerId="LiveId" clId="{E280D3A7-EE2E-4BBD-A35C-354E28359F22}" dt="2023-09-10T22:52:22.191" v="3" actId="47"/>
          <pc:sldLayoutMkLst>
            <pc:docMk/>
            <pc:sldMasterMk cId="313131310" sldId="2147483664"/>
            <pc:sldLayoutMk cId="1989138217" sldId="2147483665"/>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160160609" sldId="2147483666"/>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806415359" sldId="2147483667"/>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1288747858" sldId="2147483668"/>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2477414547" sldId="2147483669"/>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3549998599" sldId="2147483670"/>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1415713450" sldId="2147483671"/>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1071998546" sldId="2147483672"/>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2314248261" sldId="2147483673"/>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2293104719" sldId="2147483674"/>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130862309" sldId="2147483675"/>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122783671" sldId="2147483676"/>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1377293521" sldId="2147483677"/>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2404019547" sldId="2147483678"/>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3606931941" sldId="2147483679"/>
          </pc:sldLayoutMkLst>
        </pc:sldLayoutChg>
        <pc:sldLayoutChg chg="del">
          <pc:chgData name="Alexandre Rosa dos Santos" userId="e905766dae65b9e1" providerId="LiveId" clId="{E280D3A7-EE2E-4BBD-A35C-354E28359F22}" dt="2023-09-10T22:52:22.191" v="3" actId="47"/>
          <pc:sldLayoutMkLst>
            <pc:docMk/>
            <pc:sldMasterMk cId="313131310" sldId="2147483664"/>
            <pc:sldLayoutMk cId="2298205663" sldId="2147483680"/>
          </pc:sldLayoutMkLst>
        </pc:sldLayoutChg>
      </pc:sldMasterChg>
      <pc:sldMasterChg chg="del delSldLayout">
        <pc:chgData name="Alexandre Rosa dos Santos" userId="e905766dae65b9e1" providerId="LiveId" clId="{E280D3A7-EE2E-4BBD-A35C-354E28359F22}" dt="2023-09-10T22:52:13.611" v="0" actId="47"/>
        <pc:sldMasterMkLst>
          <pc:docMk/>
          <pc:sldMasterMk cId="2981282711" sldId="2147483722"/>
        </pc:sldMasterMkLst>
        <pc:sldLayoutChg chg="del">
          <pc:chgData name="Alexandre Rosa dos Santos" userId="e905766dae65b9e1" providerId="LiveId" clId="{E280D3A7-EE2E-4BBD-A35C-354E28359F22}" dt="2023-09-10T22:52:13.611" v="0" actId="47"/>
          <pc:sldLayoutMkLst>
            <pc:docMk/>
            <pc:sldMasterMk cId="2981282711" sldId="2147483722"/>
            <pc:sldLayoutMk cId="2140799031" sldId="2147483723"/>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4178553377" sldId="2147483724"/>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1783887133" sldId="2147483725"/>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3186389057" sldId="2147483726"/>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2305233942" sldId="2147483727"/>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160943711" sldId="2147483728"/>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1684338372" sldId="2147483729"/>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3035189397" sldId="2147483730"/>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669756905" sldId="2147483731"/>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371730410" sldId="2147483732"/>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753867715" sldId="2147483733"/>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794065937" sldId="2147483734"/>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3837395531" sldId="2147483735"/>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521362494" sldId="2147483736"/>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3863779108" sldId="2147483737"/>
          </pc:sldLayoutMkLst>
        </pc:sldLayoutChg>
        <pc:sldLayoutChg chg="del">
          <pc:chgData name="Alexandre Rosa dos Santos" userId="e905766dae65b9e1" providerId="LiveId" clId="{E280D3A7-EE2E-4BBD-A35C-354E28359F22}" dt="2023-09-10T22:52:13.611" v="0" actId="47"/>
          <pc:sldLayoutMkLst>
            <pc:docMk/>
            <pc:sldMasterMk cId="2981282711" sldId="2147483722"/>
            <pc:sldLayoutMk cId="4073440084" sldId="2147483738"/>
          </pc:sldLayoutMkLst>
        </pc:sldLayoutChg>
      </pc:sldMasterChg>
      <pc:sldMasterChg chg="del delSldLayout">
        <pc:chgData name="Alexandre Rosa dos Santos" userId="e905766dae65b9e1" providerId="LiveId" clId="{E280D3A7-EE2E-4BBD-A35C-354E28359F22}" dt="2023-09-10T22:52:19.474" v="2" actId="2696"/>
        <pc:sldMasterMkLst>
          <pc:docMk/>
          <pc:sldMasterMk cId="325489947" sldId="2147483739"/>
        </pc:sldMasterMkLst>
        <pc:sldLayoutChg chg="del">
          <pc:chgData name="Alexandre Rosa dos Santos" userId="e905766dae65b9e1" providerId="LiveId" clId="{E280D3A7-EE2E-4BBD-A35C-354E28359F22}" dt="2023-09-10T22:52:19.474" v="2" actId="2696"/>
          <pc:sldLayoutMkLst>
            <pc:docMk/>
            <pc:sldMasterMk cId="325489947" sldId="2147483739"/>
            <pc:sldLayoutMk cId="2912093048" sldId="2147483740"/>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2524438036" sldId="2147483741"/>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2067234099" sldId="2147483742"/>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3121831869" sldId="2147483743"/>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3442739678" sldId="2147483744"/>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1695984685" sldId="2147483745"/>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2137350682" sldId="2147483746"/>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3306679041" sldId="2147483747"/>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1115357125" sldId="2147483748"/>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246404301" sldId="2147483749"/>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3248510744" sldId="2147483750"/>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902115012" sldId="2147483751"/>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1675020181" sldId="2147483752"/>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446161581" sldId="2147483753"/>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850144948" sldId="2147483754"/>
          </pc:sldLayoutMkLst>
        </pc:sldLayoutChg>
        <pc:sldLayoutChg chg="del">
          <pc:chgData name="Alexandre Rosa dos Santos" userId="e905766dae65b9e1" providerId="LiveId" clId="{E280D3A7-EE2E-4BBD-A35C-354E28359F22}" dt="2023-09-10T22:52:19.474" v="2" actId="2696"/>
          <pc:sldLayoutMkLst>
            <pc:docMk/>
            <pc:sldMasterMk cId="325489947" sldId="2147483739"/>
            <pc:sldLayoutMk cId="3311825910" sldId="2147483755"/>
          </pc:sldLayoutMkLst>
        </pc:sldLayoutChg>
      </pc:sldMasterChg>
    </pc:docChg>
  </pc:docChgLst>
  <pc:docChgLst>
    <pc:chgData name="Alexandre Rosa dos Santos" userId="e905766dae65b9e1" providerId="LiveId" clId="{BC7A8732-5C68-446E-9415-5AAD423CD4DA}"/>
    <pc:docChg chg="custSel modSld">
      <pc:chgData name="Alexandre Rosa dos Santos" userId="e905766dae65b9e1" providerId="LiveId" clId="{BC7A8732-5C68-446E-9415-5AAD423CD4DA}" dt="2023-08-16T09:27:33.473" v="3"/>
      <pc:docMkLst>
        <pc:docMk/>
      </pc:docMkLst>
      <pc:sldChg chg="addSp delSp modSp mod">
        <pc:chgData name="Alexandre Rosa dos Santos" userId="e905766dae65b9e1" providerId="LiveId" clId="{BC7A8732-5C68-446E-9415-5AAD423CD4DA}" dt="2023-08-16T09:27:25.030" v="1"/>
        <pc:sldMkLst>
          <pc:docMk/>
          <pc:sldMk cId="0" sldId="284"/>
        </pc:sldMkLst>
        <pc:picChg chg="add mod">
          <ac:chgData name="Alexandre Rosa dos Santos" userId="e905766dae65b9e1" providerId="LiveId" clId="{BC7A8732-5C68-446E-9415-5AAD423CD4DA}" dt="2023-08-16T09:27:25.030" v="1"/>
          <ac:picMkLst>
            <pc:docMk/>
            <pc:sldMk cId="0" sldId="284"/>
            <ac:picMk id="2" creationId="{1882F20E-1481-1E37-FB07-4CEF40AD00D7}"/>
          </ac:picMkLst>
        </pc:picChg>
        <pc:picChg chg="del">
          <ac:chgData name="Alexandre Rosa dos Santos" userId="e905766dae65b9e1" providerId="LiveId" clId="{BC7A8732-5C68-446E-9415-5AAD423CD4DA}" dt="2023-08-16T09:27:24.171" v="0" actId="478"/>
          <ac:picMkLst>
            <pc:docMk/>
            <pc:sldMk cId="0" sldId="284"/>
            <ac:picMk id="12" creationId="{D8E93E38-3D84-431E-A145-E18BE1B0B3EA}"/>
          </ac:picMkLst>
        </pc:picChg>
      </pc:sldChg>
      <pc:sldChg chg="addSp modSp">
        <pc:chgData name="Alexandre Rosa dos Santos" userId="e905766dae65b9e1" providerId="LiveId" clId="{BC7A8732-5C68-446E-9415-5AAD423CD4DA}" dt="2023-08-16T09:27:27.798" v="2"/>
        <pc:sldMkLst>
          <pc:docMk/>
          <pc:sldMk cId="0" sldId="285"/>
        </pc:sldMkLst>
        <pc:picChg chg="add mod">
          <ac:chgData name="Alexandre Rosa dos Santos" userId="e905766dae65b9e1" providerId="LiveId" clId="{BC7A8732-5C68-446E-9415-5AAD423CD4DA}" dt="2023-08-16T09:27:27.798" v="2"/>
          <ac:picMkLst>
            <pc:docMk/>
            <pc:sldMk cId="0" sldId="285"/>
            <ac:picMk id="2" creationId="{BF604A63-AD2A-BA0E-52DF-582E3D87E12E}"/>
          </ac:picMkLst>
        </pc:picChg>
      </pc:sldChg>
      <pc:sldChg chg="addSp modSp">
        <pc:chgData name="Alexandre Rosa dos Santos" userId="e905766dae65b9e1" providerId="LiveId" clId="{BC7A8732-5C68-446E-9415-5AAD423CD4DA}" dt="2023-08-16T09:27:33.473" v="3"/>
        <pc:sldMkLst>
          <pc:docMk/>
          <pc:sldMk cId="693132718" sldId="382"/>
        </pc:sldMkLst>
        <pc:picChg chg="add mod">
          <ac:chgData name="Alexandre Rosa dos Santos" userId="e905766dae65b9e1" providerId="LiveId" clId="{BC7A8732-5C68-446E-9415-5AAD423CD4DA}" dt="2023-08-16T09:27:33.473" v="3"/>
          <ac:picMkLst>
            <pc:docMk/>
            <pc:sldMk cId="693132718" sldId="382"/>
            <ac:picMk id="3" creationId="{228EA80B-1D50-1D4A-3CFF-F5C9B6C906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A04C0-1EB6-4BBC-91AC-0EDCEB0FD67F}" type="datetimeFigureOut">
              <a:rPr lang="pt-BR" smtClean="0"/>
              <a:t>10/09/2023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266C0-1CD1-4D57-A582-6B155CB542C9}" type="slidenum">
              <a:rPr lang="pt-BR" smtClean="0"/>
              <a:t>‹nº›</a:t>
            </a:fld>
            <a:endParaRPr lang="pt-BR"/>
          </a:p>
        </p:txBody>
      </p:sp>
    </p:spTree>
    <p:extLst>
      <p:ext uri="{BB962C8B-B14F-4D97-AF65-F5344CB8AC3E}">
        <p14:creationId xmlns:p14="http://schemas.microsoft.com/office/powerpoint/2010/main" val="317448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o slide 1">
            <a:extLst>
              <a:ext uri="{FF2B5EF4-FFF2-40B4-BE49-F238E27FC236}">
                <a16:creationId xmlns:a16="http://schemas.microsoft.com/office/drawing/2014/main" id="{3BB6FE4E-F006-486F-894B-E6EC49AF3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notas 2">
            <a:extLst>
              <a:ext uri="{FF2B5EF4-FFF2-40B4-BE49-F238E27FC236}">
                <a16:creationId xmlns:a16="http://schemas.microsoft.com/office/drawing/2014/main" id="{125C151F-E1D3-4428-89BD-C2E39C1167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2772" name="Espaço reservado para o número do slide 3">
            <a:extLst>
              <a:ext uri="{FF2B5EF4-FFF2-40B4-BE49-F238E27FC236}">
                <a16:creationId xmlns:a16="http://schemas.microsoft.com/office/drawing/2014/main" id="{C030CE59-60D8-4621-ADD4-139C752231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D9D298A-9F26-4E04-85FE-55D52F11570A}" type="slidenum">
              <a:rPr kumimoji="0" lang="pt-BR" altLang="pt-B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pt-BR" altLang="pt-BR"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6BCCC87-24D9-4465-9A55-F96063C36A8A}"/>
              </a:ext>
            </a:extLst>
          </p:cNvPr>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pt-BR" altLang="pt-BR" noProof="0"/>
              <a:t>Clique para editar o estilo do título mestre</a:t>
            </a:r>
          </a:p>
        </p:txBody>
      </p:sp>
      <p:sp>
        <p:nvSpPr>
          <p:cNvPr id="8195" name="Rectangle 3">
            <a:extLst>
              <a:ext uri="{FF2B5EF4-FFF2-40B4-BE49-F238E27FC236}">
                <a16:creationId xmlns:a16="http://schemas.microsoft.com/office/drawing/2014/main" id="{733CC4F9-7023-423A-AA59-BD109AB9966E}"/>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pt-BR" altLang="pt-BR" noProof="0"/>
              <a:t>Clique para editar o estilo do subtítulo mestre</a:t>
            </a:r>
          </a:p>
        </p:txBody>
      </p:sp>
      <p:sp>
        <p:nvSpPr>
          <p:cNvPr id="8196" name="Freeform 4">
            <a:extLst>
              <a:ext uri="{FF2B5EF4-FFF2-40B4-BE49-F238E27FC236}">
                <a16:creationId xmlns:a16="http://schemas.microsoft.com/office/drawing/2014/main" id="{40C3490A-9F16-4F3E-BFB0-7B39D51F10AE}"/>
              </a:ext>
            </a:extLst>
          </p:cNvPr>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197" name="Rectangle 5">
            <a:extLst>
              <a:ext uri="{FF2B5EF4-FFF2-40B4-BE49-F238E27FC236}">
                <a16:creationId xmlns:a16="http://schemas.microsoft.com/office/drawing/2014/main" id="{BC46D5B0-BE29-40DF-8EE2-51DDFC5F3A8E}"/>
              </a:ext>
            </a:extLst>
          </p:cNvPr>
          <p:cNvSpPr>
            <a:spLocks noGrp="1" noChangeArrowheads="1"/>
          </p:cNvSpPr>
          <p:nvPr>
            <p:ph type="ftr" sz="quarter" idx="3"/>
          </p:nvPr>
        </p:nvSpPr>
        <p:spPr/>
        <p:txBody>
          <a:bodyPr/>
          <a:lstStyle>
            <a:lvl1pPr>
              <a:defRPr/>
            </a:lvl1pPr>
          </a:lstStyle>
          <a:p>
            <a:endParaRPr lang="pt-BR" altLang="pt-BR"/>
          </a:p>
        </p:txBody>
      </p:sp>
      <p:sp>
        <p:nvSpPr>
          <p:cNvPr id="8198" name="Rectangle 6">
            <a:extLst>
              <a:ext uri="{FF2B5EF4-FFF2-40B4-BE49-F238E27FC236}">
                <a16:creationId xmlns:a16="http://schemas.microsoft.com/office/drawing/2014/main" id="{1B4548D0-BCC1-4463-A431-658D475014E1}"/>
              </a:ext>
            </a:extLst>
          </p:cNvPr>
          <p:cNvSpPr>
            <a:spLocks noGrp="1" noChangeArrowheads="1"/>
          </p:cNvSpPr>
          <p:nvPr>
            <p:ph type="sldNum" sz="quarter" idx="4"/>
          </p:nvPr>
        </p:nvSpPr>
        <p:spPr/>
        <p:txBody>
          <a:bodyPr/>
          <a:lstStyle>
            <a:lvl1pPr>
              <a:defRPr/>
            </a:lvl1pPr>
          </a:lstStyle>
          <a:p>
            <a:fld id="{9721ECE8-4E3C-4256-8092-1E8D82537FC8}" type="slidenum">
              <a:rPr lang="pt-BR" altLang="pt-BR"/>
              <a:pPr/>
              <a:t>‹nº›</a:t>
            </a:fld>
            <a:endParaRPr lang="pt-BR" altLang="pt-BR"/>
          </a:p>
        </p:txBody>
      </p:sp>
      <p:sp>
        <p:nvSpPr>
          <p:cNvPr id="8199" name="Rectangle 7">
            <a:extLst>
              <a:ext uri="{FF2B5EF4-FFF2-40B4-BE49-F238E27FC236}">
                <a16:creationId xmlns:a16="http://schemas.microsoft.com/office/drawing/2014/main" id="{C22968F0-5FF9-426F-93A1-EC352921D160}"/>
              </a:ext>
            </a:extLst>
          </p:cNvPr>
          <p:cNvSpPr>
            <a:spLocks noGrp="1" noChangeArrowheads="1"/>
          </p:cNvSpPr>
          <p:nvPr>
            <p:ph type="dt" sz="quarter" idx="2"/>
          </p:nvPr>
        </p:nvSpPr>
        <p:spPr/>
        <p:txBody>
          <a:bodyPr/>
          <a:lstStyle>
            <a:lvl1pPr>
              <a:defRPr/>
            </a:lvl1pPr>
          </a:lstStyle>
          <a:p>
            <a:endParaRPr lang="pt-BR"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A122CB-B962-47C1-9D77-117D7950033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706D1B9-D073-48B0-8DF9-87E825A70272}"/>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5FCCF88-8BA6-4776-8ABB-D2AB0A6636B9}"/>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C273E677-BE7C-4DCC-B3C4-E25FFB58C6D7}"/>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0FD3284E-0FEE-48B7-956E-99B5214445DB}"/>
              </a:ext>
            </a:extLst>
          </p:cNvPr>
          <p:cNvSpPr>
            <a:spLocks noGrp="1"/>
          </p:cNvSpPr>
          <p:nvPr>
            <p:ph type="sldNum" sz="quarter" idx="12"/>
          </p:nvPr>
        </p:nvSpPr>
        <p:spPr/>
        <p:txBody>
          <a:bodyPr/>
          <a:lstStyle>
            <a:lvl1pPr>
              <a:defRPr/>
            </a:lvl1pPr>
          </a:lstStyle>
          <a:p>
            <a:fld id="{A15AAEB9-074D-489C-8325-60A39F264FEB}" type="slidenum">
              <a:rPr lang="pt-BR" altLang="pt-BR"/>
              <a:pPr/>
              <a:t>‹nº›</a:t>
            </a:fld>
            <a:endParaRPr lang="pt-BR" altLang="pt-BR"/>
          </a:p>
        </p:txBody>
      </p:sp>
    </p:spTree>
    <p:extLst>
      <p:ext uri="{BB962C8B-B14F-4D97-AF65-F5344CB8AC3E}">
        <p14:creationId xmlns:p14="http://schemas.microsoft.com/office/powerpoint/2010/main" val="256087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09328B-23E0-40B9-BA26-FF5DF96BB105}"/>
              </a:ext>
            </a:extLst>
          </p:cNvPr>
          <p:cNvSpPr>
            <a:spLocks noGrp="1"/>
          </p:cNvSpPr>
          <p:nvPr>
            <p:ph type="title" orient="vert"/>
          </p:nvPr>
        </p:nvSpPr>
        <p:spPr>
          <a:xfrm>
            <a:off x="6629400" y="292100"/>
            <a:ext cx="2057400" cy="57277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3BA839C-FC45-4CCF-A4D0-FE17463A711D}"/>
              </a:ext>
            </a:extLst>
          </p:cNvPr>
          <p:cNvSpPr>
            <a:spLocks noGrp="1"/>
          </p:cNvSpPr>
          <p:nvPr>
            <p:ph type="body" orient="vert" idx="1"/>
          </p:nvPr>
        </p:nvSpPr>
        <p:spPr>
          <a:xfrm>
            <a:off x="457200" y="292100"/>
            <a:ext cx="6019800" cy="57277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A93AD37-593B-4B4F-9140-FD645B67E33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9BE526B-7BF9-48D3-880A-DEDAAEE89EBE}"/>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275DC6AD-A5EC-4C6D-B73E-D5D0B1F2D21C}"/>
              </a:ext>
            </a:extLst>
          </p:cNvPr>
          <p:cNvSpPr>
            <a:spLocks noGrp="1"/>
          </p:cNvSpPr>
          <p:nvPr>
            <p:ph type="sldNum" sz="quarter" idx="12"/>
          </p:nvPr>
        </p:nvSpPr>
        <p:spPr/>
        <p:txBody>
          <a:bodyPr/>
          <a:lstStyle>
            <a:lvl1pPr>
              <a:defRPr/>
            </a:lvl1pPr>
          </a:lstStyle>
          <a:p>
            <a:fld id="{A26E1B5E-B7A1-421D-8E43-3C526ACB50E9}" type="slidenum">
              <a:rPr lang="pt-BR" altLang="pt-BR"/>
              <a:pPr/>
              <a:t>‹nº›</a:t>
            </a:fld>
            <a:endParaRPr lang="pt-BR" altLang="pt-BR"/>
          </a:p>
        </p:txBody>
      </p:sp>
    </p:spTree>
    <p:extLst>
      <p:ext uri="{BB962C8B-B14F-4D97-AF65-F5344CB8AC3E}">
        <p14:creationId xmlns:p14="http://schemas.microsoft.com/office/powerpoint/2010/main" val="229645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A2F6BB54-0598-4B9B-B653-517620F53F8D}"/>
              </a:ext>
            </a:extLst>
          </p:cNvPr>
          <p:cNvSpPr>
            <a:spLocks noGrp="1"/>
          </p:cNvSpPr>
          <p:nvPr>
            <p:ph/>
          </p:nvPr>
        </p:nvSpPr>
        <p:spPr>
          <a:xfrm>
            <a:off x="457200" y="292100"/>
            <a:ext cx="8229600" cy="57277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Espaço Reservado para Data 2">
            <a:extLst>
              <a:ext uri="{FF2B5EF4-FFF2-40B4-BE49-F238E27FC236}">
                <a16:creationId xmlns:a16="http://schemas.microsoft.com/office/drawing/2014/main" id="{3FBDD612-F755-4747-B055-1D40255BFFA8}"/>
              </a:ext>
            </a:extLst>
          </p:cNvPr>
          <p:cNvSpPr>
            <a:spLocks noGrp="1"/>
          </p:cNvSpPr>
          <p:nvPr>
            <p:ph type="dt" sz="half" idx="10"/>
          </p:nvPr>
        </p:nvSpPr>
        <p:spPr>
          <a:xfrm>
            <a:off x="457200" y="6245225"/>
            <a:ext cx="2133600" cy="476250"/>
          </a:xfrm>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F3C1AE9D-6AA4-4206-83FE-FE8FA1106C71}"/>
              </a:ext>
            </a:extLst>
          </p:cNvPr>
          <p:cNvSpPr>
            <a:spLocks noGrp="1"/>
          </p:cNvSpPr>
          <p:nvPr>
            <p:ph type="ftr" sz="quarter" idx="11"/>
          </p:nvPr>
        </p:nvSpPr>
        <p:spPr>
          <a:xfrm>
            <a:off x="3124200" y="6245225"/>
            <a:ext cx="2895600" cy="476250"/>
          </a:xfrm>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8C472BBF-B2F6-4D45-986D-C885CE22B3D8}"/>
              </a:ext>
            </a:extLst>
          </p:cNvPr>
          <p:cNvSpPr>
            <a:spLocks noGrp="1"/>
          </p:cNvSpPr>
          <p:nvPr>
            <p:ph type="sldNum" sz="quarter" idx="12"/>
          </p:nvPr>
        </p:nvSpPr>
        <p:spPr>
          <a:xfrm>
            <a:off x="6553200" y="6245225"/>
            <a:ext cx="2133600" cy="476250"/>
          </a:xfrm>
        </p:spPr>
        <p:txBody>
          <a:bodyPr/>
          <a:lstStyle>
            <a:lvl1pPr>
              <a:defRPr/>
            </a:lvl1pPr>
          </a:lstStyle>
          <a:p>
            <a:fld id="{FE0DF68D-1100-4170-94F1-6B1AA688E72F}" type="slidenum">
              <a:rPr lang="pt-BR" altLang="pt-BR"/>
              <a:pPr/>
              <a:t>‹nº›</a:t>
            </a:fld>
            <a:endParaRPr lang="pt-BR" altLang="pt-BR"/>
          </a:p>
        </p:txBody>
      </p:sp>
    </p:spTree>
    <p:extLst>
      <p:ext uri="{BB962C8B-B14F-4D97-AF65-F5344CB8AC3E}">
        <p14:creationId xmlns:p14="http://schemas.microsoft.com/office/powerpoint/2010/main" val="384757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bg1"/>
        </a:solidFill>
        <a:effectLst/>
      </p:bgPr>
    </p:bg>
    <p:spTree>
      <p:nvGrpSpPr>
        <p:cNvPr id="1" name=""/>
        <p:cNvGrpSpPr/>
        <p:nvPr/>
      </p:nvGrpSpPr>
      <p:grpSpPr>
        <a:xfrm>
          <a:off x="0" y="0"/>
          <a:ext cx="0" cy="0"/>
          <a:chOff x="0" y="0"/>
          <a:chExt cx="0" cy="0"/>
        </a:xfrm>
      </p:grpSpPr>
      <p:grpSp>
        <p:nvGrpSpPr>
          <p:cNvPr id="4" name="Grupo 9">
            <a:extLst>
              <a:ext uri="{FF2B5EF4-FFF2-40B4-BE49-F238E27FC236}">
                <a16:creationId xmlns:a16="http://schemas.microsoft.com/office/drawing/2014/main" id="{3E22B411-F44B-4341-BF11-13E2BD85F42F}"/>
              </a:ext>
            </a:extLst>
          </p:cNvPr>
          <p:cNvGrpSpPr>
            <a:grpSpLocks/>
          </p:cNvGrpSpPr>
          <p:nvPr/>
        </p:nvGrpSpPr>
        <p:grpSpPr bwMode="auto">
          <a:xfrm>
            <a:off x="0" y="6208713"/>
            <a:ext cx="9144000" cy="649287"/>
            <a:chOff x="0" y="6208894"/>
            <a:chExt cx="12192000" cy="649106"/>
          </a:xfrm>
        </p:grpSpPr>
        <p:sp>
          <p:nvSpPr>
            <p:cNvPr id="5" name="Retângulo 4">
              <a:extLst>
                <a:ext uri="{FF2B5EF4-FFF2-40B4-BE49-F238E27FC236}">
                  <a16:creationId xmlns:a16="http://schemas.microsoft.com/office/drawing/2014/main" id="{DF506C52-ADFB-4F5A-850D-4892C8E257CA}"/>
                </a:ext>
              </a:extLst>
            </p:cNvPr>
            <p:cNvSpPr/>
            <p:nvPr/>
          </p:nvSpPr>
          <p:spPr>
            <a:xfrm>
              <a:off x="2117" y="6220003"/>
              <a:ext cx="12189883" cy="637997"/>
            </a:xfrm>
            <a:prstGeom prst="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pt-BR" dirty="0"/>
            </a:p>
          </p:txBody>
        </p:sp>
        <p:cxnSp>
          <p:nvCxnSpPr>
            <p:cNvPr id="6" name="Conector reto 5">
              <a:extLst>
                <a:ext uri="{FF2B5EF4-FFF2-40B4-BE49-F238E27FC236}">
                  <a16:creationId xmlns:a16="http://schemas.microsoft.com/office/drawing/2014/main" id="{89C34496-046B-48B7-ADC9-E16EB24BA7AA}"/>
                </a:ext>
              </a:extLst>
            </p:cNvPr>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 name="Conector reto 6">
            <a:extLst>
              <a:ext uri="{FF2B5EF4-FFF2-40B4-BE49-F238E27FC236}">
                <a16:creationId xmlns:a16="http://schemas.microsoft.com/office/drawing/2014/main" id="{36AD0DD9-24F1-418A-B8D4-078D9B24B925}"/>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id="{DF265339-E04A-4866-96B7-448EA73F928A}"/>
              </a:ext>
            </a:extLst>
          </p:cNvPr>
          <p:cNvCxnSpPr/>
          <p:nvPr userDrawn="1"/>
        </p:nvCxnSpPr>
        <p:spPr>
          <a:xfrm flipV="1">
            <a:off x="1588" y="5937250"/>
            <a:ext cx="6350" cy="6350"/>
          </a:xfrm>
          <a:prstGeom prst="line">
            <a:avLst/>
          </a:prstGeom>
        </p:spPr>
        <p:style>
          <a:lnRef idx="1">
            <a:schemeClr val="accent1"/>
          </a:lnRef>
          <a:fillRef idx="0">
            <a:schemeClr val="accent1"/>
          </a:fillRef>
          <a:effectRef idx="0">
            <a:schemeClr val="accent1"/>
          </a:effectRef>
          <a:fontRef idx="minor">
            <a:schemeClr val="tx1"/>
          </a:fontRef>
        </p:style>
      </p:cxnSp>
      <p:sp>
        <p:nvSpPr>
          <p:cNvPr id="9" name="Título 8"/>
          <p:cNvSpPr>
            <a:spLocks noGrp="1"/>
          </p:cNvSpPr>
          <p:nvPr>
            <p:ph type="ctrTitle"/>
          </p:nvPr>
        </p:nvSpPr>
        <p:spPr>
          <a:xfrm>
            <a:off x="533400" y="1371600"/>
            <a:ext cx="7851648" cy="1828800"/>
          </a:xfrm>
          <a:ln>
            <a:noFill/>
          </a:ln>
        </p:spPr>
        <p:txBody>
          <a:bodyPr tIns="0" rIns="18288">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tx2"/>
                </a:solidFill>
                <a:effectLst/>
                <a:latin typeface="+mj-lt"/>
                <a:ea typeface="+mj-ea"/>
                <a:cs typeface="+mj-cs"/>
              </a:defRPr>
            </a:lvl1pPr>
          </a:lstStyle>
          <a:p>
            <a:r>
              <a:rPr lang="pt-BR"/>
              <a:t>Clique para editar o título Mestre</a:t>
            </a:r>
            <a:endParaRPr lang="pt-BR" dirty="0"/>
          </a:p>
        </p:txBody>
      </p:sp>
      <p:sp>
        <p:nvSpPr>
          <p:cNvPr id="17" name="Subtítulo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pt-BR"/>
              <a:t>Clique para editar o estilo do subtítulo Mestre</a:t>
            </a:r>
            <a:endParaRPr lang="pt-BR" dirty="0"/>
          </a:p>
        </p:txBody>
      </p:sp>
      <p:sp>
        <p:nvSpPr>
          <p:cNvPr id="10" name="Espaço reservado para data 29">
            <a:extLst>
              <a:ext uri="{FF2B5EF4-FFF2-40B4-BE49-F238E27FC236}">
                <a16:creationId xmlns:a16="http://schemas.microsoft.com/office/drawing/2014/main" id="{B3659370-A5BE-490C-B6D1-2F18777DBAFF}"/>
              </a:ext>
            </a:extLst>
          </p:cNvPr>
          <p:cNvSpPr>
            <a:spLocks noGrp="1"/>
          </p:cNvSpPr>
          <p:nvPr>
            <p:ph type="dt" sz="half" idx="10"/>
          </p:nvPr>
        </p:nvSpPr>
        <p:spPr/>
        <p:txBody>
          <a:bodyPr/>
          <a:lstStyle>
            <a:lvl1pPr>
              <a:defRPr/>
            </a:lvl1pPr>
          </a:lstStyle>
          <a:p>
            <a:pPr>
              <a:defRPr/>
            </a:pPr>
            <a:fld id="{375019F9-CD9B-4B23-A6BF-2073F59985EC}" type="datetime1">
              <a:rPr lang="pt-BR"/>
              <a:pPr>
                <a:defRPr/>
              </a:pPr>
              <a:t>10/09/2023</a:t>
            </a:fld>
            <a:endParaRPr lang="pt-BR" dirty="0"/>
          </a:p>
        </p:txBody>
      </p:sp>
      <p:sp>
        <p:nvSpPr>
          <p:cNvPr id="11" name="Espaço reservado para rodapé 18">
            <a:extLst>
              <a:ext uri="{FF2B5EF4-FFF2-40B4-BE49-F238E27FC236}">
                <a16:creationId xmlns:a16="http://schemas.microsoft.com/office/drawing/2014/main" id="{DDF1965B-E724-4775-B976-6AECE74FB96D}"/>
              </a:ext>
            </a:extLst>
          </p:cNvPr>
          <p:cNvSpPr>
            <a:spLocks noGrp="1"/>
          </p:cNvSpPr>
          <p:nvPr>
            <p:ph type="ftr" sz="quarter" idx="11"/>
          </p:nvPr>
        </p:nvSpPr>
        <p:spPr/>
        <p:txBody>
          <a:bodyPr/>
          <a:lstStyle>
            <a:lvl1pPr>
              <a:defRPr/>
            </a:lvl1pPr>
          </a:lstStyle>
          <a:p>
            <a:pPr>
              <a:defRPr/>
            </a:pPr>
            <a:r>
              <a:rPr lang="pt-BR"/>
              <a:t>Adicionar um rodapé</a:t>
            </a:r>
          </a:p>
        </p:txBody>
      </p:sp>
      <p:sp>
        <p:nvSpPr>
          <p:cNvPr id="12" name="Espaço reservado para o número do slide 26">
            <a:extLst>
              <a:ext uri="{FF2B5EF4-FFF2-40B4-BE49-F238E27FC236}">
                <a16:creationId xmlns:a16="http://schemas.microsoft.com/office/drawing/2014/main" id="{08E65176-8A9E-47BB-A8B0-2400245918F9}"/>
              </a:ext>
            </a:extLst>
          </p:cNvPr>
          <p:cNvSpPr>
            <a:spLocks noGrp="1"/>
          </p:cNvSpPr>
          <p:nvPr>
            <p:ph type="sldNum" sz="quarter" idx="12"/>
          </p:nvPr>
        </p:nvSpPr>
        <p:spPr/>
        <p:txBody>
          <a:bodyPr/>
          <a:lstStyle>
            <a:lvl1pPr>
              <a:defRPr/>
            </a:lvl1pPr>
          </a:lstStyle>
          <a:p>
            <a:pPr>
              <a:defRPr/>
            </a:pPr>
            <a:fld id="{1ECFDEB5-9A36-4AC2-A2DB-F11F4AEB2088}" type="slidenum">
              <a:rPr lang="pt-BR"/>
              <a:pPr>
                <a:defRPr/>
              </a:pPr>
              <a:t>‹nº›</a:t>
            </a:fld>
            <a:endParaRPr lang="pt-BR" dirty="0"/>
          </a:p>
        </p:txBody>
      </p:sp>
    </p:spTree>
    <p:extLst>
      <p:ext uri="{BB962C8B-B14F-4D97-AF65-F5344CB8AC3E}">
        <p14:creationId xmlns:p14="http://schemas.microsoft.com/office/powerpoint/2010/main" val="178480040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B09B8283-F594-4C22-9B19-038DD3305D0A}"/>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C8FB580C-5CCC-49FC-9788-DC171B894B11}"/>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CADDE7D8-4A34-408F-9882-9BF06DDFE33D}"/>
              </a:ext>
            </a:extLst>
          </p:cNvPr>
          <p:cNvSpPr>
            <a:spLocks noGrp="1"/>
          </p:cNvSpPr>
          <p:nvPr>
            <p:ph type="sldNum" sz="quarter" idx="12"/>
          </p:nvPr>
        </p:nvSpPr>
        <p:spPr/>
        <p:txBody>
          <a:bodyPr/>
          <a:lstStyle>
            <a:lvl1pPr>
              <a:defRPr/>
            </a:lvl1pPr>
          </a:lstStyle>
          <a:p>
            <a:pPr>
              <a:defRPr/>
            </a:pPr>
            <a:fld id="{2B996685-1317-4C4F-B83B-231C97335757}" type="slidenum">
              <a:rPr lang="pt-BR"/>
              <a:pPr>
                <a:defRPr/>
              </a:pPr>
              <a:t>‹nº›</a:t>
            </a:fld>
            <a:endParaRPr lang="pt-BR" dirty="0"/>
          </a:p>
        </p:txBody>
      </p:sp>
    </p:spTree>
    <p:extLst>
      <p:ext uri="{BB962C8B-B14F-4D97-AF65-F5344CB8AC3E}">
        <p14:creationId xmlns:p14="http://schemas.microsoft.com/office/powerpoint/2010/main" val="206167060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pt-BR"/>
              <a:t>Editar estilos de texto Mestre</a:t>
            </a:r>
          </a:p>
        </p:txBody>
      </p:sp>
      <p:sp>
        <p:nvSpPr>
          <p:cNvPr id="4" name="Espaço reservado para data 9">
            <a:extLst>
              <a:ext uri="{FF2B5EF4-FFF2-40B4-BE49-F238E27FC236}">
                <a16:creationId xmlns:a16="http://schemas.microsoft.com/office/drawing/2014/main" id="{C44151F7-6887-4FCD-8CFD-BB177B85706B}"/>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345A1FB6-E5E7-425B-91A7-22A618E4C093}"/>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3651A233-845D-4DD3-9439-E70853B6A922}"/>
              </a:ext>
            </a:extLst>
          </p:cNvPr>
          <p:cNvSpPr>
            <a:spLocks noGrp="1"/>
          </p:cNvSpPr>
          <p:nvPr>
            <p:ph type="sldNum" sz="quarter" idx="12"/>
          </p:nvPr>
        </p:nvSpPr>
        <p:spPr/>
        <p:txBody>
          <a:bodyPr/>
          <a:lstStyle>
            <a:lvl1pPr>
              <a:defRPr/>
            </a:lvl1pPr>
          </a:lstStyle>
          <a:p>
            <a:pPr>
              <a:defRPr/>
            </a:pPr>
            <a:fld id="{DD13308A-9A2E-4469-8E5C-FF5580FDC5C6}" type="slidenum">
              <a:rPr lang="pt-BR"/>
              <a:pPr>
                <a:defRPr/>
              </a:pPr>
              <a:t>‹nº›</a:t>
            </a:fld>
            <a:endParaRPr lang="pt-BR" dirty="0"/>
          </a:p>
        </p:txBody>
      </p:sp>
    </p:spTree>
    <p:extLst>
      <p:ext uri="{BB962C8B-B14F-4D97-AF65-F5344CB8AC3E}">
        <p14:creationId xmlns:p14="http://schemas.microsoft.com/office/powerpoint/2010/main" val="79851042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lang="pt-BR"/>
              <a:t>Clique para editar o título Mestre</a:t>
            </a:r>
            <a:endParaRPr lang="pt-BR" dirty="0"/>
          </a:p>
        </p:txBody>
      </p:sp>
      <p:sp>
        <p:nvSpPr>
          <p:cNvPr id="3" name="Espaço reservado para conteúdo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conteúdo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5" name="Espaço reservado para data 9">
            <a:extLst>
              <a:ext uri="{FF2B5EF4-FFF2-40B4-BE49-F238E27FC236}">
                <a16:creationId xmlns:a16="http://schemas.microsoft.com/office/drawing/2014/main" id="{7F1C4502-3DF7-4695-9ABD-F8160C9D3F92}"/>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936EA3B2-2F0D-454C-8500-DC380E7C101B}"/>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9C624243-903D-432A-8DC0-C3CEAA2F0355}"/>
              </a:ext>
            </a:extLst>
          </p:cNvPr>
          <p:cNvSpPr>
            <a:spLocks noGrp="1"/>
          </p:cNvSpPr>
          <p:nvPr>
            <p:ph type="sldNum" sz="quarter" idx="12"/>
          </p:nvPr>
        </p:nvSpPr>
        <p:spPr/>
        <p:txBody>
          <a:bodyPr/>
          <a:lstStyle>
            <a:lvl1pPr>
              <a:defRPr/>
            </a:lvl1pPr>
          </a:lstStyle>
          <a:p>
            <a:pPr>
              <a:defRPr/>
            </a:pPr>
            <a:fld id="{CA2A74B6-BE95-40CB-8EDF-5FDA234EC83A}" type="slidenum">
              <a:rPr lang="pt-BR"/>
              <a:pPr>
                <a:defRPr/>
              </a:pPr>
              <a:t>‹nº›</a:t>
            </a:fld>
            <a:endParaRPr lang="pt-BR" dirty="0"/>
          </a:p>
        </p:txBody>
      </p:sp>
    </p:spTree>
    <p:extLst>
      <p:ext uri="{BB962C8B-B14F-4D97-AF65-F5344CB8AC3E}">
        <p14:creationId xmlns:p14="http://schemas.microsoft.com/office/powerpoint/2010/main" val="325387091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lvl1pPr>
              <a:defRPr/>
            </a:lvl1pPr>
          </a:lstStyle>
          <a:p>
            <a:r>
              <a:rPr lang="pt-BR"/>
              <a:t>Clique para editar o título Mestre</a:t>
            </a:r>
            <a:endParaRPr lang="pt-BR" dirty="0"/>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texto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1"/>
                </a:solidFill>
                <a:effectLst/>
              </a:defRPr>
            </a:lvl1pPr>
            <a:lvl2pPr>
              <a:buNone/>
              <a:defRPr sz="1500" b="1"/>
            </a:lvl2pPr>
            <a:lvl3pPr>
              <a:buNone/>
              <a:defRPr sz="1350" b="1"/>
            </a:lvl3pPr>
            <a:lvl4pPr>
              <a:buNone/>
              <a:defRPr sz="1200" b="1"/>
            </a:lvl4pPr>
            <a:lvl5pPr>
              <a:buNone/>
              <a:defRPr sz="1200" b="1"/>
            </a:lvl5pPr>
          </a:lstStyle>
          <a:p>
            <a:pPr lvl="0"/>
            <a:r>
              <a:rPr lang="pt-BR"/>
              <a:t>Editar estilos de texto Mestre</a:t>
            </a:r>
          </a:p>
        </p:txBody>
      </p:sp>
      <p:sp>
        <p:nvSpPr>
          <p:cNvPr id="6" name="Espaço reservado para conteúdo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7" name="Espaço reservado para data 9">
            <a:extLst>
              <a:ext uri="{FF2B5EF4-FFF2-40B4-BE49-F238E27FC236}">
                <a16:creationId xmlns:a16="http://schemas.microsoft.com/office/drawing/2014/main" id="{50E10416-E654-49CD-83D8-4285E59BF85E}"/>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8" name="Espaço reservado para rodapé 21">
            <a:extLst>
              <a:ext uri="{FF2B5EF4-FFF2-40B4-BE49-F238E27FC236}">
                <a16:creationId xmlns:a16="http://schemas.microsoft.com/office/drawing/2014/main" id="{3C143D16-4EF2-40D6-A36B-B1366B68394D}"/>
              </a:ext>
            </a:extLst>
          </p:cNvPr>
          <p:cNvSpPr>
            <a:spLocks noGrp="1"/>
          </p:cNvSpPr>
          <p:nvPr>
            <p:ph type="ftr" sz="quarter" idx="11"/>
          </p:nvPr>
        </p:nvSpPr>
        <p:spPr/>
        <p:txBody>
          <a:bodyPr/>
          <a:lstStyle>
            <a:lvl1pPr>
              <a:defRPr/>
            </a:lvl1pPr>
          </a:lstStyle>
          <a:p>
            <a:pPr>
              <a:defRPr/>
            </a:pPr>
            <a:r>
              <a:rPr lang="pt-BR"/>
              <a:t>Adicionar um rodapé</a:t>
            </a:r>
          </a:p>
        </p:txBody>
      </p:sp>
      <p:sp>
        <p:nvSpPr>
          <p:cNvPr id="9" name="Espaço reservado para o número do slide 17">
            <a:extLst>
              <a:ext uri="{FF2B5EF4-FFF2-40B4-BE49-F238E27FC236}">
                <a16:creationId xmlns:a16="http://schemas.microsoft.com/office/drawing/2014/main" id="{83C847C9-C932-43AA-B43F-47D91A2F63CB}"/>
              </a:ext>
            </a:extLst>
          </p:cNvPr>
          <p:cNvSpPr>
            <a:spLocks noGrp="1"/>
          </p:cNvSpPr>
          <p:nvPr>
            <p:ph type="sldNum" sz="quarter" idx="12"/>
          </p:nvPr>
        </p:nvSpPr>
        <p:spPr/>
        <p:txBody>
          <a:bodyPr/>
          <a:lstStyle>
            <a:lvl1pPr>
              <a:defRPr/>
            </a:lvl1pPr>
          </a:lstStyle>
          <a:p>
            <a:pPr>
              <a:defRPr/>
            </a:pPr>
            <a:fld id="{9F4F96D9-9B14-4EAF-B138-8801D7AF2B35}" type="slidenum">
              <a:rPr lang="pt-BR"/>
              <a:pPr>
                <a:defRPr/>
              </a:pPr>
              <a:t>‹nº›</a:t>
            </a:fld>
            <a:endParaRPr lang="pt-BR" dirty="0"/>
          </a:p>
        </p:txBody>
      </p:sp>
    </p:spTree>
    <p:extLst>
      <p:ext uri="{BB962C8B-B14F-4D97-AF65-F5344CB8AC3E}">
        <p14:creationId xmlns:p14="http://schemas.microsoft.com/office/powerpoint/2010/main" val="12484086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3" name="Espaço reservado para data 9">
            <a:extLst>
              <a:ext uri="{FF2B5EF4-FFF2-40B4-BE49-F238E27FC236}">
                <a16:creationId xmlns:a16="http://schemas.microsoft.com/office/drawing/2014/main" id="{4EA67B8B-787C-433B-AEE3-A9B4A7CC56CF}"/>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4" name="Espaço reservado para rodapé 21">
            <a:extLst>
              <a:ext uri="{FF2B5EF4-FFF2-40B4-BE49-F238E27FC236}">
                <a16:creationId xmlns:a16="http://schemas.microsoft.com/office/drawing/2014/main" id="{5AACA504-EFE0-4765-9D11-A3637AC37A92}"/>
              </a:ext>
            </a:extLst>
          </p:cNvPr>
          <p:cNvSpPr>
            <a:spLocks noGrp="1"/>
          </p:cNvSpPr>
          <p:nvPr>
            <p:ph type="ftr" sz="quarter" idx="11"/>
          </p:nvPr>
        </p:nvSpPr>
        <p:spPr/>
        <p:txBody>
          <a:bodyPr/>
          <a:lstStyle>
            <a:lvl1pPr>
              <a:defRPr/>
            </a:lvl1pPr>
          </a:lstStyle>
          <a:p>
            <a:pPr>
              <a:defRPr/>
            </a:pPr>
            <a:r>
              <a:rPr lang="pt-BR"/>
              <a:t>Adicionar um rodapé</a:t>
            </a:r>
          </a:p>
        </p:txBody>
      </p:sp>
      <p:sp>
        <p:nvSpPr>
          <p:cNvPr id="5" name="Espaço reservado para o número do slide 17">
            <a:extLst>
              <a:ext uri="{FF2B5EF4-FFF2-40B4-BE49-F238E27FC236}">
                <a16:creationId xmlns:a16="http://schemas.microsoft.com/office/drawing/2014/main" id="{F1F6A686-C893-474A-A89D-BAB3127BFF38}"/>
              </a:ext>
            </a:extLst>
          </p:cNvPr>
          <p:cNvSpPr>
            <a:spLocks noGrp="1"/>
          </p:cNvSpPr>
          <p:nvPr>
            <p:ph type="sldNum" sz="quarter" idx="12"/>
          </p:nvPr>
        </p:nvSpPr>
        <p:spPr/>
        <p:txBody>
          <a:bodyPr/>
          <a:lstStyle>
            <a:lvl1pPr>
              <a:defRPr/>
            </a:lvl1pPr>
          </a:lstStyle>
          <a:p>
            <a:pPr>
              <a:defRPr/>
            </a:pPr>
            <a:fld id="{D2673A12-611D-4C7D-B786-33DAEBDCD87C}" type="slidenum">
              <a:rPr lang="pt-BR"/>
              <a:pPr>
                <a:defRPr/>
              </a:pPr>
              <a:t>‹nº›</a:t>
            </a:fld>
            <a:endParaRPr lang="pt-BR" dirty="0"/>
          </a:p>
        </p:txBody>
      </p:sp>
    </p:spTree>
    <p:extLst>
      <p:ext uri="{BB962C8B-B14F-4D97-AF65-F5344CB8AC3E}">
        <p14:creationId xmlns:p14="http://schemas.microsoft.com/office/powerpoint/2010/main" val="289872370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a:extLst>
              <a:ext uri="{FF2B5EF4-FFF2-40B4-BE49-F238E27FC236}">
                <a16:creationId xmlns:a16="http://schemas.microsoft.com/office/drawing/2014/main" id="{021FCF31-D1DE-4801-82D6-5B01B4299048}"/>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3" name="Espaço reservado para rodapé 21">
            <a:extLst>
              <a:ext uri="{FF2B5EF4-FFF2-40B4-BE49-F238E27FC236}">
                <a16:creationId xmlns:a16="http://schemas.microsoft.com/office/drawing/2014/main" id="{AD957B5C-FCD2-4104-93A7-487BA0F7B734}"/>
              </a:ext>
            </a:extLst>
          </p:cNvPr>
          <p:cNvSpPr>
            <a:spLocks noGrp="1"/>
          </p:cNvSpPr>
          <p:nvPr>
            <p:ph type="ftr" sz="quarter" idx="11"/>
          </p:nvPr>
        </p:nvSpPr>
        <p:spPr/>
        <p:txBody>
          <a:bodyPr/>
          <a:lstStyle>
            <a:lvl1pPr>
              <a:defRPr/>
            </a:lvl1pPr>
          </a:lstStyle>
          <a:p>
            <a:pPr>
              <a:defRPr/>
            </a:pPr>
            <a:r>
              <a:rPr lang="pt-BR"/>
              <a:t>Adicionar um rodapé</a:t>
            </a:r>
          </a:p>
        </p:txBody>
      </p:sp>
      <p:sp>
        <p:nvSpPr>
          <p:cNvPr id="4" name="Espaço reservado para o número do slide 17">
            <a:extLst>
              <a:ext uri="{FF2B5EF4-FFF2-40B4-BE49-F238E27FC236}">
                <a16:creationId xmlns:a16="http://schemas.microsoft.com/office/drawing/2014/main" id="{1612F1C4-AAC4-4C88-BC29-D1CFBC5D3A65}"/>
              </a:ext>
            </a:extLst>
          </p:cNvPr>
          <p:cNvSpPr>
            <a:spLocks noGrp="1"/>
          </p:cNvSpPr>
          <p:nvPr>
            <p:ph type="sldNum" sz="quarter" idx="12"/>
          </p:nvPr>
        </p:nvSpPr>
        <p:spPr/>
        <p:txBody>
          <a:bodyPr/>
          <a:lstStyle>
            <a:lvl1pPr>
              <a:defRPr/>
            </a:lvl1pPr>
          </a:lstStyle>
          <a:p>
            <a:pPr>
              <a:defRPr/>
            </a:pPr>
            <a:fld id="{346D345E-7624-43E0-ABBA-DC2173DEC785}" type="slidenum">
              <a:rPr lang="pt-BR"/>
              <a:pPr>
                <a:defRPr/>
              </a:pPr>
              <a:t>‹nº›</a:t>
            </a:fld>
            <a:endParaRPr lang="pt-BR" dirty="0"/>
          </a:p>
        </p:txBody>
      </p:sp>
    </p:spTree>
    <p:extLst>
      <p:ext uri="{BB962C8B-B14F-4D97-AF65-F5344CB8AC3E}">
        <p14:creationId xmlns:p14="http://schemas.microsoft.com/office/powerpoint/2010/main" val="26130556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DFCC21-F9FC-4250-9F61-FDC4848CA4A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65A2EA5-0503-4D92-A147-D7121FF7E7A6}"/>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47DE0A4-F1C8-4BDF-9D6B-A7C89531AA06}"/>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6F5DDF61-4A3E-4379-8F84-B76EC9881559}"/>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B06A5D55-3536-4E5D-ABD3-8452E4EFE9FE}"/>
              </a:ext>
            </a:extLst>
          </p:cNvPr>
          <p:cNvSpPr>
            <a:spLocks noGrp="1"/>
          </p:cNvSpPr>
          <p:nvPr>
            <p:ph type="sldNum" sz="quarter" idx="12"/>
          </p:nvPr>
        </p:nvSpPr>
        <p:spPr/>
        <p:txBody>
          <a:bodyPr/>
          <a:lstStyle>
            <a:lvl1pPr>
              <a:defRPr/>
            </a:lvl1pPr>
          </a:lstStyle>
          <a:p>
            <a:fld id="{A09911FF-9390-4F42-893B-FC00E0A37C70}" type="slidenum">
              <a:rPr lang="pt-BR" altLang="pt-BR"/>
              <a:pPr/>
              <a:t>‹nº›</a:t>
            </a:fld>
            <a:endParaRPr lang="pt-BR" altLang="pt-BR"/>
          </a:p>
        </p:txBody>
      </p:sp>
    </p:spTree>
    <p:extLst>
      <p:ext uri="{BB962C8B-B14F-4D97-AF65-F5344CB8AC3E}">
        <p14:creationId xmlns:p14="http://schemas.microsoft.com/office/powerpoint/2010/main" val="2448802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r>
              <a:rPr lang="pt-BR"/>
              <a:t>Clique para editar o título Mestre</a:t>
            </a:r>
            <a:endParaRPr lang="pt-BR" dirty="0"/>
          </a:p>
        </p:txBody>
      </p:sp>
      <p:sp>
        <p:nvSpPr>
          <p:cNvPr id="4" name="Espaço reservado para conteúdo 3"/>
          <p:cNvSpPr>
            <a:spLocks noGrp="1"/>
          </p:cNvSpPr>
          <p:nvPr>
            <p:ph sz="half" idx="1"/>
          </p:nvPr>
        </p:nvSpPr>
        <p:spPr>
          <a:xfrm>
            <a:off x="3575050" y="1676400"/>
            <a:ext cx="5111750" cy="4572000"/>
          </a:xfrm>
        </p:spPr>
        <p:txBody>
          <a:bodyPr tIns="0"/>
          <a:lstStyle>
            <a:lvl1pPr>
              <a:defRPr sz="2100"/>
            </a:lvl1pPr>
            <a:lvl2pPr>
              <a:defRPr sz="1950"/>
            </a:lvl2pPr>
            <a:lvl3pPr>
              <a:defRPr sz="1800"/>
            </a:lvl3pPr>
            <a:lvl4pPr>
              <a:defRPr sz="1500"/>
            </a:lvl4pPr>
            <a:lvl5pPr>
              <a:defRPr sz="1350"/>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a:r>
              <a:rPr lang="pt-BR"/>
              <a:t>Editar estilos de texto Mestre</a:t>
            </a:r>
          </a:p>
        </p:txBody>
      </p:sp>
      <p:sp>
        <p:nvSpPr>
          <p:cNvPr id="5" name="Espaço reservado para data 9">
            <a:extLst>
              <a:ext uri="{FF2B5EF4-FFF2-40B4-BE49-F238E27FC236}">
                <a16:creationId xmlns:a16="http://schemas.microsoft.com/office/drawing/2014/main" id="{C9582CAF-B1BB-4871-9B0C-9FEA70588960}"/>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6" name="Espaço reservado para rodapé 21">
            <a:extLst>
              <a:ext uri="{FF2B5EF4-FFF2-40B4-BE49-F238E27FC236}">
                <a16:creationId xmlns:a16="http://schemas.microsoft.com/office/drawing/2014/main" id="{BA666B3A-5889-43D7-A34D-7D7CE83956D2}"/>
              </a:ext>
            </a:extLst>
          </p:cNvPr>
          <p:cNvSpPr>
            <a:spLocks noGrp="1"/>
          </p:cNvSpPr>
          <p:nvPr>
            <p:ph type="ftr" sz="quarter" idx="11"/>
          </p:nvPr>
        </p:nvSpPr>
        <p:spPr/>
        <p:txBody>
          <a:bodyPr/>
          <a:lstStyle>
            <a:lvl1pPr>
              <a:defRPr/>
            </a:lvl1pPr>
          </a:lstStyle>
          <a:p>
            <a:pPr>
              <a:defRPr/>
            </a:pPr>
            <a:r>
              <a:rPr lang="pt-BR"/>
              <a:t>Adicionar um rodapé</a:t>
            </a:r>
          </a:p>
        </p:txBody>
      </p:sp>
      <p:sp>
        <p:nvSpPr>
          <p:cNvPr id="7" name="Espaço reservado para o número do slide 17">
            <a:extLst>
              <a:ext uri="{FF2B5EF4-FFF2-40B4-BE49-F238E27FC236}">
                <a16:creationId xmlns:a16="http://schemas.microsoft.com/office/drawing/2014/main" id="{4EA872FD-685A-4C5A-BA09-6FF109F78559}"/>
              </a:ext>
            </a:extLst>
          </p:cNvPr>
          <p:cNvSpPr>
            <a:spLocks noGrp="1"/>
          </p:cNvSpPr>
          <p:nvPr>
            <p:ph type="sldNum" sz="quarter" idx="12"/>
          </p:nvPr>
        </p:nvSpPr>
        <p:spPr/>
        <p:txBody>
          <a:bodyPr/>
          <a:lstStyle>
            <a:lvl1pPr>
              <a:defRPr/>
            </a:lvl1pPr>
          </a:lstStyle>
          <a:p>
            <a:pPr>
              <a:defRPr/>
            </a:pPr>
            <a:fld id="{09402A31-3A0D-4EBA-B6D2-512B2024D189}" type="slidenum">
              <a:rPr lang="pt-BR"/>
              <a:pPr>
                <a:defRPr/>
              </a:pPr>
              <a:t>‹nº›</a:t>
            </a:fld>
            <a:endParaRPr lang="pt-BR" dirty="0"/>
          </a:p>
        </p:txBody>
      </p:sp>
    </p:spTree>
    <p:extLst>
      <p:ext uri="{BB962C8B-B14F-4D97-AF65-F5344CB8AC3E}">
        <p14:creationId xmlns:p14="http://schemas.microsoft.com/office/powerpoint/2010/main" val="203556354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com canto único de recorte arredondado">
            <a:extLst>
              <a:ext uri="{FF2B5EF4-FFF2-40B4-BE49-F238E27FC236}">
                <a16:creationId xmlns:a16="http://schemas.microsoft.com/office/drawing/2014/main" id="{4D09D01B-0F25-411F-8A36-9562F30E034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6" name="Triângulo reto 11">
            <a:extLst>
              <a:ext uri="{FF2B5EF4-FFF2-40B4-BE49-F238E27FC236}">
                <a16:creationId xmlns:a16="http://schemas.microsoft.com/office/drawing/2014/main" id="{53E72A48-1F22-4F0E-AFBA-7255D99D3258}"/>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pt-BR" sz="1350" dirty="0"/>
          </a:p>
        </p:txBody>
      </p:sp>
      <p:sp>
        <p:nvSpPr>
          <p:cNvPr id="7" name="Forma livre 9">
            <a:extLst>
              <a:ext uri="{FF2B5EF4-FFF2-40B4-BE49-F238E27FC236}">
                <a16:creationId xmlns:a16="http://schemas.microsoft.com/office/drawing/2014/main" id="{E4BA1864-2B7F-4526-B002-1B860FB83B7E}"/>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8" name="Forma livre 10">
            <a:extLst>
              <a:ext uri="{FF2B5EF4-FFF2-40B4-BE49-F238E27FC236}">
                <a16:creationId xmlns:a16="http://schemas.microsoft.com/office/drawing/2014/main" id="{272D3DA3-84E8-40A6-827E-2BC6A7731AC0}"/>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68580" tIns="34290" rIns="68580" bIns="34290"/>
          <a:lstStyle/>
          <a:p>
            <a:pPr eaLnBrk="1" hangingPunct="1">
              <a:defRPr/>
            </a:pPr>
            <a:endParaRPr lang="pt-BR" sz="1350" dirty="0">
              <a:latin typeface="+mn-lt"/>
            </a:endParaRPr>
          </a:p>
        </p:txBody>
      </p:sp>
      <p:sp>
        <p:nvSpPr>
          <p:cNvPr id="2" name="Título 1"/>
          <p:cNvSpPr>
            <a:spLocks noGrp="1"/>
          </p:cNvSpPr>
          <p:nvPr>
            <p:ph type="title"/>
          </p:nvPr>
        </p:nvSpPr>
        <p:spPr>
          <a:xfrm>
            <a:off x="609600" y="1176998"/>
            <a:ext cx="2212848" cy="1582621"/>
          </a:xfrm>
        </p:spPr>
        <p:txBody>
          <a:bodyPr lIns="45720" rIns="45720" bIns="45720"/>
          <a:lstStyle>
            <a:lvl1pPr algn="l">
              <a:buNone/>
              <a:defRPr sz="1500" b="1">
                <a:solidFill>
                  <a:schemeClr val="tx2"/>
                </a:solidFill>
              </a:defRPr>
            </a:lvl1pPr>
          </a:lstStyle>
          <a:p>
            <a:r>
              <a:rPr lang="pt-BR"/>
              <a:t>Clique para editar o título Mestre</a:t>
            </a:r>
            <a:endParaRPr lang="pt-BR" dirty="0"/>
          </a:p>
        </p:txBody>
      </p:sp>
      <p:sp>
        <p:nvSpPr>
          <p:cNvPr id="3" name="Espaço reservado para imagem 2" descr="Um espaço reservado vazio para adicionar uma imagem. Clique no espaço reservado e selecione a imagem que você deseja adicionar"/>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rtlCol="0">
            <a:normAutofit/>
          </a:bodyPr>
          <a:lstStyle>
            <a:lvl1pPr marL="0" indent="0">
              <a:buNone/>
              <a:defRPr sz="2400"/>
            </a:lvl1pPr>
          </a:lstStyle>
          <a:p>
            <a:pPr lvl="0"/>
            <a:r>
              <a:rPr lang="pt-BR" noProof="0" dirty="0"/>
              <a:t>Clique no ícone para adicionar uma imagem</a:t>
            </a:r>
          </a:p>
        </p:txBody>
      </p:sp>
      <p:sp>
        <p:nvSpPr>
          <p:cNvPr id="4" name="Espaço reservado para texto 3"/>
          <p:cNvSpPr>
            <a:spLocks noGrp="1"/>
          </p:cNvSpPr>
          <p:nvPr>
            <p:ph type="body" sz="half" idx="2"/>
          </p:nvPr>
        </p:nvSpPr>
        <p:spPr>
          <a:xfrm>
            <a:off x="609600" y="2828785"/>
            <a:ext cx="2209800" cy="2179320"/>
          </a:xfrm>
        </p:spPr>
        <p:txBody>
          <a:bodyPr lIns="64008" rIns="45720"/>
          <a:lstStyle>
            <a:lvl1pPr marL="0" indent="0" algn="l">
              <a:spcBef>
                <a:spcPts val="188"/>
              </a:spcBef>
              <a:buFontTx/>
              <a:buNone/>
              <a:defRPr sz="975"/>
            </a:lvl1pPr>
            <a:lvl2pPr>
              <a:defRPr sz="900"/>
            </a:lvl2pPr>
            <a:lvl3pPr>
              <a:defRPr sz="750"/>
            </a:lvl3pPr>
            <a:lvl4pPr>
              <a:defRPr sz="675"/>
            </a:lvl4pPr>
            <a:lvl5pPr>
              <a:defRPr sz="675"/>
            </a:lvl5pPr>
          </a:lstStyle>
          <a:p>
            <a:pPr lvl="0"/>
            <a:r>
              <a:rPr lang="pt-BR"/>
              <a:t>Editar estilos de texto Mestre</a:t>
            </a:r>
          </a:p>
        </p:txBody>
      </p:sp>
      <p:sp>
        <p:nvSpPr>
          <p:cNvPr id="9" name="Espaço reservado para data 4">
            <a:extLst>
              <a:ext uri="{FF2B5EF4-FFF2-40B4-BE49-F238E27FC236}">
                <a16:creationId xmlns:a16="http://schemas.microsoft.com/office/drawing/2014/main" id="{FF3757FD-F10D-43EC-9AC9-B7CC9CC708C3}"/>
              </a:ext>
            </a:extLst>
          </p:cNvPr>
          <p:cNvSpPr>
            <a:spLocks noGrp="1"/>
          </p:cNvSpPr>
          <p:nvPr>
            <p:ph type="dt" sz="half" idx="10"/>
          </p:nvPr>
        </p:nvSpPr>
        <p:spPr/>
        <p:txBody>
          <a:bodyPr/>
          <a:lstStyle>
            <a:lvl1pPr>
              <a:defRPr/>
            </a:lvl1pPr>
          </a:lstStyle>
          <a:p>
            <a:pPr>
              <a:defRPr/>
            </a:pPr>
            <a:fld id="{667CADFA-5F1D-4AFA-A0E2-AD771F26F693}" type="datetime1">
              <a:rPr lang="pt-BR"/>
              <a:pPr>
                <a:defRPr/>
              </a:pPr>
              <a:t>10/09/2023</a:t>
            </a:fld>
            <a:endParaRPr lang="pt-BR" dirty="0"/>
          </a:p>
        </p:txBody>
      </p:sp>
      <p:sp>
        <p:nvSpPr>
          <p:cNvPr id="10" name="Espaço reservado para rodapé 5">
            <a:extLst>
              <a:ext uri="{FF2B5EF4-FFF2-40B4-BE49-F238E27FC236}">
                <a16:creationId xmlns:a16="http://schemas.microsoft.com/office/drawing/2014/main" id="{FFEE2A0E-4DB8-46C4-8705-CBCC86E924FC}"/>
              </a:ext>
            </a:extLst>
          </p:cNvPr>
          <p:cNvSpPr>
            <a:spLocks noGrp="1"/>
          </p:cNvSpPr>
          <p:nvPr>
            <p:ph type="ftr" sz="quarter" idx="11"/>
          </p:nvPr>
        </p:nvSpPr>
        <p:spPr/>
        <p:txBody>
          <a:bodyPr/>
          <a:lstStyle>
            <a:lvl1pPr>
              <a:defRPr/>
            </a:lvl1pPr>
          </a:lstStyle>
          <a:p>
            <a:pPr>
              <a:defRPr/>
            </a:pPr>
            <a:r>
              <a:rPr lang="pt-BR"/>
              <a:t>Adicionar um rodapé</a:t>
            </a:r>
          </a:p>
        </p:txBody>
      </p:sp>
      <p:sp>
        <p:nvSpPr>
          <p:cNvPr id="11" name="Espaço reservado para o número do slide 6">
            <a:extLst>
              <a:ext uri="{FF2B5EF4-FFF2-40B4-BE49-F238E27FC236}">
                <a16:creationId xmlns:a16="http://schemas.microsoft.com/office/drawing/2014/main" id="{C34CF024-A501-4A1A-A709-58123C6FAC89}"/>
              </a:ext>
            </a:extLst>
          </p:cNvPr>
          <p:cNvSpPr>
            <a:spLocks noGrp="1"/>
          </p:cNvSpPr>
          <p:nvPr>
            <p:ph type="sldNum" sz="quarter" idx="12"/>
          </p:nvPr>
        </p:nvSpPr>
        <p:spPr>
          <a:xfrm>
            <a:off x="8077200" y="6356350"/>
            <a:ext cx="609600" cy="365125"/>
          </a:xfrm>
        </p:spPr>
        <p:txBody>
          <a:bodyPr/>
          <a:lstStyle>
            <a:lvl1pPr>
              <a:defRPr/>
            </a:lvl1pPr>
          </a:lstStyle>
          <a:p>
            <a:pPr>
              <a:defRPr/>
            </a:pPr>
            <a:fld id="{CC792307-34DE-4854-9C4B-27FC360E11F9}" type="slidenum">
              <a:rPr lang="pt-BR"/>
              <a:pPr>
                <a:defRPr/>
              </a:pPr>
              <a:t>‹nº›</a:t>
            </a:fld>
            <a:endParaRPr lang="pt-BR" dirty="0"/>
          </a:p>
        </p:txBody>
      </p:sp>
    </p:spTree>
    <p:extLst>
      <p:ext uri="{BB962C8B-B14F-4D97-AF65-F5344CB8AC3E}">
        <p14:creationId xmlns:p14="http://schemas.microsoft.com/office/powerpoint/2010/main" val="343008290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CF715825-A799-4077-818B-CBECE926957D}"/>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5E7D5609-6794-490A-BC38-F05311B43872}"/>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D3ADE40A-7D94-4960-96E4-7A4BF5FF22B6}"/>
              </a:ext>
            </a:extLst>
          </p:cNvPr>
          <p:cNvSpPr>
            <a:spLocks noGrp="1"/>
          </p:cNvSpPr>
          <p:nvPr>
            <p:ph type="sldNum" sz="quarter" idx="12"/>
          </p:nvPr>
        </p:nvSpPr>
        <p:spPr/>
        <p:txBody>
          <a:bodyPr/>
          <a:lstStyle>
            <a:lvl1pPr>
              <a:defRPr/>
            </a:lvl1pPr>
          </a:lstStyle>
          <a:p>
            <a:pPr>
              <a:defRPr/>
            </a:pPr>
            <a:fld id="{DA71D28A-D74C-43D9-BF7B-AAF207DC888E}" type="slidenum">
              <a:rPr lang="pt-BR"/>
              <a:pPr>
                <a:defRPr/>
              </a:pPr>
              <a:t>‹nº›</a:t>
            </a:fld>
            <a:endParaRPr lang="pt-BR" dirty="0"/>
          </a:p>
        </p:txBody>
      </p:sp>
    </p:spTree>
    <p:extLst>
      <p:ext uri="{BB962C8B-B14F-4D97-AF65-F5344CB8AC3E}">
        <p14:creationId xmlns:p14="http://schemas.microsoft.com/office/powerpoint/2010/main" val="280837166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2"/>
            <a:ext cx="2057400" cy="5211763"/>
          </a:xfrm>
        </p:spPr>
        <p:txBody>
          <a:bodyPr vert="eaVert"/>
          <a:lstStyle/>
          <a:p>
            <a:r>
              <a:rPr lang="pt-BR"/>
              <a:t>Clique para editar o título Mestre</a:t>
            </a:r>
            <a:endParaRPr lang="pt-BR" dirty="0"/>
          </a:p>
        </p:txBody>
      </p:sp>
      <p:sp>
        <p:nvSpPr>
          <p:cNvPr id="3" name="Espaço reservado para texto vertical 2"/>
          <p:cNvSpPr>
            <a:spLocks noGrp="1"/>
          </p:cNvSpPr>
          <p:nvPr>
            <p:ph type="body" orient="vert" idx="1"/>
          </p:nvPr>
        </p:nvSpPr>
        <p:spPr>
          <a:xfrm>
            <a:off x="457200" y="914402"/>
            <a:ext cx="6019800" cy="5211763"/>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pt-BR" dirty="0"/>
          </a:p>
        </p:txBody>
      </p:sp>
      <p:sp>
        <p:nvSpPr>
          <p:cNvPr id="4" name="Espaço reservado para data 9">
            <a:extLst>
              <a:ext uri="{FF2B5EF4-FFF2-40B4-BE49-F238E27FC236}">
                <a16:creationId xmlns:a16="http://schemas.microsoft.com/office/drawing/2014/main" id="{55226F75-5982-49C6-880A-3E5AC4372E81}"/>
              </a:ext>
            </a:extLst>
          </p:cNvPr>
          <p:cNvSpPr>
            <a:spLocks noGrp="1"/>
          </p:cNvSpPr>
          <p:nvPr>
            <p:ph type="dt" sz="half" idx="10"/>
          </p:nvPr>
        </p:nvSpPr>
        <p:spPr/>
        <p:txBody>
          <a:bodyPr/>
          <a:lstStyle>
            <a:lvl1pPr>
              <a:defRPr/>
            </a:lvl1pPr>
          </a:lstStyle>
          <a:p>
            <a:pPr>
              <a:defRPr/>
            </a:pPr>
            <a:fld id="{622768F7-F621-447A-BCB5-382C8A877F77}" type="datetime1">
              <a:rPr lang="pt-BR"/>
              <a:pPr>
                <a:defRPr/>
              </a:pPr>
              <a:t>10/09/2023</a:t>
            </a:fld>
            <a:endParaRPr lang="pt-BR" dirty="0"/>
          </a:p>
        </p:txBody>
      </p:sp>
      <p:sp>
        <p:nvSpPr>
          <p:cNvPr id="5" name="Espaço reservado para rodapé 21">
            <a:extLst>
              <a:ext uri="{FF2B5EF4-FFF2-40B4-BE49-F238E27FC236}">
                <a16:creationId xmlns:a16="http://schemas.microsoft.com/office/drawing/2014/main" id="{D471954E-C5F5-40A7-9DFB-00F282AD534C}"/>
              </a:ext>
            </a:extLst>
          </p:cNvPr>
          <p:cNvSpPr>
            <a:spLocks noGrp="1"/>
          </p:cNvSpPr>
          <p:nvPr>
            <p:ph type="ftr" sz="quarter" idx="11"/>
          </p:nvPr>
        </p:nvSpPr>
        <p:spPr/>
        <p:txBody>
          <a:bodyPr/>
          <a:lstStyle>
            <a:lvl1pPr>
              <a:defRPr/>
            </a:lvl1pPr>
          </a:lstStyle>
          <a:p>
            <a:pPr>
              <a:defRPr/>
            </a:pPr>
            <a:r>
              <a:rPr lang="pt-BR"/>
              <a:t>Adicionar um rodapé</a:t>
            </a:r>
          </a:p>
        </p:txBody>
      </p:sp>
      <p:sp>
        <p:nvSpPr>
          <p:cNvPr id="6" name="Espaço reservado para o número do slide 17">
            <a:extLst>
              <a:ext uri="{FF2B5EF4-FFF2-40B4-BE49-F238E27FC236}">
                <a16:creationId xmlns:a16="http://schemas.microsoft.com/office/drawing/2014/main" id="{F688A566-CB96-4EEC-BBA1-BB7A70E5F06F}"/>
              </a:ext>
            </a:extLst>
          </p:cNvPr>
          <p:cNvSpPr>
            <a:spLocks noGrp="1"/>
          </p:cNvSpPr>
          <p:nvPr>
            <p:ph type="sldNum" sz="quarter" idx="12"/>
          </p:nvPr>
        </p:nvSpPr>
        <p:spPr/>
        <p:txBody>
          <a:bodyPr/>
          <a:lstStyle>
            <a:lvl1pPr>
              <a:defRPr/>
            </a:lvl1pPr>
          </a:lstStyle>
          <a:p>
            <a:pPr>
              <a:defRPr/>
            </a:pPr>
            <a:fld id="{1A3BD716-1D7A-4F1C-9D30-66C4D805CC5F}" type="slidenum">
              <a:rPr lang="pt-BR"/>
              <a:pPr>
                <a:defRPr/>
              </a:pPr>
              <a:t>‹nº›</a:t>
            </a:fld>
            <a:endParaRPr lang="pt-BR" dirty="0"/>
          </a:p>
        </p:txBody>
      </p:sp>
    </p:spTree>
    <p:extLst>
      <p:ext uri="{BB962C8B-B14F-4D97-AF65-F5344CB8AC3E}">
        <p14:creationId xmlns:p14="http://schemas.microsoft.com/office/powerpoint/2010/main" val="243046398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F70E5E58-4A30-256C-9C0D-2EC7809F1547}"/>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C2A7925-A27F-947D-B4F8-18D05F6006BC}"/>
              </a:ext>
            </a:extLst>
          </p:cNvPr>
          <p:cNvSpPr>
            <a:spLocks noGrp="1"/>
          </p:cNvSpPr>
          <p:nvPr>
            <p:ph type="dt" sz="half" idx="10"/>
          </p:nvPr>
        </p:nvSpPr>
        <p:spPr/>
        <p:txBody>
          <a:bodyPr/>
          <a:lstStyle>
            <a:lvl1pPr>
              <a:defRPr/>
            </a:lvl1pPr>
          </a:lstStyle>
          <a:p>
            <a:pPr>
              <a:defRPr/>
            </a:pPr>
            <a:fld id="{AFBEF760-C3B9-4723-8070-B7FF1C49CC04}"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CE77E904-0229-2F92-ADC2-87E1DC079A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E2E98B-A845-3CCF-CAA2-6336976C5056}"/>
              </a:ext>
            </a:extLst>
          </p:cNvPr>
          <p:cNvSpPr>
            <a:spLocks noGrp="1"/>
          </p:cNvSpPr>
          <p:nvPr>
            <p:ph type="sldNum" sz="quarter" idx="12"/>
          </p:nvPr>
        </p:nvSpPr>
        <p:spPr>
          <a:xfrm>
            <a:off x="398463" y="4529138"/>
            <a:ext cx="585787" cy="365125"/>
          </a:xfrm>
        </p:spPr>
        <p:txBody>
          <a:bodyPr/>
          <a:lstStyle>
            <a:lvl1pPr>
              <a:defRPr/>
            </a:lvl1pPr>
          </a:lstStyle>
          <a:p>
            <a:pPr>
              <a:defRPr/>
            </a:pPr>
            <a:fld id="{844F7D73-C665-4D0C-8FA0-56C392DEFD7E}" type="slidenum">
              <a:rPr lang="en-US"/>
              <a:pPr>
                <a:defRPr/>
              </a:pPr>
              <a:t>‹nº›</a:t>
            </a:fld>
            <a:endParaRPr lang="en-US" dirty="0"/>
          </a:p>
        </p:txBody>
      </p:sp>
    </p:spTree>
    <p:extLst>
      <p:ext uri="{BB962C8B-B14F-4D97-AF65-F5344CB8AC3E}">
        <p14:creationId xmlns:p14="http://schemas.microsoft.com/office/powerpoint/2010/main" val="3313109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AD2F86A-01D9-3015-5EB7-9E9827F683E8}"/>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5E1BEA46-FEBA-23F8-055F-B4A5E57628BE}"/>
              </a:ext>
            </a:extLst>
          </p:cNvPr>
          <p:cNvSpPr>
            <a:spLocks noGrp="1"/>
          </p:cNvSpPr>
          <p:nvPr>
            <p:ph type="dt" sz="half" idx="10"/>
          </p:nvPr>
        </p:nvSpPr>
        <p:spPr/>
        <p:txBody>
          <a:bodyPr/>
          <a:lstStyle>
            <a:lvl1pPr>
              <a:defRPr/>
            </a:lvl1pPr>
          </a:lstStyle>
          <a:p>
            <a:pPr>
              <a:defRPr/>
            </a:pPr>
            <a:fld id="{E01B366C-51C9-4606-A7A1-A8083535C0C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A523948-ED7B-70DF-FC05-9EAA44381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CE0CFB-39ED-1519-439A-D6A131D44E05}"/>
              </a:ext>
            </a:extLst>
          </p:cNvPr>
          <p:cNvSpPr>
            <a:spLocks noGrp="1"/>
          </p:cNvSpPr>
          <p:nvPr>
            <p:ph type="sldNum" sz="quarter" idx="12"/>
          </p:nvPr>
        </p:nvSpPr>
        <p:spPr/>
        <p:txBody>
          <a:bodyPr/>
          <a:lstStyle>
            <a:lvl1pPr>
              <a:defRPr/>
            </a:lvl1pPr>
          </a:lstStyle>
          <a:p>
            <a:pPr>
              <a:defRPr/>
            </a:pPr>
            <a:fld id="{BD74ADC1-4E10-43DF-935A-720BE7E00547}" type="slidenum">
              <a:rPr lang="en-US"/>
              <a:pPr>
                <a:defRPr/>
              </a:pPr>
              <a:t>‹nº›</a:t>
            </a:fld>
            <a:endParaRPr lang="en-US" dirty="0"/>
          </a:p>
        </p:txBody>
      </p:sp>
    </p:spTree>
    <p:extLst>
      <p:ext uri="{BB962C8B-B14F-4D97-AF65-F5344CB8AC3E}">
        <p14:creationId xmlns:p14="http://schemas.microsoft.com/office/powerpoint/2010/main" val="3580145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F9921DD-BE23-A99A-DFC2-208180ABD646}"/>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0B0EFD08-AFFB-505A-4715-62EA395A6B52}"/>
              </a:ext>
            </a:extLst>
          </p:cNvPr>
          <p:cNvSpPr>
            <a:spLocks noGrp="1"/>
          </p:cNvSpPr>
          <p:nvPr>
            <p:ph type="dt" sz="half" idx="10"/>
          </p:nvPr>
        </p:nvSpPr>
        <p:spPr/>
        <p:txBody>
          <a:bodyPr/>
          <a:lstStyle>
            <a:lvl1pPr>
              <a:defRPr/>
            </a:lvl1pPr>
          </a:lstStyle>
          <a:p>
            <a:pPr>
              <a:defRPr/>
            </a:pPr>
            <a:fld id="{A8F975EE-D459-41CE-A15A-67D29B0BAD7D}"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F517E84-49B9-9307-1433-FF5F65C5A9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8B90979-E58A-7149-A77A-27C2081A8BFA}"/>
              </a:ext>
            </a:extLst>
          </p:cNvPr>
          <p:cNvSpPr>
            <a:spLocks noGrp="1"/>
          </p:cNvSpPr>
          <p:nvPr>
            <p:ph type="sldNum" sz="quarter" idx="12"/>
          </p:nvPr>
        </p:nvSpPr>
        <p:spPr>
          <a:xfrm>
            <a:off x="398463" y="3244850"/>
            <a:ext cx="585787" cy="365125"/>
          </a:xfrm>
        </p:spPr>
        <p:txBody>
          <a:bodyPr/>
          <a:lstStyle>
            <a:lvl1pPr>
              <a:defRPr/>
            </a:lvl1pPr>
          </a:lstStyle>
          <a:p>
            <a:pPr>
              <a:defRPr/>
            </a:pPr>
            <a:fld id="{761EC4D5-0D12-419F-B7D1-75457F706556}" type="slidenum">
              <a:rPr lang="en-US"/>
              <a:pPr>
                <a:defRPr/>
              </a:pPr>
              <a:t>‹nº›</a:t>
            </a:fld>
            <a:endParaRPr lang="en-US" dirty="0"/>
          </a:p>
        </p:txBody>
      </p:sp>
    </p:spTree>
    <p:extLst>
      <p:ext uri="{BB962C8B-B14F-4D97-AF65-F5344CB8AC3E}">
        <p14:creationId xmlns:p14="http://schemas.microsoft.com/office/powerpoint/2010/main" val="2793872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489A7A6-2E4A-7C7C-A376-2F999532A130}"/>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3C410E5D-B648-BF5A-8E99-B951AB79CA2F}"/>
              </a:ext>
            </a:extLst>
          </p:cNvPr>
          <p:cNvSpPr>
            <a:spLocks noGrp="1"/>
          </p:cNvSpPr>
          <p:nvPr>
            <p:ph type="dt" sz="half" idx="10"/>
          </p:nvPr>
        </p:nvSpPr>
        <p:spPr/>
        <p:txBody>
          <a:bodyPr/>
          <a:lstStyle>
            <a:lvl1pPr>
              <a:defRPr/>
            </a:lvl1pPr>
          </a:lstStyle>
          <a:p>
            <a:pPr>
              <a:defRPr/>
            </a:pPr>
            <a:fld id="{AC3EBE2F-2EE5-454D-9F34-6FA44FFEE59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5B50C42-1800-B87B-B59D-8FDB1F0C43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C870DA-3D34-D8A5-8CDA-91A9418F278E}"/>
              </a:ext>
            </a:extLst>
          </p:cNvPr>
          <p:cNvSpPr>
            <a:spLocks noGrp="1"/>
          </p:cNvSpPr>
          <p:nvPr>
            <p:ph type="sldNum" sz="quarter" idx="12"/>
          </p:nvPr>
        </p:nvSpPr>
        <p:spPr/>
        <p:txBody>
          <a:bodyPr/>
          <a:lstStyle>
            <a:lvl1pPr>
              <a:defRPr/>
            </a:lvl1pPr>
          </a:lstStyle>
          <a:p>
            <a:pPr>
              <a:defRPr/>
            </a:pPr>
            <a:fld id="{27840428-2E2D-4D40-9F89-613306B441F3}" type="slidenum">
              <a:rPr lang="en-US"/>
              <a:pPr>
                <a:defRPr/>
              </a:pPr>
              <a:t>‹nº›</a:t>
            </a:fld>
            <a:endParaRPr lang="en-US" dirty="0"/>
          </a:p>
        </p:txBody>
      </p:sp>
    </p:spTree>
    <p:extLst>
      <p:ext uri="{BB962C8B-B14F-4D97-AF65-F5344CB8AC3E}">
        <p14:creationId xmlns:p14="http://schemas.microsoft.com/office/powerpoint/2010/main" val="530088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ED52D1F-87A1-6509-E300-40E1769D9DE7}"/>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BD5109C4-E5AC-DAA4-852C-D3336A33C038}"/>
              </a:ext>
            </a:extLst>
          </p:cNvPr>
          <p:cNvSpPr>
            <a:spLocks noGrp="1"/>
          </p:cNvSpPr>
          <p:nvPr>
            <p:ph type="dt" sz="half" idx="10"/>
          </p:nvPr>
        </p:nvSpPr>
        <p:spPr/>
        <p:txBody>
          <a:bodyPr/>
          <a:lstStyle>
            <a:lvl1pPr>
              <a:defRPr/>
            </a:lvl1pPr>
          </a:lstStyle>
          <a:p>
            <a:pPr>
              <a:defRPr/>
            </a:pPr>
            <a:fld id="{F6EB1DCD-175B-4CDE-A398-D831DCE40008}"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7B7880BE-6CA7-8458-F2E6-9951C8C986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0E950A-B09A-6853-3024-2B9B41BEB008}"/>
              </a:ext>
            </a:extLst>
          </p:cNvPr>
          <p:cNvSpPr>
            <a:spLocks noGrp="1"/>
          </p:cNvSpPr>
          <p:nvPr>
            <p:ph type="sldNum" sz="quarter" idx="12"/>
          </p:nvPr>
        </p:nvSpPr>
        <p:spPr/>
        <p:txBody>
          <a:bodyPr/>
          <a:lstStyle>
            <a:lvl1pPr>
              <a:defRPr/>
            </a:lvl1pPr>
          </a:lstStyle>
          <a:p>
            <a:pPr>
              <a:defRPr/>
            </a:pPr>
            <a:fld id="{0A07B559-9FFB-4050-91AE-AB8E84B3EFB9}" type="slidenum">
              <a:rPr lang="en-US"/>
              <a:pPr>
                <a:defRPr/>
              </a:pPr>
              <a:t>‹nº›</a:t>
            </a:fld>
            <a:endParaRPr lang="en-US" dirty="0"/>
          </a:p>
        </p:txBody>
      </p:sp>
    </p:spTree>
    <p:extLst>
      <p:ext uri="{BB962C8B-B14F-4D97-AF65-F5344CB8AC3E}">
        <p14:creationId xmlns:p14="http://schemas.microsoft.com/office/powerpoint/2010/main" val="1986153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D85C8E5B-FCD8-E5FA-839D-8592921FFDEC}"/>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23099730-340B-B0EE-F0DD-D2BABB2A0222}"/>
              </a:ext>
            </a:extLst>
          </p:cNvPr>
          <p:cNvSpPr>
            <a:spLocks noGrp="1"/>
          </p:cNvSpPr>
          <p:nvPr>
            <p:ph type="dt" sz="half" idx="10"/>
          </p:nvPr>
        </p:nvSpPr>
        <p:spPr/>
        <p:txBody>
          <a:bodyPr/>
          <a:lstStyle>
            <a:lvl1pPr>
              <a:defRPr/>
            </a:lvl1pPr>
          </a:lstStyle>
          <a:p>
            <a:pPr>
              <a:defRPr/>
            </a:pPr>
            <a:fld id="{98EEC42E-B717-4C5C-8D26-0363AE0DE3A5}"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7A7F47CF-D638-DD01-1F3A-104324B69E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0D7D0D3-A252-1DA1-1BB2-3D388F9BA116}"/>
              </a:ext>
            </a:extLst>
          </p:cNvPr>
          <p:cNvSpPr>
            <a:spLocks noGrp="1"/>
          </p:cNvSpPr>
          <p:nvPr>
            <p:ph type="sldNum" sz="quarter" idx="12"/>
          </p:nvPr>
        </p:nvSpPr>
        <p:spPr/>
        <p:txBody>
          <a:bodyPr/>
          <a:lstStyle>
            <a:lvl1pPr>
              <a:defRPr/>
            </a:lvl1pPr>
          </a:lstStyle>
          <a:p>
            <a:pPr>
              <a:defRPr/>
            </a:pPr>
            <a:fld id="{C5AE6A43-4AAC-416C-A927-34CB8C588085}" type="slidenum">
              <a:rPr lang="en-US"/>
              <a:pPr>
                <a:defRPr/>
              </a:pPr>
              <a:t>‹nº›</a:t>
            </a:fld>
            <a:endParaRPr lang="en-US" dirty="0"/>
          </a:p>
        </p:txBody>
      </p:sp>
    </p:spTree>
    <p:extLst>
      <p:ext uri="{BB962C8B-B14F-4D97-AF65-F5344CB8AC3E}">
        <p14:creationId xmlns:p14="http://schemas.microsoft.com/office/powerpoint/2010/main" val="385501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D84C1-4776-4FE8-B3FC-C006E4B3200C}"/>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A62C43D-1E2A-4952-AB67-F690AF4F19D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Editar estilos de texto Mestre</a:t>
            </a:r>
          </a:p>
        </p:txBody>
      </p:sp>
      <p:sp>
        <p:nvSpPr>
          <p:cNvPr id="4" name="Espaço Reservado para Data 3">
            <a:extLst>
              <a:ext uri="{FF2B5EF4-FFF2-40B4-BE49-F238E27FC236}">
                <a16:creationId xmlns:a16="http://schemas.microsoft.com/office/drawing/2014/main" id="{EDD1C3B9-C508-400F-BBBA-78B3CCE70BB9}"/>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F33FD61F-7BA8-4110-B530-B190E0705ABB}"/>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344871BE-04D3-4D1C-B80B-7F9B3EB86CA2}"/>
              </a:ext>
            </a:extLst>
          </p:cNvPr>
          <p:cNvSpPr>
            <a:spLocks noGrp="1"/>
          </p:cNvSpPr>
          <p:nvPr>
            <p:ph type="sldNum" sz="quarter" idx="12"/>
          </p:nvPr>
        </p:nvSpPr>
        <p:spPr/>
        <p:txBody>
          <a:bodyPr/>
          <a:lstStyle>
            <a:lvl1pPr>
              <a:defRPr/>
            </a:lvl1pPr>
          </a:lstStyle>
          <a:p>
            <a:fld id="{98872348-6F27-45EC-98BA-D03A1B37483F}" type="slidenum">
              <a:rPr lang="pt-BR" altLang="pt-BR"/>
              <a:pPr/>
              <a:t>‹nº›</a:t>
            </a:fld>
            <a:endParaRPr lang="pt-BR" altLang="pt-BR"/>
          </a:p>
        </p:txBody>
      </p:sp>
    </p:spTree>
    <p:extLst>
      <p:ext uri="{BB962C8B-B14F-4D97-AF65-F5344CB8AC3E}">
        <p14:creationId xmlns:p14="http://schemas.microsoft.com/office/powerpoint/2010/main" val="1106816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01984EEC-22B2-B9AD-64A6-4B334BC159C3}"/>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0A27F85D-0C9D-44D7-61CE-6C2186059358}"/>
              </a:ext>
            </a:extLst>
          </p:cNvPr>
          <p:cNvSpPr>
            <a:spLocks noGrp="1"/>
          </p:cNvSpPr>
          <p:nvPr>
            <p:ph type="dt" sz="half" idx="10"/>
          </p:nvPr>
        </p:nvSpPr>
        <p:spPr/>
        <p:txBody>
          <a:bodyPr/>
          <a:lstStyle>
            <a:lvl1pPr>
              <a:defRPr/>
            </a:lvl1pPr>
          </a:lstStyle>
          <a:p>
            <a:pPr>
              <a:defRPr/>
            </a:pPr>
            <a:fld id="{2D2395FC-3570-427B-80D9-DE711D48F6A0}"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FE080AAB-F8A2-486C-A832-6E576920F0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988929E-2CB1-5B6A-3104-5082E8A55F37}"/>
              </a:ext>
            </a:extLst>
          </p:cNvPr>
          <p:cNvSpPr>
            <a:spLocks noGrp="1"/>
          </p:cNvSpPr>
          <p:nvPr>
            <p:ph type="sldNum" sz="quarter" idx="12"/>
          </p:nvPr>
        </p:nvSpPr>
        <p:spPr/>
        <p:txBody>
          <a:bodyPr/>
          <a:lstStyle>
            <a:lvl1pPr>
              <a:defRPr/>
            </a:lvl1pPr>
          </a:lstStyle>
          <a:p>
            <a:pPr>
              <a:defRPr/>
            </a:pPr>
            <a:fld id="{0D3F88FE-B400-43AB-B668-5243B3FF3BC6}" type="slidenum">
              <a:rPr lang="en-US"/>
              <a:pPr>
                <a:defRPr/>
              </a:pPr>
              <a:t>‹nº›</a:t>
            </a:fld>
            <a:endParaRPr lang="en-US" dirty="0"/>
          </a:p>
        </p:txBody>
      </p:sp>
    </p:spTree>
    <p:extLst>
      <p:ext uri="{BB962C8B-B14F-4D97-AF65-F5344CB8AC3E}">
        <p14:creationId xmlns:p14="http://schemas.microsoft.com/office/powerpoint/2010/main" val="4106431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6AFD70C-1FD1-3601-F9F1-9980F766529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092AAFA0-C447-B355-9063-B907C997E2C2}"/>
              </a:ext>
            </a:extLst>
          </p:cNvPr>
          <p:cNvSpPr>
            <a:spLocks noGrp="1"/>
          </p:cNvSpPr>
          <p:nvPr>
            <p:ph type="dt" sz="half" idx="10"/>
          </p:nvPr>
        </p:nvSpPr>
        <p:spPr/>
        <p:txBody>
          <a:bodyPr/>
          <a:lstStyle>
            <a:lvl1pPr>
              <a:defRPr/>
            </a:lvl1pPr>
          </a:lstStyle>
          <a:p>
            <a:pPr>
              <a:defRPr/>
            </a:pPr>
            <a:fld id="{9CD13162-44EE-446A-B28F-F8EAA7AC08C0}"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1AF7E9C4-5F99-6AFB-7A74-CF51787E89B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0413184-190B-28E4-4F7F-132948992B91}"/>
              </a:ext>
            </a:extLst>
          </p:cNvPr>
          <p:cNvSpPr>
            <a:spLocks noGrp="1"/>
          </p:cNvSpPr>
          <p:nvPr>
            <p:ph type="sldNum" sz="quarter" idx="12"/>
          </p:nvPr>
        </p:nvSpPr>
        <p:spPr/>
        <p:txBody>
          <a:bodyPr/>
          <a:lstStyle>
            <a:lvl1pPr>
              <a:defRPr/>
            </a:lvl1pPr>
          </a:lstStyle>
          <a:p>
            <a:pPr>
              <a:defRPr/>
            </a:pPr>
            <a:fld id="{6B5FF105-E39A-4AF3-9F35-6235404FEFAB}" type="slidenum">
              <a:rPr lang="en-US"/>
              <a:pPr>
                <a:defRPr/>
              </a:pPr>
              <a:t>‹nº›</a:t>
            </a:fld>
            <a:endParaRPr lang="en-US" dirty="0"/>
          </a:p>
        </p:txBody>
      </p:sp>
    </p:spTree>
    <p:extLst>
      <p:ext uri="{BB962C8B-B14F-4D97-AF65-F5344CB8AC3E}">
        <p14:creationId xmlns:p14="http://schemas.microsoft.com/office/powerpoint/2010/main" val="2249486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0E7864D-1660-884A-78F9-0101BCA20D88}"/>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BE6E714B-AC69-9E08-B072-DEC8A40DD468}"/>
              </a:ext>
            </a:extLst>
          </p:cNvPr>
          <p:cNvSpPr>
            <a:spLocks noGrp="1"/>
          </p:cNvSpPr>
          <p:nvPr>
            <p:ph type="dt" sz="half" idx="10"/>
          </p:nvPr>
        </p:nvSpPr>
        <p:spPr/>
        <p:txBody>
          <a:bodyPr/>
          <a:lstStyle>
            <a:lvl1pPr>
              <a:defRPr/>
            </a:lvl1pPr>
          </a:lstStyle>
          <a:p>
            <a:pPr>
              <a:defRPr/>
            </a:pPr>
            <a:fld id="{C321690C-EF39-4FCC-B224-F03BD9F0C75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F92D86F-9179-00B1-6358-38D205EF8E7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77A92BC-EDC6-BED6-3ED1-810CCAE2F9AE}"/>
              </a:ext>
            </a:extLst>
          </p:cNvPr>
          <p:cNvSpPr>
            <a:spLocks noGrp="1"/>
          </p:cNvSpPr>
          <p:nvPr>
            <p:ph type="sldNum" sz="quarter" idx="12"/>
          </p:nvPr>
        </p:nvSpPr>
        <p:spPr>
          <a:xfrm>
            <a:off x="398463" y="4983163"/>
            <a:ext cx="585787" cy="365125"/>
          </a:xfrm>
        </p:spPr>
        <p:txBody>
          <a:bodyPr/>
          <a:lstStyle>
            <a:lvl1pPr>
              <a:defRPr/>
            </a:lvl1pPr>
          </a:lstStyle>
          <a:p>
            <a:pPr>
              <a:defRPr/>
            </a:pPr>
            <a:fld id="{02E56C21-AB2F-4290-B73B-419CE7A22F91}" type="slidenum">
              <a:rPr lang="en-US"/>
              <a:pPr>
                <a:defRPr/>
              </a:pPr>
              <a:t>‹nº›</a:t>
            </a:fld>
            <a:endParaRPr lang="en-US" dirty="0"/>
          </a:p>
        </p:txBody>
      </p:sp>
    </p:spTree>
    <p:extLst>
      <p:ext uri="{BB962C8B-B14F-4D97-AF65-F5344CB8AC3E}">
        <p14:creationId xmlns:p14="http://schemas.microsoft.com/office/powerpoint/2010/main" val="604160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F9B7657-B4A9-3CA2-A6F7-5195970BD7CD}"/>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3F250477-7578-98B8-80E1-9E6BAAA9173E}"/>
              </a:ext>
            </a:extLst>
          </p:cNvPr>
          <p:cNvSpPr>
            <a:spLocks noGrp="1"/>
          </p:cNvSpPr>
          <p:nvPr>
            <p:ph type="dt" sz="half" idx="10"/>
          </p:nvPr>
        </p:nvSpPr>
        <p:spPr/>
        <p:txBody>
          <a:bodyPr/>
          <a:lstStyle>
            <a:lvl1pPr>
              <a:defRPr/>
            </a:lvl1pPr>
          </a:lstStyle>
          <a:p>
            <a:pPr>
              <a:defRPr/>
            </a:pPr>
            <a:fld id="{78ABE647-7FED-46D7-8D92-6B7D4141D4D9}"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3122D681-CB2F-D73A-B8FB-8D7A537E33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1E136B-AC0A-794B-264E-8B4BE05CFEDF}"/>
              </a:ext>
            </a:extLst>
          </p:cNvPr>
          <p:cNvSpPr>
            <a:spLocks noGrp="1"/>
          </p:cNvSpPr>
          <p:nvPr>
            <p:ph type="sldNum" sz="quarter" idx="12"/>
          </p:nvPr>
        </p:nvSpPr>
        <p:spPr>
          <a:xfrm>
            <a:off x="398463" y="3244850"/>
            <a:ext cx="585787" cy="365125"/>
          </a:xfrm>
        </p:spPr>
        <p:txBody>
          <a:bodyPr/>
          <a:lstStyle>
            <a:lvl1pPr>
              <a:defRPr/>
            </a:lvl1pPr>
          </a:lstStyle>
          <a:p>
            <a:pPr>
              <a:defRPr/>
            </a:pPr>
            <a:fld id="{6DFE5105-075D-4B49-A8F9-9D0FE47D5798}" type="slidenum">
              <a:rPr lang="en-US"/>
              <a:pPr>
                <a:defRPr/>
              </a:pPr>
              <a:t>‹nº›</a:t>
            </a:fld>
            <a:endParaRPr lang="en-US" dirty="0"/>
          </a:p>
        </p:txBody>
      </p:sp>
    </p:spTree>
    <p:extLst>
      <p:ext uri="{BB962C8B-B14F-4D97-AF65-F5344CB8AC3E}">
        <p14:creationId xmlns:p14="http://schemas.microsoft.com/office/powerpoint/2010/main" val="3951781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D62781A-9BE3-E8AA-A7D0-6449D52BCB9B}"/>
              </a:ext>
            </a:extLst>
          </p:cNvPr>
          <p:cNvSpPr>
            <a:spLocks/>
          </p:cNvSpPr>
          <p:nvPr/>
        </p:nvSpPr>
        <p:spPr bwMode="auto">
          <a:xfrm flipV="1">
            <a:off x="-3175" y="31781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76A216C4-9287-AD89-223B-5FCD50C63F85}"/>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6" name="TextBox 14">
            <a:extLst>
              <a:ext uri="{FF2B5EF4-FFF2-40B4-BE49-F238E27FC236}">
                <a16:creationId xmlns:a16="http://schemas.microsoft.com/office/drawing/2014/main" id="{677F3C37-D103-BEC6-6DC3-A473A84EDF30}"/>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DD8239C7-6372-5FF9-0895-98ACDB8C985C}"/>
              </a:ext>
            </a:extLst>
          </p:cNvPr>
          <p:cNvSpPr>
            <a:spLocks noGrp="1"/>
          </p:cNvSpPr>
          <p:nvPr>
            <p:ph type="dt" sz="half" idx="14"/>
          </p:nvPr>
        </p:nvSpPr>
        <p:spPr/>
        <p:txBody>
          <a:bodyPr/>
          <a:lstStyle>
            <a:lvl1pPr>
              <a:defRPr/>
            </a:lvl1pPr>
          </a:lstStyle>
          <a:p>
            <a:pPr>
              <a:defRPr/>
            </a:pPr>
            <a:fld id="{CD96EDFD-57A6-41F2-9418-3D46D45920DC}"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E289AD63-B946-684F-09F0-92020B80F76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EA6556-20AF-B202-54FF-9E837B87DC60}"/>
              </a:ext>
            </a:extLst>
          </p:cNvPr>
          <p:cNvSpPr>
            <a:spLocks noGrp="1"/>
          </p:cNvSpPr>
          <p:nvPr>
            <p:ph type="sldNum" sz="quarter" idx="16"/>
          </p:nvPr>
        </p:nvSpPr>
        <p:spPr>
          <a:xfrm>
            <a:off x="398463" y="3244850"/>
            <a:ext cx="585787" cy="365125"/>
          </a:xfrm>
        </p:spPr>
        <p:txBody>
          <a:bodyPr/>
          <a:lstStyle>
            <a:lvl1pPr>
              <a:defRPr/>
            </a:lvl1pPr>
          </a:lstStyle>
          <a:p>
            <a:pPr>
              <a:defRPr/>
            </a:pPr>
            <a:fld id="{A52C92F6-C000-4690-9555-251501CF4C1B}" type="slidenum">
              <a:rPr lang="en-US"/>
              <a:pPr>
                <a:defRPr/>
              </a:pPr>
              <a:t>‹nº›</a:t>
            </a:fld>
            <a:endParaRPr lang="en-US" dirty="0"/>
          </a:p>
        </p:txBody>
      </p:sp>
    </p:spTree>
    <p:extLst>
      <p:ext uri="{BB962C8B-B14F-4D97-AF65-F5344CB8AC3E}">
        <p14:creationId xmlns:p14="http://schemas.microsoft.com/office/powerpoint/2010/main" val="510870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47DBFC1-0C09-637C-2696-9EB8D0E2DE8D}"/>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2E3A369A-11DD-CD30-86F9-0226BA75C0B8}"/>
              </a:ext>
            </a:extLst>
          </p:cNvPr>
          <p:cNvSpPr>
            <a:spLocks noGrp="1"/>
          </p:cNvSpPr>
          <p:nvPr>
            <p:ph type="dt" sz="half" idx="10"/>
          </p:nvPr>
        </p:nvSpPr>
        <p:spPr/>
        <p:txBody>
          <a:bodyPr/>
          <a:lstStyle>
            <a:lvl1pPr>
              <a:defRPr/>
            </a:lvl1pPr>
          </a:lstStyle>
          <a:p>
            <a:pPr>
              <a:defRPr/>
            </a:pPr>
            <a:fld id="{FD6BE043-2EAB-43D5-890C-53679B6F602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59528971-D5C7-E87A-D10B-F76363BE26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3E23A4-B9E5-9E2F-8DA7-B595C7D1C873}"/>
              </a:ext>
            </a:extLst>
          </p:cNvPr>
          <p:cNvSpPr>
            <a:spLocks noGrp="1"/>
          </p:cNvSpPr>
          <p:nvPr>
            <p:ph type="sldNum" sz="quarter" idx="12"/>
          </p:nvPr>
        </p:nvSpPr>
        <p:spPr>
          <a:xfrm>
            <a:off x="398463" y="4983163"/>
            <a:ext cx="585787" cy="365125"/>
          </a:xfrm>
        </p:spPr>
        <p:txBody>
          <a:bodyPr/>
          <a:lstStyle>
            <a:lvl1pPr>
              <a:defRPr/>
            </a:lvl1pPr>
          </a:lstStyle>
          <a:p>
            <a:pPr>
              <a:defRPr/>
            </a:pPr>
            <a:fld id="{66875143-A8B7-4C7B-8815-D0D5D5BF6F58}" type="slidenum">
              <a:rPr lang="en-US"/>
              <a:pPr>
                <a:defRPr/>
              </a:pPr>
              <a:t>‹nº›</a:t>
            </a:fld>
            <a:endParaRPr lang="en-US" dirty="0"/>
          </a:p>
        </p:txBody>
      </p:sp>
    </p:spTree>
    <p:extLst>
      <p:ext uri="{BB962C8B-B14F-4D97-AF65-F5344CB8AC3E}">
        <p14:creationId xmlns:p14="http://schemas.microsoft.com/office/powerpoint/2010/main" val="28291832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90E0EA9-1E25-1550-CC4B-687878594883}"/>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ADF9598-3E69-240D-19DE-8D2C2761C912}"/>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5" name="TextBox 17">
            <a:extLst>
              <a:ext uri="{FF2B5EF4-FFF2-40B4-BE49-F238E27FC236}">
                <a16:creationId xmlns:a16="http://schemas.microsoft.com/office/drawing/2014/main" id="{D96E7E7A-5863-3423-DE1A-9C414E9FC78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US" altLang="pt-BR" sz="6000">
                <a:solidFill>
                  <a:schemeClr val="accent1"/>
                </a:solidFill>
                <a:latin typeface="Arial" panose="020B0604020202020204" pitchFamily="34" charset="0"/>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7D9BC74A-B7F1-BD51-B10B-99787C760CAA}"/>
              </a:ext>
            </a:extLst>
          </p:cNvPr>
          <p:cNvSpPr>
            <a:spLocks noGrp="1"/>
          </p:cNvSpPr>
          <p:nvPr>
            <p:ph type="dt" sz="half" idx="14"/>
          </p:nvPr>
        </p:nvSpPr>
        <p:spPr/>
        <p:txBody>
          <a:bodyPr/>
          <a:lstStyle>
            <a:lvl1pPr>
              <a:defRPr/>
            </a:lvl1pPr>
          </a:lstStyle>
          <a:p>
            <a:pPr>
              <a:defRPr/>
            </a:pPr>
            <a:fld id="{BDEE7167-C343-4E23-97B5-A41CFDA3E405}"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0765F7E8-B23A-24D5-3D04-9C72F62A2A5A}"/>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065B1CB-CD12-12C4-AB92-954A90BF75EA}"/>
              </a:ext>
            </a:extLst>
          </p:cNvPr>
          <p:cNvSpPr>
            <a:spLocks noGrp="1"/>
          </p:cNvSpPr>
          <p:nvPr>
            <p:ph type="sldNum" sz="quarter" idx="16"/>
          </p:nvPr>
        </p:nvSpPr>
        <p:spPr>
          <a:xfrm>
            <a:off x="398463" y="4983163"/>
            <a:ext cx="585787" cy="365125"/>
          </a:xfrm>
        </p:spPr>
        <p:txBody>
          <a:bodyPr/>
          <a:lstStyle>
            <a:lvl1pPr>
              <a:defRPr/>
            </a:lvl1pPr>
          </a:lstStyle>
          <a:p>
            <a:pPr>
              <a:defRPr/>
            </a:pPr>
            <a:fld id="{D636398C-91B9-4BCE-916D-467475AC0B68}" type="slidenum">
              <a:rPr lang="en-US"/>
              <a:pPr>
                <a:defRPr/>
              </a:pPr>
              <a:t>‹nº›</a:t>
            </a:fld>
            <a:endParaRPr lang="en-US" dirty="0"/>
          </a:p>
        </p:txBody>
      </p:sp>
    </p:spTree>
    <p:extLst>
      <p:ext uri="{BB962C8B-B14F-4D97-AF65-F5344CB8AC3E}">
        <p14:creationId xmlns:p14="http://schemas.microsoft.com/office/powerpoint/2010/main" val="2903318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2A421A4B-1E69-BEC7-330E-B0950DA15DF6}"/>
              </a:ext>
            </a:extLst>
          </p:cNvPr>
          <p:cNvSpPr>
            <a:spLocks/>
          </p:cNvSpPr>
          <p:nvPr/>
        </p:nvSpPr>
        <p:spPr bwMode="auto">
          <a:xfrm flipV="1">
            <a:off x="-3175" y="491172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59B397C0-9574-CE10-2D94-9AF148350157}"/>
              </a:ext>
            </a:extLst>
          </p:cNvPr>
          <p:cNvSpPr>
            <a:spLocks noGrp="1"/>
          </p:cNvSpPr>
          <p:nvPr>
            <p:ph type="dt" sz="half" idx="14"/>
          </p:nvPr>
        </p:nvSpPr>
        <p:spPr/>
        <p:txBody>
          <a:bodyPr/>
          <a:lstStyle>
            <a:lvl1pPr>
              <a:defRPr/>
            </a:lvl1pPr>
          </a:lstStyle>
          <a:p>
            <a:pPr>
              <a:defRPr/>
            </a:pPr>
            <a:fld id="{BC7BABAE-E73C-478A-9A02-73308691C6E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D7E80D3-4B5F-DBF9-BB5B-4E3DF1A20576}"/>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B1AB8D8-278B-1923-CE35-34CC020C33CF}"/>
              </a:ext>
            </a:extLst>
          </p:cNvPr>
          <p:cNvSpPr>
            <a:spLocks noGrp="1"/>
          </p:cNvSpPr>
          <p:nvPr>
            <p:ph type="sldNum" sz="quarter" idx="16"/>
          </p:nvPr>
        </p:nvSpPr>
        <p:spPr>
          <a:xfrm>
            <a:off x="398463" y="4983163"/>
            <a:ext cx="585787" cy="365125"/>
          </a:xfrm>
        </p:spPr>
        <p:txBody>
          <a:bodyPr/>
          <a:lstStyle>
            <a:lvl1pPr>
              <a:defRPr/>
            </a:lvl1pPr>
          </a:lstStyle>
          <a:p>
            <a:pPr>
              <a:defRPr/>
            </a:pPr>
            <a:fld id="{E5FC3ADD-CB8B-4B9E-BE13-13AA6F20D648}" type="slidenum">
              <a:rPr lang="en-US"/>
              <a:pPr>
                <a:defRPr/>
              </a:pPr>
              <a:t>‹nº›</a:t>
            </a:fld>
            <a:endParaRPr lang="en-US" dirty="0"/>
          </a:p>
        </p:txBody>
      </p:sp>
    </p:spTree>
    <p:extLst>
      <p:ext uri="{BB962C8B-B14F-4D97-AF65-F5344CB8AC3E}">
        <p14:creationId xmlns:p14="http://schemas.microsoft.com/office/powerpoint/2010/main" val="2693505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28138AA-4A60-0EC3-D0D2-C7E3A4AC2C86}"/>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3E02985-9F9A-5F13-6184-156375023F78}"/>
              </a:ext>
            </a:extLst>
          </p:cNvPr>
          <p:cNvSpPr>
            <a:spLocks noGrp="1"/>
          </p:cNvSpPr>
          <p:nvPr>
            <p:ph type="dt" sz="half" idx="10"/>
          </p:nvPr>
        </p:nvSpPr>
        <p:spPr/>
        <p:txBody>
          <a:bodyPr/>
          <a:lstStyle>
            <a:lvl1pPr>
              <a:defRPr/>
            </a:lvl1pPr>
          </a:lstStyle>
          <a:p>
            <a:pPr>
              <a:defRPr/>
            </a:pPr>
            <a:fld id="{0AE5321E-17B4-40D8-B6A4-199254600A57}"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9134CDE-675A-04AC-D1BD-37008DFF5F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C537AB-D569-7C69-464B-4FEC7893DD96}"/>
              </a:ext>
            </a:extLst>
          </p:cNvPr>
          <p:cNvSpPr>
            <a:spLocks noGrp="1"/>
          </p:cNvSpPr>
          <p:nvPr>
            <p:ph type="sldNum" sz="quarter" idx="12"/>
          </p:nvPr>
        </p:nvSpPr>
        <p:spPr/>
        <p:txBody>
          <a:bodyPr/>
          <a:lstStyle>
            <a:lvl1pPr>
              <a:defRPr/>
            </a:lvl1pPr>
          </a:lstStyle>
          <a:p>
            <a:pPr>
              <a:defRPr/>
            </a:pPr>
            <a:fld id="{325EFF3F-6F07-470F-8249-714111D2C464}" type="slidenum">
              <a:rPr lang="en-US"/>
              <a:pPr>
                <a:defRPr/>
              </a:pPr>
              <a:t>‹nº›</a:t>
            </a:fld>
            <a:endParaRPr lang="en-US" dirty="0"/>
          </a:p>
        </p:txBody>
      </p:sp>
    </p:spTree>
    <p:extLst>
      <p:ext uri="{BB962C8B-B14F-4D97-AF65-F5344CB8AC3E}">
        <p14:creationId xmlns:p14="http://schemas.microsoft.com/office/powerpoint/2010/main" val="24086933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2C1D8A4-6A12-F097-3416-823CE6CFDC62}"/>
              </a:ext>
            </a:extLst>
          </p:cNvPr>
          <p:cNvSpPr>
            <a:spLocks/>
          </p:cNvSpPr>
          <p:nvPr/>
        </p:nvSpPr>
        <p:spPr bwMode="auto">
          <a:xfrm flipV="1">
            <a:off x="-3175" y="714375"/>
            <a:ext cx="1192213"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A98581C9-24CC-C484-2032-B16D5475B4B5}"/>
              </a:ext>
            </a:extLst>
          </p:cNvPr>
          <p:cNvSpPr>
            <a:spLocks noGrp="1"/>
          </p:cNvSpPr>
          <p:nvPr>
            <p:ph type="dt" sz="half" idx="10"/>
          </p:nvPr>
        </p:nvSpPr>
        <p:spPr/>
        <p:txBody>
          <a:bodyPr/>
          <a:lstStyle>
            <a:lvl1pPr>
              <a:defRPr/>
            </a:lvl1pPr>
          </a:lstStyle>
          <a:p>
            <a:pPr>
              <a:defRPr/>
            </a:pPr>
            <a:fld id="{347D42CF-958F-4DF6-A69D-B0C794A4D520}"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23B8D9C7-D2D9-7E1B-534F-405D0D5761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773A4A-1AA9-EA9E-98F1-4646E3896E8E}"/>
              </a:ext>
            </a:extLst>
          </p:cNvPr>
          <p:cNvSpPr>
            <a:spLocks noGrp="1"/>
          </p:cNvSpPr>
          <p:nvPr>
            <p:ph type="sldNum" sz="quarter" idx="12"/>
          </p:nvPr>
        </p:nvSpPr>
        <p:spPr/>
        <p:txBody>
          <a:bodyPr/>
          <a:lstStyle>
            <a:lvl1pPr>
              <a:defRPr/>
            </a:lvl1pPr>
          </a:lstStyle>
          <a:p>
            <a:pPr>
              <a:defRPr/>
            </a:pPr>
            <a:fld id="{BA522891-34F7-49BD-BF6B-C52A8719DEF6}" type="slidenum">
              <a:rPr lang="en-US"/>
              <a:pPr>
                <a:defRPr/>
              </a:pPr>
              <a:t>‹nº›</a:t>
            </a:fld>
            <a:endParaRPr lang="en-US" dirty="0"/>
          </a:p>
        </p:txBody>
      </p:sp>
    </p:spTree>
    <p:extLst>
      <p:ext uri="{BB962C8B-B14F-4D97-AF65-F5344CB8AC3E}">
        <p14:creationId xmlns:p14="http://schemas.microsoft.com/office/powerpoint/2010/main" val="311039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A3976B-3ECD-46CA-A08B-32EA4E28126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2286118-7E6D-4587-800F-AE9ED5C74B9A}"/>
              </a:ext>
            </a:extLst>
          </p:cNvPr>
          <p:cNvSpPr>
            <a:spLocks noGrp="1"/>
          </p:cNvSpPr>
          <p:nvPr>
            <p:ph sz="half" idx="1"/>
          </p:nvPr>
        </p:nvSpPr>
        <p:spPr>
          <a:xfrm>
            <a:off x="457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7002F1F-D188-4D26-AA2D-1590357F3940}"/>
              </a:ext>
            </a:extLst>
          </p:cNvPr>
          <p:cNvSpPr>
            <a:spLocks noGrp="1"/>
          </p:cNvSpPr>
          <p:nvPr>
            <p:ph sz="half" idx="2"/>
          </p:nvPr>
        </p:nvSpPr>
        <p:spPr>
          <a:xfrm>
            <a:off x="4648200" y="1905000"/>
            <a:ext cx="4038600" cy="4114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DE8B918-7D10-4E09-9881-DD432A36B5BE}"/>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F7CAE051-37A7-4FF6-B945-764508764430}"/>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35CBBCDA-5DCF-409C-96FC-448EE4BB4AAA}"/>
              </a:ext>
            </a:extLst>
          </p:cNvPr>
          <p:cNvSpPr>
            <a:spLocks noGrp="1"/>
          </p:cNvSpPr>
          <p:nvPr>
            <p:ph type="sldNum" sz="quarter" idx="12"/>
          </p:nvPr>
        </p:nvSpPr>
        <p:spPr/>
        <p:txBody>
          <a:bodyPr/>
          <a:lstStyle>
            <a:lvl1pPr>
              <a:defRPr/>
            </a:lvl1pPr>
          </a:lstStyle>
          <a:p>
            <a:fld id="{4F7C051A-A4A7-495B-AF96-AFDDFAD93C3E}" type="slidenum">
              <a:rPr lang="pt-BR" altLang="pt-BR"/>
              <a:pPr/>
              <a:t>‹nº›</a:t>
            </a:fld>
            <a:endParaRPr lang="pt-BR" altLang="pt-BR"/>
          </a:p>
        </p:txBody>
      </p:sp>
    </p:spTree>
    <p:extLst>
      <p:ext uri="{BB962C8B-B14F-4D97-AF65-F5344CB8AC3E}">
        <p14:creationId xmlns:p14="http://schemas.microsoft.com/office/powerpoint/2010/main" val="2059232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97D229AF-18B5-5FA2-DA6C-F42498B954CC}"/>
              </a:ext>
            </a:extLst>
          </p:cNvPr>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1910390710 h 166"/>
              <a:gd name="T8" fmla="*/ 2147483646 w 372"/>
              <a:gd name="T9" fmla="*/ 1712768286 h 166"/>
              <a:gd name="T10" fmla="*/ 2147483646 w 372"/>
              <a:gd name="T11" fmla="*/ 65875703 h 166"/>
              <a:gd name="T12" fmla="*/ 2147483646 w 372"/>
              <a:gd name="T13" fmla="*/ 4391713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pt-BR"/>
              <a:t>Clique para editar o título Mestre</a:t>
            </a:r>
            <a:endParaRPr lang="en-US" dirty="0"/>
          </a:p>
        </p:txBody>
      </p:sp>
      <p:sp>
        <p:nvSpPr>
          <p:cNvPr id="3" name="Subtitle 2"/>
          <p:cNvSpPr>
            <a:spLocks noGrp="1"/>
          </p:cNvSpPr>
          <p:nvPr>
            <p:ph type="subTitle" idx="1"/>
          </p:nvPr>
        </p:nvSpPr>
        <p:spPr>
          <a:xfrm>
            <a:off x="1941910" y="4777380"/>
            <a:ext cx="668654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lang="en-US" dirty="0"/>
          </a:p>
        </p:txBody>
      </p:sp>
      <p:sp>
        <p:nvSpPr>
          <p:cNvPr id="5" name="Date Placeholder 3">
            <a:extLst>
              <a:ext uri="{FF2B5EF4-FFF2-40B4-BE49-F238E27FC236}">
                <a16:creationId xmlns:a16="http://schemas.microsoft.com/office/drawing/2014/main" id="{65AFB51C-758E-F585-70F5-0AA10D5D0765}"/>
              </a:ext>
            </a:extLst>
          </p:cNvPr>
          <p:cNvSpPr>
            <a:spLocks noGrp="1"/>
          </p:cNvSpPr>
          <p:nvPr>
            <p:ph type="dt" sz="half" idx="10"/>
          </p:nvPr>
        </p:nvSpPr>
        <p:spPr/>
        <p:txBody>
          <a:bodyPr/>
          <a:lstStyle>
            <a:lvl1pPr>
              <a:defRPr/>
            </a:lvl1pPr>
          </a:lstStyle>
          <a:p>
            <a:pPr>
              <a:defRPr/>
            </a:pPr>
            <a:fld id="{C2BD3854-6042-4A05-9FF8-5C45A0056D18}"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E5094EC-9016-2DC3-C15E-A6DF8EC7F3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C194DC-632D-C68A-AF74-364A62CFB18E}"/>
              </a:ext>
            </a:extLst>
          </p:cNvPr>
          <p:cNvSpPr>
            <a:spLocks noGrp="1"/>
          </p:cNvSpPr>
          <p:nvPr>
            <p:ph type="sldNum" sz="quarter" idx="12"/>
          </p:nvPr>
        </p:nvSpPr>
        <p:spPr>
          <a:xfrm>
            <a:off x="398463" y="4529138"/>
            <a:ext cx="585787" cy="365125"/>
          </a:xfrm>
        </p:spPr>
        <p:txBody>
          <a:bodyPr/>
          <a:lstStyle>
            <a:lvl1pPr>
              <a:defRPr/>
            </a:lvl1pPr>
          </a:lstStyle>
          <a:p>
            <a:pPr>
              <a:defRPr/>
            </a:pPr>
            <a:fld id="{FC6F61C2-6DAE-4F59-8C53-7BF8E1DFF63D}" type="slidenum">
              <a:rPr lang="en-US"/>
              <a:pPr>
                <a:defRPr/>
              </a:pPr>
              <a:t>‹nº›</a:t>
            </a:fld>
            <a:endParaRPr lang="en-US" dirty="0"/>
          </a:p>
        </p:txBody>
      </p:sp>
    </p:spTree>
    <p:extLst>
      <p:ext uri="{BB962C8B-B14F-4D97-AF65-F5344CB8AC3E}">
        <p14:creationId xmlns:p14="http://schemas.microsoft.com/office/powerpoint/2010/main" val="1229331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A537B75-B29E-686F-49B1-1F62D8646E0E}"/>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4694" y="624110"/>
            <a:ext cx="6683765"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88A65B15-12DD-2AC0-B3DB-1F6DD0C42351}"/>
              </a:ext>
            </a:extLst>
          </p:cNvPr>
          <p:cNvSpPr>
            <a:spLocks noGrp="1"/>
          </p:cNvSpPr>
          <p:nvPr>
            <p:ph type="dt" sz="half" idx="10"/>
          </p:nvPr>
        </p:nvSpPr>
        <p:spPr/>
        <p:txBody>
          <a:bodyPr/>
          <a:lstStyle>
            <a:lvl1pPr>
              <a:defRPr/>
            </a:lvl1pPr>
          </a:lstStyle>
          <a:p>
            <a:pPr>
              <a:defRPr/>
            </a:pPr>
            <a:fld id="{7575E187-B760-4760-A079-83999163AAB1}"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897C8259-0824-C9C7-4FA1-B95FD59E65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E699ED-3512-0529-4D12-963ADE622CBC}"/>
              </a:ext>
            </a:extLst>
          </p:cNvPr>
          <p:cNvSpPr>
            <a:spLocks noGrp="1"/>
          </p:cNvSpPr>
          <p:nvPr>
            <p:ph type="sldNum" sz="quarter" idx="12"/>
          </p:nvPr>
        </p:nvSpPr>
        <p:spPr/>
        <p:txBody>
          <a:bodyPr/>
          <a:lstStyle>
            <a:lvl1pPr>
              <a:defRPr/>
            </a:lvl1pPr>
          </a:lstStyle>
          <a:p>
            <a:pPr>
              <a:defRPr/>
            </a:pPr>
            <a:fld id="{C0A13113-0884-4D30-9783-A87DB13A2164}" type="slidenum">
              <a:rPr lang="en-US"/>
              <a:pPr>
                <a:defRPr/>
              </a:pPr>
              <a:t>‹nº›</a:t>
            </a:fld>
            <a:endParaRPr lang="en-US" dirty="0"/>
          </a:p>
        </p:txBody>
      </p:sp>
    </p:spTree>
    <p:extLst>
      <p:ext uri="{BB962C8B-B14F-4D97-AF65-F5344CB8AC3E}">
        <p14:creationId xmlns:p14="http://schemas.microsoft.com/office/powerpoint/2010/main" val="15838969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5B23AA5-8488-0A52-B1AC-E14FD18CFFD3}"/>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3530129"/>
            <a:ext cx="668654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B159C57B-06C8-7D35-3832-76990771FE0B}"/>
              </a:ext>
            </a:extLst>
          </p:cNvPr>
          <p:cNvSpPr>
            <a:spLocks noGrp="1"/>
          </p:cNvSpPr>
          <p:nvPr>
            <p:ph type="dt" sz="half" idx="10"/>
          </p:nvPr>
        </p:nvSpPr>
        <p:spPr/>
        <p:txBody>
          <a:bodyPr/>
          <a:lstStyle>
            <a:lvl1pPr>
              <a:defRPr/>
            </a:lvl1pPr>
          </a:lstStyle>
          <a:p>
            <a:pPr>
              <a:defRPr/>
            </a:pPr>
            <a:fld id="{C5553855-CAA6-45FC-B2B8-8E6FB911DF4F}"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61F2D508-6784-D0FE-E5B9-9D4BE1B051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1219F3-877E-0155-9748-8EF7F9AD2A21}"/>
              </a:ext>
            </a:extLst>
          </p:cNvPr>
          <p:cNvSpPr>
            <a:spLocks noGrp="1"/>
          </p:cNvSpPr>
          <p:nvPr>
            <p:ph type="sldNum" sz="quarter" idx="12"/>
          </p:nvPr>
        </p:nvSpPr>
        <p:spPr>
          <a:xfrm>
            <a:off x="398463" y="3244850"/>
            <a:ext cx="585787" cy="365125"/>
          </a:xfrm>
        </p:spPr>
        <p:txBody>
          <a:bodyPr/>
          <a:lstStyle>
            <a:lvl1pPr>
              <a:defRPr/>
            </a:lvl1pPr>
          </a:lstStyle>
          <a:p>
            <a:pPr>
              <a:defRPr/>
            </a:pPr>
            <a:fld id="{F43C59BF-5775-4AD6-9632-957D470E0517}" type="slidenum">
              <a:rPr lang="en-US"/>
              <a:pPr>
                <a:defRPr/>
              </a:pPr>
              <a:t>‹nº›</a:t>
            </a:fld>
            <a:endParaRPr lang="en-US" dirty="0"/>
          </a:p>
        </p:txBody>
      </p:sp>
    </p:spTree>
    <p:extLst>
      <p:ext uri="{BB962C8B-B14F-4D97-AF65-F5344CB8AC3E}">
        <p14:creationId xmlns:p14="http://schemas.microsoft.com/office/powerpoint/2010/main" val="1248222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B47B905-BF03-390D-64CA-BE8A06CA6A7B}"/>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41909" y="2133600"/>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93060" y="2126222"/>
            <a:ext cx="3235398"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a:extLst>
              <a:ext uri="{FF2B5EF4-FFF2-40B4-BE49-F238E27FC236}">
                <a16:creationId xmlns:a16="http://schemas.microsoft.com/office/drawing/2014/main" id="{550647A7-23C1-6C90-030A-6F58C63F089A}"/>
              </a:ext>
            </a:extLst>
          </p:cNvPr>
          <p:cNvSpPr>
            <a:spLocks noGrp="1"/>
          </p:cNvSpPr>
          <p:nvPr>
            <p:ph type="dt" sz="half" idx="10"/>
          </p:nvPr>
        </p:nvSpPr>
        <p:spPr/>
        <p:txBody>
          <a:bodyPr/>
          <a:lstStyle>
            <a:lvl1pPr>
              <a:defRPr/>
            </a:lvl1pPr>
          </a:lstStyle>
          <a:p>
            <a:pPr>
              <a:defRPr/>
            </a:pPr>
            <a:fld id="{3DC91DC8-1CC3-445B-A1EF-36109EADD952}"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EEB72C8B-A098-0463-19ED-879DD02FF2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A85A2B-5618-5DA4-473A-119EB950B29C}"/>
              </a:ext>
            </a:extLst>
          </p:cNvPr>
          <p:cNvSpPr>
            <a:spLocks noGrp="1"/>
          </p:cNvSpPr>
          <p:nvPr>
            <p:ph type="sldNum" sz="quarter" idx="12"/>
          </p:nvPr>
        </p:nvSpPr>
        <p:spPr/>
        <p:txBody>
          <a:bodyPr/>
          <a:lstStyle>
            <a:lvl1pPr>
              <a:defRPr/>
            </a:lvl1pPr>
          </a:lstStyle>
          <a:p>
            <a:pPr>
              <a:defRPr/>
            </a:pPr>
            <a:fld id="{1F78CF65-283F-4494-8C3F-799E40947ACE}" type="slidenum">
              <a:rPr lang="en-US"/>
              <a:pPr>
                <a:defRPr/>
              </a:pPr>
              <a:t>‹nº›</a:t>
            </a:fld>
            <a:endParaRPr lang="en-US" dirty="0"/>
          </a:p>
        </p:txBody>
      </p:sp>
    </p:spTree>
    <p:extLst>
      <p:ext uri="{BB962C8B-B14F-4D97-AF65-F5344CB8AC3E}">
        <p14:creationId xmlns:p14="http://schemas.microsoft.com/office/powerpoint/2010/main" val="620490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834128C-0718-8760-82B7-6C75CA284305}"/>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1941909" y="2548966"/>
            <a:ext cx="3257170"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5375218" y="2545738"/>
            <a:ext cx="3254006" cy="33540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a:extLst>
              <a:ext uri="{FF2B5EF4-FFF2-40B4-BE49-F238E27FC236}">
                <a16:creationId xmlns:a16="http://schemas.microsoft.com/office/drawing/2014/main" id="{34067D47-B5D2-7277-9694-1937EE6531BA}"/>
              </a:ext>
            </a:extLst>
          </p:cNvPr>
          <p:cNvSpPr>
            <a:spLocks noGrp="1"/>
          </p:cNvSpPr>
          <p:nvPr>
            <p:ph type="dt" sz="half" idx="10"/>
          </p:nvPr>
        </p:nvSpPr>
        <p:spPr/>
        <p:txBody>
          <a:bodyPr/>
          <a:lstStyle>
            <a:lvl1pPr>
              <a:defRPr/>
            </a:lvl1pPr>
          </a:lstStyle>
          <a:p>
            <a:pPr>
              <a:defRPr/>
            </a:pPr>
            <a:fld id="{DD407C3B-B622-4D78-BB7B-5C35979DAA9A}" type="datetimeFigureOut">
              <a:rPr lang="en-US"/>
              <a:pPr>
                <a:defRPr/>
              </a:pPr>
              <a:t>9/10/2023</a:t>
            </a:fld>
            <a:endParaRPr lang="en-US" dirty="0"/>
          </a:p>
        </p:txBody>
      </p:sp>
      <p:sp>
        <p:nvSpPr>
          <p:cNvPr id="8" name="Footer Placeholder 7">
            <a:extLst>
              <a:ext uri="{FF2B5EF4-FFF2-40B4-BE49-F238E27FC236}">
                <a16:creationId xmlns:a16="http://schemas.microsoft.com/office/drawing/2014/main" id="{AC3A256A-7FC5-D4A3-3A68-2FEBC07C513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A18A513-E6F7-6411-A007-542E3D352EF5}"/>
              </a:ext>
            </a:extLst>
          </p:cNvPr>
          <p:cNvSpPr>
            <a:spLocks noGrp="1"/>
          </p:cNvSpPr>
          <p:nvPr>
            <p:ph type="sldNum" sz="quarter" idx="12"/>
          </p:nvPr>
        </p:nvSpPr>
        <p:spPr/>
        <p:txBody>
          <a:bodyPr/>
          <a:lstStyle>
            <a:lvl1pPr>
              <a:defRPr/>
            </a:lvl1pPr>
          </a:lstStyle>
          <a:p>
            <a:pPr>
              <a:defRPr/>
            </a:pPr>
            <a:fld id="{FA2F05DB-FE52-4DCB-9740-29C0CF1C6646}" type="slidenum">
              <a:rPr lang="en-US"/>
              <a:pPr>
                <a:defRPr/>
              </a:pPr>
              <a:t>‹nº›</a:t>
            </a:fld>
            <a:endParaRPr lang="en-US" dirty="0"/>
          </a:p>
        </p:txBody>
      </p:sp>
    </p:spTree>
    <p:extLst>
      <p:ext uri="{BB962C8B-B14F-4D97-AF65-F5344CB8AC3E}">
        <p14:creationId xmlns:p14="http://schemas.microsoft.com/office/powerpoint/2010/main" val="2828880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E326363F-25CA-BB7C-B3DA-02B7413FDBF2}"/>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4" name="Date Placeholder 2">
            <a:extLst>
              <a:ext uri="{FF2B5EF4-FFF2-40B4-BE49-F238E27FC236}">
                <a16:creationId xmlns:a16="http://schemas.microsoft.com/office/drawing/2014/main" id="{A92E9F23-DA14-1430-CACC-E6BE5BAC1CC1}"/>
              </a:ext>
            </a:extLst>
          </p:cNvPr>
          <p:cNvSpPr>
            <a:spLocks noGrp="1"/>
          </p:cNvSpPr>
          <p:nvPr>
            <p:ph type="dt" sz="half" idx="10"/>
          </p:nvPr>
        </p:nvSpPr>
        <p:spPr/>
        <p:txBody>
          <a:bodyPr/>
          <a:lstStyle>
            <a:lvl1pPr>
              <a:defRPr/>
            </a:lvl1pPr>
          </a:lstStyle>
          <a:p>
            <a:pPr>
              <a:defRPr/>
            </a:pPr>
            <a:fld id="{5853BA7A-611A-4C7F-BC24-6A1A49E3BEE7}" type="datetimeFigureOut">
              <a:rPr lang="en-US"/>
              <a:pPr>
                <a:defRPr/>
              </a:pPr>
              <a:t>9/10/2023</a:t>
            </a:fld>
            <a:endParaRPr lang="en-US" dirty="0"/>
          </a:p>
        </p:txBody>
      </p:sp>
      <p:sp>
        <p:nvSpPr>
          <p:cNvPr id="5" name="Footer Placeholder 3">
            <a:extLst>
              <a:ext uri="{FF2B5EF4-FFF2-40B4-BE49-F238E27FC236}">
                <a16:creationId xmlns:a16="http://schemas.microsoft.com/office/drawing/2014/main" id="{F11C67B0-BC87-73F1-49DC-2B13806B01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2687308-0593-0E19-FFCD-C0F9ACD065EF}"/>
              </a:ext>
            </a:extLst>
          </p:cNvPr>
          <p:cNvSpPr>
            <a:spLocks noGrp="1"/>
          </p:cNvSpPr>
          <p:nvPr>
            <p:ph type="sldNum" sz="quarter" idx="12"/>
          </p:nvPr>
        </p:nvSpPr>
        <p:spPr/>
        <p:txBody>
          <a:bodyPr/>
          <a:lstStyle>
            <a:lvl1pPr>
              <a:defRPr/>
            </a:lvl1pPr>
          </a:lstStyle>
          <a:p>
            <a:pPr>
              <a:defRPr/>
            </a:pPr>
            <a:fld id="{34B770A6-3B36-4C50-A39E-C6DEA3B0E878}" type="slidenum">
              <a:rPr lang="en-US"/>
              <a:pPr>
                <a:defRPr/>
              </a:pPr>
              <a:t>‹nº›</a:t>
            </a:fld>
            <a:endParaRPr lang="en-US" dirty="0"/>
          </a:p>
        </p:txBody>
      </p:sp>
    </p:spTree>
    <p:extLst>
      <p:ext uri="{BB962C8B-B14F-4D97-AF65-F5344CB8AC3E}">
        <p14:creationId xmlns:p14="http://schemas.microsoft.com/office/powerpoint/2010/main" val="33866269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90189CE9-D9F0-AB8A-77AA-104DE550684C}"/>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Date Placeholder 1">
            <a:extLst>
              <a:ext uri="{FF2B5EF4-FFF2-40B4-BE49-F238E27FC236}">
                <a16:creationId xmlns:a16="http://schemas.microsoft.com/office/drawing/2014/main" id="{7496AD36-7BB3-85EF-6ABE-00F06FA841A3}"/>
              </a:ext>
            </a:extLst>
          </p:cNvPr>
          <p:cNvSpPr>
            <a:spLocks noGrp="1"/>
          </p:cNvSpPr>
          <p:nvPr>
            <p:ph type="dt" sz="half" idx="10"/>
          </p:nvPr>
        </p:nvSpPr>
        <p:spPr/>
        <p:txBody>
          <a:bodyPr/>
          <a:lstStyle>
            <a:lvl1pPr>
              <a:defRPr/>
            </a:lvl1pPr>
          </a:lstStyle>
          <a:p>
            <a:pPr>
              <a:defRPr/>
            </a:pPr>
            <a:fld id="{2B725873-199E-4472-8C44-7CCA8A311393}" type="datetimeFigureOut">
              <a:rPr lang="en-US"/>
              <a:pPr>
                <a:defRPr/>
              </a:pPr>
              <a:t>9/10/2023</a:t>
            </a:fld>
            <a:endParaRPr lang="en-US" dirty="0"/>
          </a:p>
        </p:txBody>
      </p:sp>
      <p:sp>
        <p:nvSpPr>
          <p:cNvPr id="4" name="Footer Placeholder 2">
            <a:extLst>
              <a:ext uri="{FF2B5EF4-FFF2-40B4-BE49-F238E27FC236}">
                <a16:creationId xmlns:a16="http://schemas.microsoft.com/office/drawing/2014/main" id="{3D9A29D3-DDC5-FEA1-2964-633A2A4671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96021B9-1982-E5CC-DC91-224FF319F8FF}"/>
              </a:ext>
            </a:extLst>
          </p:cNvPr>
          <p:cNvSpPr>
            <a:spLocks noGrp="1"/>
          </p:cNvSpPr>
          <p:nvPr>
            <p:ph type="sldNum" sz="quarter" idx="12"/>
          </p:nvPr>
        </p:nvSpPr>
        <p:spPr/>
        <p:txBody>
          <a:bodyPr/>
          <a:lstStyle>
            <a:lvl1pPr>
              <a:defRPr/>
            </a:lvl1pPr>
          </a:lstStyle>
          <a:p>
            <a:pPr>
              <a:defRPr/>
            </a:pPr>
            <a:fld id="{7CDD4E0C-F619-4425-BB8D-3250BE2F632B}" type="slidenum">
              <a:rPr lang="en-US"/>
              <a:pPr>
                <a:defRPr/>
              </a:pPr>
              <a:t>‹nº›</a:t>
            </a:fld>
            <a:endParaRPr lang="en-US" dirty="0"/>
          </a:p>
        </p:txBody>
      </p:sp>
    </p:spTree>
    <p:extLst>
      <p:ext uri="{BB962C8B-B14F-4D97-AF65-F5344CB8AC3E}">
        <p14:creationId xmlns:p14="http://schemas.microsoft.com/office/powerpoint/2010/main" val="37461226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E1330447-CB62-2366-65A4-81EA8C89A5B4}"/>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46088"/>
            <a:ext cx="2628899" cy="976312"/>
          </a:xfrm>
        </p:spPr>
        <p:txBody>
          <a:bodyPr anchor="b"/>
          <a:lstStyle>
            <a:lvl1pPr algn="l">
              <a:defRPr sz="1500" b="0"/>
            </a:lvl1pPr>
          </a:lstStyle>
          <a:p>
            <a:r>
              <a:rPr lang="pt-BR"/>
              <a:t>Clique para editar o título Mestre</a:t>
            </a:r>
            <a:endParaRPr lang="en-US" dirty="0"/>
          </a:p>
        </p:txBody>
      </p:sp>
      <p:sp>
        <p:nvSpPr>
          <p:cNvPr id="3" name="Content Placeholder 2"/>
          <p:cNvSpPr>
            <a:spLocks noGrp="1"/>
          </p:cNvSpPr>
          <p:nvPr>
            <p:ph idx="1"/>
          </p:nvPr>
        </p:nvSpPr>
        <p:spPr>
          <a:xfrm>
            <a:off x="4742259" y="446089"/>
            <a:ext cx="3886200" cy="5414963"/>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9A972A66-53BE-63E2-CC20-11E6FB379671}"/>
              </a:ext>
            </a:extLst>
          </p:cNvPr>
          <p:cNvSpPr>
            <a:spLocks noGrp="1"/>
          </p:cNvSpPr>
          <p:nvPr>
            <p:ph type="dt" sz="half" idx="10"/>
          </p:nvPr>
        </p:nvSpPr>
        <p:spPr/>
        <p:txBody>
          <a:bodyPr/>
          <a:lstStyle>
            <a:lvl1pPr>
              <a:defRPr/>
            </a:lvl1pPr>
          </a:lstStyle>
          <a:p>
            <a:pPr>
              <a:defRPr/>
            </a:pPr>
            <a:fld id="{CD4270C8-FD9B-433A-9C22-8F46DCC5EACB}"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8639AFDE-F7BE-BDED-4804-275C987B565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33C0C0E-4DEB-809E-DB2C-B4CDDDAC8A90}"/>
              </a:ext>
            </a:extLst>
          </p:cNvPr>
          <p:cNvSpPr>
            <a:spLocks noGrp="1"/>
          </p:cNvSpPr>
          <p:nvPr>
            <p:ph type="sldNum" sz="quarter" idx="12"/>
          </p:nvPr>
        </p:nvSpPr>
        <p:spPr/>
        <p:txBody>
          <a:bodyPr/>
          <a:lstStyle>
            <a:lvl1pPr>
              <a:defRPr/>
            </a:lvl1pPr>
          </a:lstStyle>
          <a:p>
            <a:pPr>
              <a:defRPr/>
            </a:pPr>
            <a:fld id="{EECB67AB-F424-4C08-B046-078C61057993}" type="slidenum">
              <a:rPr lang="en-US"/>
              <a:pPr>
                <a:defRPr/>
              </a:pPr>
              <a:t>‹nº›</a:t>
            </a:fld>
            <a:endParaRPr lang="en-US" dirty="0"/>
          </a:p>
        </p:txBody>
      </p:sp>
    </p:spTree>
    <p:extLst>
      <p:ext uri="{BB962C8B-B14F-4D97-AF65-F5344CB8AC3E}">
        <p14:creationId xmlns:p14="http://schemas.microsoft.com/office/powerpoint/2010/main" val="3353939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8ED4D42-2206-CC01-DE1E-9908A8377132}"/>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1909" y="634965"/>
            <a:ext cx="668655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pt-BR" noProof="0" dirty="0"/>
              <a:t>Clique no ícone para adicionar uma imagem</a:t>
            </a:r>
            <a:endParaRPr lang="en-US" noProof="0" dirty="0"/>
          </a:p>
        </p:txBody>
      </p:sp>
      <p:sp>
        <p:nvSpPr>
          <p:cNvPr id="4" name="Text Placeholder 3"/>
          <p:cNvSpPr>
            <a:spLocks noGrp="1"/>
          </p:cNvSpPr>
          <p:nvPr>
            <p:ph type="body" sz="half" idx="2"/>
          </p:nvPr>
        </p:nvSpPr>
        <p:spPr>
          <a:xfrm>
            <a:off x="1941910" y="5367338"/>
            <a:ext cx="668655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6" name="Date Placeholder 4">
            <a:extLst>
              <a:ext uri="{FF2B5EF4-FFF2-40B4-BE49-F238E27FC236}">
                <a16:creationId xmlns:a16="http://schemas.microsoft.com/office/drawing/2014/main" id="{4246FB7A-6D4F-04C1-952A-87EFA74A3BA3}"/>
              </a:ext>
            </a:extLst>
          </p:cNvPr>
          <p:cNvSpPr>
            <a:spLocks noGrp="1"/>
          </p:cNvSpPr>
          <p:nvPr>
            <p:ph type="dt" sz="half" idx="10"/>
          </p:nvPr>
        </p:nvSpPr>
        <p:spPr/>
        <p:txBody>
          <a:bodyPr/>
          <a:lstStyle>
            <a:lvl1pPr>
              <a:defRPr/>
            </a:lvl1pPr>
          </a:lstStyle>
          <a:p>
            <a:pPr>
              <a:defRPr/>
            </a:pPr>
            <a:fld id="{7D49635B-5063-4C1E-891A-CA9999239616}"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7EF3D0D9-BA00-E017-3B7C-897BC2FB962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E2994E8-2224-90A8-B74A-03D9E63FD2A6}"/>
              </a:ext>
            </a:extLst>
          </p:cNvPr>
          <p:cNvSpPr>
            <a:spLocks noGrp="1"/>
          </p:cNvSpPr>
          <p:nvPr>
            <p:ph type="sldNum" sz="quarter" idx="12"/>
          </p:nvPr>
        </p:nvSpPr>
        <p:spPr>
          <a:xfrm>
            <a:off x="398463" y="4983163"/>
            <a:ext cx="585787" cy="365125"/>
          </a:xfrm>
        </p:spPr>
        <p:txBody>
          <a:bodyPr/>
          <a:lstStyle>
            <a:lvl1pPr>
              <a:defRPr/>
            </a:lvl1pPr>
          </a:lstStyle>
          <a:p>
            <a:pPr>
              <a:defRPr/>
            </a:pPr>
            <a:fld id="{79E76AF5-3D75-4D6B-A5BA-429872C99929}" type="slidenum">
              <a:rPr lang="en-US"/>
              <a:pPr>
                <a:defRPr/>
              </a:pPr>
              <a:t>‹nº›</a:t>
            </a:fld>
            <a:endParaRPr lang="en-US" dirty="0"/>
          </a:p>
        </p:txBody>
      </p:sp>
    </p:spTree>
    <p:extLst>
      <p:ext uri="{BB962C8B-B14F-4D97-AF65-F5344CB8AC3E}">
        <p14:creationId xmlns:p14="http://schemas.microsoft.com/office/powerpoint/2010/main" val="1470757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0075D56-1AE1-6191-FBD3-8054154C2AC9}"/>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pt-BR"/>
              <a:t>Clique para editar o título Mestre</a:t>
            </a:r>
            <a:endParaRPr lang="en-US" dirty="0"/>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a16="http://schemas.microsoft.com/office/drawing/2014/main" id="{AFA134D1-B909-0D46-1DB1-1B60F874801C}"/>
              </a:ext>
            </a:extLst>
          </p:cNvPr>
          <p:cNvSpPr>
            <a:spLocks noGrp="1"/>
          </p:cNvSpPr>
          <p:nvPr>
            <p:ph type="dt" sz="half" idx="10"/>
          </p:nvPr>
        </p:nvSpPr>
        <p:spPr/>
        <p:txBody>
          <a:bodyPr/>
          <a:lstStyle>
            <a:lvl1pPr>
              <a:defRPr/>
            </a:lvl1pPr>
          </a:lstStyle>
          <a:p>
            <a:pPr>
              <a:defRPr/>
            </a:pPr>
            <a:fld id="{8D9589C4-D237-4301-97B9-6F8055F1B512}"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AF58A59B-04FC-A45E-4497-FFF2C75E47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D44B75-CC8C-2FB3-C748-B1F60F417DCF}"/>
              </a:ext>
            </a:extLst>
          </p:cNvPr>
          <p:cNvSpPr>
            <a:spLocks noGrp="1"/>
          </p:cNvSpPr>
          <p:nvPr>
            <p:ph type="sldNum" sz="quarter" idx="12"/>
          </p:nvPr>
        </p:nvSpPr>
        <p:spPr>
          <a:xfrm>
            <a:off x="398463" y="3244850"/>
            <a:ext cx="585787" cy="365125"/>
          </a:xfrm>
        </p:spPr>
        <p:txBody>
          <a:bodyPr/>
          <a:lstStyle>
            <a:lvl1pPr>
              <a:defRPr/>
            </a:lvl1pPr>
          </a:lstStyle>
          <a:p>
            <a:pPr>
              <a:defRPr/>
            </a:pPr>
            <a:fld id="{1E3F60D1-295D-4886-A7BB-AB2A18CE2F59}" type="slidenum">
              <a:rPr lang="en-US"/>
              <a:pPr>
                <a:defRPr/>
              </a:pPr>
              <a:t>‹nº›</a:t>
            </a:fld>
            <a:endParaRPr lang="en-US" dirty="0"/>
          </a:p>
        </p:txBody>
      </p:sp>
    </p:spTree>
    <p:extLst>
      <p:ext uri="{BB962C8B-B14F-4D97-AF65-F5344CB8AC3E}">
        <p14:creationId xmlns:p14="http://schemas.microsoft.com/office/powerpoint/2010/main" val="136028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B6C11A-2693-4AC9-945F-8D26DCDB4904}"/>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46D9F01-88C5-4F6A-A364-52ABC22B158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764041BA-ED9D-4A33-8DFE-6E9572EDBE4D}"/>
              </a:ext>
            </a:extLst>
          </p:cNvPr>
          <p:cNvSpPr>
            <a:spLocks noGrp="1"/>
          </p:cNvSpPr>
          <p:nvPr>
            <p:ph sz="half" idx="2"/>
          </p:nvPr>
        </p:nvSpPr>
        <p:spPr>
          <a:xfrm>
            <a:off x="630238" y="2505075"/>
            <a:ext cx="386873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D3146CE-A1BF-48E9-B06D-FA470142033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7F2FC5E9-D074-45E8-912F-7FAB6F7B1BAD}"/>
              </a:ext>
            </a:extLst>
          </p:cNvPr>
          <p:cNvSpPr>
            <a:spLocks noGrp="1"/>
          </p:cNvSpPr>
          <p:nvPr>
            <p:ph sz="quarter" idx="4"/>
          </p:nvPr>
        </p:nvSpPr>
        <p:spPr>
          <a:xfrm>
            <a:off x="4629150" y="2505075"/>
            <a:ext cx="38877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6AE86F1-62B2-404F-8D5E-AF4DBBC189C4}"/>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B01DE532-1CDB-4C10-96A8-BFD73804AC45}"/>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F445640B-A9AA-490E-B88A-0BC006B98884}"/>
              </a:ext>
            </a:extLst>
          </p:cNvPr>
          <p:cNvSpPr>
            <a:spLocks noGrp="1"/>
          </p:cNvSpPr>
          <p:nvPr>
            <p:ph type="sldNum" sz="quarter" idx="12"/>
          </p:nvPr>
        </p:nvSpPr>
        <p:spPr/>
        <p:txBody>
          <a:bodyPr/>
          <a:lstStyle>
            <a:lvl1pPr>
              <a:defRPr/>
            </a:lvl1pPr>
          </a:lstStyle>
          <a:p>
            <a:fld id="{5586D61E-32A4-455D-81FD-D00A5502306A}" type="slidenum">
              <a:rPr lang="pt-BR" altLang="pt-BR"/>
              <a:pPr/>
              <a:t>‹nº›</a:t>
            </a:fld>
            <a:endParaRPr lang="pt-BR" altLang="pt-BR"/>
          </a:p>
        </p:txBody>
      </p:sp>
    </p:spTree>
    <p:extLst>
      <p:ext uri="{BB962C8B-B14F-4D97-AF65-F5344CB8AC3E}">
        <p14:creationId xmlns:p14="http://schemas.microsoft.com/office/powerpoint/2010/main" val="1182751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FF99747-D9DC-0F5D-45EF-B37F9D1CFC96}"/>
              </a:ext>
            </a:extLst>
          </p:cNvPr>
          <p:cNvSpPr>
            <a:spLocks/>
          </p:cNvSpPr>
          <p:nvPr/>
        </p:nvSpPr>
        <p:spPr bwMode="auto">
          <a:xfrm flipV="1">
            <a:off x="-3175" y="31781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5" name="TextBox 13">
            <a:extLst>
              <a:ext uri="{FF2B5EF4-FFF2-40B4-BE49-F238E27FC236}">
                <a16:creationId xmlns:a16="http://schemas.microsoft.com/office/drawing/2014/main" id="{EC8B9612-BCF1-988E-87EC-05927F53BE3C}"/>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6" name="TextBox 14">
            <a:extLst>
              <a:ext uri="{FF2B5EF4-FFF2-40B4-BE49-F238E27FC236}">
                <a16:creationId xmlns:a16="http://schemas.microsoft.com/office/drawing/2014/main" id="{77E3BACF-833B-5E62-0696-D17B8F3657BA}"/>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3" name="Text Placeholder 2"/>
          <p:cNvSpPr>
            <a:spLocks noGrp="1"/>
          </p:cNvSpPr>
          <p:nvPr>
            <p:ph type="body" idx="1"/>
          </p:nvPr>
        </p:nvSpPr>
        <p:spPr>
          <a:xfrm>
            <a:off x="1941910" y="4354046"/>
            <a:ext cx="668654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a16="http://schemas.microsoft.com/office/drawing/2014/main" id="{BDD4AC89-E942-998A-AE43-0DA4A0F2953D}"/>
              </a:ext>
            </a:extLst>
          </p:cNvPr>
          <p:cNvSpPr>
            <a:spLocks noGrp="1"/>
          </p:cNvSpPr>
          <p:nvPr>
            <p:ph type="dt" sz="half" idx="14"/>
          </p:nvPr>
        </p:nvSpPr>
        <p:spPr/>
        <p:txBody>
          <a:bodyPr/>
          <a:lstStyle>
            <a:lvl1pPr>
              <a:defRPr/>
            </a:lvl1pPr>
          </a:lstStyle>
          <a:p>
            <a:pPr>
              <a:defRPr/>
            </a:pPr>
            <a:fld id="{5DC97CAA-EF24-4D39-A8AB-172F2D825BA8}" type="datetimeFigureOut">
              <a:rPr lang="en-US"/>
              <a:pPr>
                <a:defRPr/>
              </a:pPr>
              <a:t>9/10/2023</a:t>
            </a:fld>
            <a:endParaRPr lang="en-US" dirty="0"/>
          </a:p>
        </p:txBody>
      </p:sp>
      <p:sp>
        <p:nvSpPr>
          <p:cNvPr id="8" name="Footer Placeholder 4">
            <a:extLst>
              <a:ext uri="{FF2B5EF4-FFF2-40B4-BE49-F238E27FC236}">
                <a16:creationId xmlns:a16="http://schemas.microsoft.com/office/drawing/2014/main" id="{C6F1F50E-5960-449A-C36B-B12B50CAB277}"/>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A48A28-6774-0EB8-D696-87244C754E91}"/>
              </a:ext>
            </a:extLst>
          </p:cNvPr>
          <p:cNvSpPr>
            <a:spLocks noGrp="1"/>
          </p:cNvSpPr>
          <p:nvPr>
            <p:ph type="sldNum" sz="quarter" idx="16"/>
          </p:nvPr>
        </p:nvSpPr>
        <p:spPr>
          <a:xfrm>
            <a:off x="398463" y="3244850"/>
            <a:ext cx="585787" cy="365125"/>
          </a:xfrm>
        </p:spPr>
        <p:txBody>
          <a:bodyPr/>
          <a:lstStyle>
            <a:lvl1pPr>
              <a:defRPr/>
            </a:lvl1pPr>
          </a:lstStyle>
          <a:p>
            <a:pPr>
              <a:defRPr/>
            </a:pPr>
            <a:fld id="{E6EFBC79-526B-4DC3-BB1A-F01B426A93CF}" type="slidenum">
              <a:rPr lang="en-US"/>
              <a:pPr>
                <a:defRPr/>
              </a:pPr>
              <a:t>‹nº›</a:t>
            </a:fld>
            <a:endParaRPr lang="en-US" dirty="0"/>
          </a:p>
        </p:txBody>
      </p:sp>
    </p:spTree>
    <p:extLst>
      <p:ext uri="{BB962C8B-B14F-4D97-AF65-F5344CB8AC3E}">
        <p14:creationId xmlns:p14="http://schemas.microsoft.com/office/powerpoint/2010/main" val="1765548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A052276-F35F-B7C6-4C4F-DC4A40647129}"/>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pt-BR"/>
              <a:t>Clique para editar o título Mestre</a:t>
            </a:r>
            <a:endParaRPr lang="en-US" dirty="0"/>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031414B2-B4CB-4582-864A-4001F738B019}"/>
              </a:ext>
            </a:extLst>
          </p:cNvPr>
          <p:cNvSpPr>
            <a:spLocks noGrp="1"/>
          </p:cNvSpPr>
          <p:nvPr>
            <p:ph type="dt" sz="half" idx="10"/>
          </p:nvPr>
        </p:nvSpPr>
        <p:spPr/>
        <p:txBody>
          <a:bodyPr/>
          <a:lstStyle>
            <a:lvl1pPr>
              <a:defRPr/>
            </a:lvl1pPr>
          </a:lstStyle>
          <a:p>
            <a:pPr>
              <a:defRPr/>
            </a:pPr>
            <a:fld id="{08F225A5-D4BC-428D-A536-D98BDA73E90D}"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61F660D1-23F5-6C06-FDD9-18172A615A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DB29B15-3372-041F-722C-9B5133745F21}"/>
              </a:ext>
            </a:extLst>
          </p:cNvPr>
          <p:cNvSpPr>
            <a:spLocks noGrp="1"/>
          </p:cNvSpPr>
          <p:nvPr>
            <p:ph type="sldNum" sz="quarter" idx="12"/>
          </p:nvPr>
        </p:nvSpPr>
        <p:spPr>
          <a:xfrm>
            <a:off x="398463" y="4983163"/>
            <a:ext cx="585787" cy="365125"/>
          </a:xfrm>
        </p:spPr>
        <p:txBody>
          <a:bodyPr/>
          <a:lstStyle>
            <a:lvl1pPr>
              <a:defRPr/>
            </a:lvl1pPr>
          </a:lstStyle>
          <a:p>
            <a:pPr>
              <a:defRPr/>
            </a:pPr>
            <a:fld id="{CA510D73-9579-4E55-8D1C-9C0F2D22FCDF}" type="slidenum">
              <a:rPr lang="en-US"/>
              <a:pPr>
                <a:defRPr/>
              </a:pPr>
              <a:t>‹nº›</a:t>
            </a:fld>
            <a:endParaRPr lang="en-US" dirty="0"/>
          </a:p>
        </p:txBody>
      </p:sp>
    </p:spTree>
    <p:extLst>
      <p:ext uri="{BB962C8B-B14F-4D97-AF65-F5344CB8AC3E}">
        <p14:creationId xmlns:p14="http://schemas.microsoft.com/office/powerpoint/2010/main" val="2260199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C7DCAEF1-0286-A13D-12B3-9BD7753250CC}"/>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 name="TextBox 16">
            <a:extLst>
              <a:ext uri="{FF2B5EF4-FFF2-40B4-BE49-F238E27FC236}">
                <a16:creationId xmlns:a16="http://schemas.microsoft.com/office/drawing/2014/main" id="{FBE9991A-FEE4-8F3D-D747-6F00809756D4}"/>
              </a:ext>
            </a:extLst>
          </p:cNvPr>
          <p:cNvSpPr txBox="1">
            <a:spLocks noChangeArrowheads="1"/>
          </p:cNvSpPr>
          <p:nvPr/>
        </p:nvSpPr>
        <p:spPr bwMode="auto">
          <a:xfrm>
            <a:off x="1851025" y="647700"/>
            <a:ext cx="457200" cy="585788"/>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5" name="TextBox 17">
            <a:extLst>
              <a:ext uri="{FF2B5EF4-FFF2-40B4-BE49-F238E27FC236}">
                <a16:creationId xmlns:a16="http://schemas.microsoft.com/office/drawing/2014/main" id="{B0835739-8BAF-1FF1-9AF1-EA77BF1BB399}"/>
              </a:ext>
            </a:extLst>
          </p:cNvPr>
          <p:cNvSpPr txBox="1">
            <a:spLocks noChangeArrowheads="1"/>
          </p:cNvSpPr>
          <p:nvPr/>
        </p:nvSpPr>
        <p:spPr bwMode="auto">
          <a:xfrm>
            <a:off x="8335963" y="2905125"/>
            <a:ext cx="457200" cy="584200"/>
          </a:xfrm>
          <a:prstGeom prst="rect">
            <a:avLst/>
          </a:prstGeom>
          <a:noFill/>
          <a:ln>
            <a:noFill/>
          </a:ln>
        </p:spPr>
        <p:txBody>
          <a:bodyPr lIns="68580" tIns="34290" rIns="68580" bIns="34290"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pt-BR" sz="6000">
                <a:solidFill>
                  <a:schemeClr val="accent1"/>
                </a:solidFill>
              </a:rPr>
              <a:t>”</a:t>
            </a:r>
          </a:p>
        </p:txBody>
      </p:sp>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6" name="Date Placeholder 4">
            <a:extLst>
              <a:ext uri="{FF2B5EF4-FFF2-40B4-BE49-F238E27FC236}">
                <a16:creationId xmlns:a16="http://schemas.microsoft.com/office/drawing/2014/main" id="{E05B06A6-94D4-6094-4C4C-3C08B5E09F0C}"/>
              </a:ext>
            </a:extLst>
          </p:cNvPr>
          <p:cNvSpPr>
            <a:spLocks noGrp="1"/>
          </p:cNvSpPr>
          <p:nvPr>
            <p:ph type="dt" sz="half" idx="14"/>
          </p:nvPr>
        </p:nvSpPr>
        <p:spPr/>
        <p:txBody>
          <a:bodyPr/>
          <a:lstStyle>
            <a:lvl1pPr>
              <a:defRPr/>
            </a:lvl1pPr>
          </a:lstStyle>
          <a:p>
            <a:pPr>
              <a:defRPr/>
            </a:pPr>
            <a:fld id="{38C91645-421A-471E-9116-FDE4F035DDBA}" type="datetimeFigureOut">
              <a:rPr lang="en-US"/>
              <a:pPr>
                <a:defRPr/>
              </a:pPr>
              <a:t>9/10/2023</a:t>
            </a:fld>
            <a:endParaRPr lang="en-US" dirty="0"/>
          </a:p>
        </p:txBody>
      </p:sp>
      <p:sp>
        <p:nvSpPr>
          <p:cNvPr id="7" name="Footer Placeholder 5">
            <a:extLst>
              <a:ext uri="{FF2B5EF4-FFF2-40B4-BE49-F238E27FC236}">
                <a16:creationId xmlns:a16="http://schemas.microsoft.com/office/drawing/2014/main" id="{39B31FD1-C6BF-3D35-886C-22048955AAC0}"/>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D0BBDD9-5AB7-E513-D5D9-0886371263C3}"/>
              </a:ext>
            </a:extLst>
          </p:cNvPr>
          <p:cNvSpPr>
            <a:spLocks noGrp="1"/>
          </p:cNvSpPr>
          <p:nvPr>
            <p:ph type="sldNum" sz="quarter" idx="16"/>
          </p:nvPr>
        </p:nvSpPr>
        <p:spPr>
          <a:xfrm>
            <a:off x="398463" y="4983163"/>
            <a:ext cx="585787" cy="365125"/>
          </a:xfrm>
        </p:spPr>
        <p:txBody>
          <a:bodyPr/>
          <a:lstStyle>
            <a:lvl1pPr>
              <a:defRPr/>
            </a:lvl1pPr>
          </a:lstStyle>
          <a:p>
            <a:pPr>
              <a:defRPr/>
            </a:pPr>
            <a:fld id="{C38090EC-4897-4E40-8527-D21CCB617CB0}" type="slidenum">
              <a:rPr lang="en-US"/>
              <a:pPr>
                <a:defRPr/>
              </a:pPr>
              <a:t>‹nº›</a:t>
            </a:fld>
            <a:endParaRPr lang="en-US" dirty="0"/>
          </a:p>
        </p:txBody>
      </p:sp>
    </p:spTree>
    <p:extLst>
      <p:ext uri="{BB962C8B-B14F-4D97-AF65-F5344CB8AC3E}">
        <p14:creationId xmlns:p14="http://schemas.microsoft.com/office/powerpoint/2010/main" val="22036746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B572F39-6A7B-002A-4F14-3E5F37F1EEC3}"/>
              </a:ext>
            </a:extLst>
          </p:cNvPr>
          <p:cNvSpPr>
            <a:spLocks/>
          </p:cNvSpPr>
          <p:nvPr/>
        </p:nvSpPr>
        <p:spPr bwMode="auto">
          <a:xfrm flipV="1">
            <a:off x="-3175" y="491172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pt-BR"/>
              <a:t>Clique para editar o título Mestre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1941910" y="5181600"/>
            <a:ext cx="6686550" cy="729622"/>
          </a:xfrm>
        </p:spPr>
        <p:txBody>
          <a:bodyPr/>
          <a:lstStyle>
            <a:lvl1pPr>
              <a:buNone/>
              <a:defRPr lang="en-US">
                <a:solidFill>
                  <a:schemeClr val="tx1">
                    <a:lumMod val="65000"/>
                    <a:lumOff val="35000"/>
                  </a:schemeClr>
                </a:solidFill>
              </a:defRPr>
            </a:lvl1pPr>
          </a:lstStyle>
          <a:p>
            <a:pPr lvl="0"/>
            <a:r>
              <a:rPr lang="pt-BR"/>
              <a:t>Editar estilos de texto Mestre</a:t>
            </a:r>
          </a:p>
        </p:txBody>
      </p:sp>
      <p:sp>
        <p:nvSpPr>
          <p:cNvPr id="5" name="Date Placeholder 4">
            <a:extLst>
              <a:ext uri="{FF2B5EF4-FFF2-40B4-BE49-F238E27FC236}">
                <a16:creationId xmlns:a16="http://schemas.microsoft.com/office/drawing/2014/main" id="{9E18C2E2-7B38-60DB-7AA2-9CC93D82BC4C}"/>
              </a:ext>
            </a:extLst>
          </p:cNvPr>
          <p:cNvSpPr>
            <a:spLocks noGrp="1"/>
          </p:cNvSpPr>
          <p:nvPr>
            <p:ph type="dt" sz="half" idx="14"/>
          </p:nvPr>
        </p:nvSpPr>
        <p:spPr/>
        <p:txBody>
          <a:bodyPr/>
          <a:lstStyle>
            <a:lvl1pPr>
              <a:defRPr/>
            </a:lvl1pPr>
          </a:lstStyle>
          <a:p>
            <a:pPr>
              <a:defRPr/>
            </a:pPr>
            <a:fld id="{48DFF586-302A-4FAE-9D39-2F4CBEB3DF60}" type="datetimeFigureOut">
              <a:rPr lang="en-US"/>
              <a:pPr>
                <a:defRPr/>
              </a:pPr>
              <a:t>9/10/2023</a:t>
            </a:fld>
            <a:endParaRPr lang="en-US" dirty="0"/>
          </a:p>
        </p:txBody>
      </p:sp>
      <p:sp>
        <p:nvSpPr>
          <p:cNvPr id="6" name="Footer Placeholder 5">
            <a:extLst>
              <a:ext uri="{FF2B5EF4-FFF2-40B4-BE49-F238E27FC236}">
                <a16:creationId xmlns:a16="http://schemas.microsoft.com/office/drawing/2014/main" id="{8244614F-C274-95BD-22FB-B82F4E34C43A}"/>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4EEAF77-D076-0290-062D-AEDA43300683}"/>
              </a:ext>
            </a:extLst>
          </p:cNvPr>
          <p:cNvSpPr>
            <a:spLocks noGrp="1"/>
          </p:cNvSpPr>
          <p:nvPr>
            <p:ph type="sldNum" sz="quarter" idx="16"/>
          </p:nvPr>
        </p:nvSpPr>
        <p:spPr>
          <a:xfrm>
            <a:off x="398463" y="4983163"/>
            <a:ext cx="585787" cy="365125"/>
          </a:xfrm>
        </p:spPr>
        <p:txBody>
          <a:bodyPr/>
          <a:lstStyle>
            <a:lvl1pPr>
              <a:defRPr/>
            </a:lvl1pPr>
          </a:lstStyle>
          <a:p>
            <a:pPr>
              <a:defRPr/>
            </a:pPr>
            <a:fld id="{BA91E357-F1B1-4D37-862D-1E65CE21ACF7}" type="slidenum">
              <a:rPr lang="en-US"/>
              <a:pPr>
                <a:defRPr/>
              </a:pPr>
              <a:t>‹nº›</a:t>
            </a:fld>
            <a:endParaRPr lang="en-US" dirty="0"/>
          </a:p>
        </p:txBody>
      </p:sp>
    </p:spTree>
    <p:extLst>
      <p:ext uri="{BB962C8B-B14F-4D97-AF65-F5344CB8AC3E}">
        <p14:creationId xmlns:p14="http://schemas.microsoft.com/office/powerpoint/2010/main" val="2378179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513DE7AB-D9AE-A3AA-077B-7377C57C194A}"/>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E812259C-25FE-F776-56B4-61CCECABCB6F}"/>
              </a:ext>
            </a:extLst>
          </p:cNvPr>
          <p:cNvSpPr>
            <a:spLocks noGrp="1"/>
          </p:cNvSpPr>
          <p:nvPr>
            <p:ph type="dt" sz="half" idx="10"/>
          </p:nvPr>
        </p:nvSpPr>
        <p:spPr/>
        <p:txBody>
          <a:bodyPr/>
          <a:lstStyle>
            <a:lvl1pPr>
              <a:defRPr/>
            </a:lvl1pPr>
          </a:lstStyle>
          <a:p>
            <a:pPr>
              <a:defRPr/>
            </a:pPr>
            <a:fld id="{A7FCA256-4487-4695-8E07-390E744C0BB5}"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E59A5B1A-2A54-5A76-17BD-A396218654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91E45B-5E54-DA8B-5763-C08A6A7A40EC}"/>
              </a:ext>
            </a:extLst>
          </p:cNvPr>
          <p:cNvSpPr>
            <a:spLocks noGrp="1"/>
          </p:cNvSpPr>
          <p:nvPr>
            <p:ph type="sldNum" sz="quarter" idx="12"/>
          </p:nvPr>
        </p:nvSpPr>
        <p:spPr/>
        <p:txBody>
          <a:bodyPr/>
          <a:lstStyle>
            <a:lvl1pPr>
              <a:defRPr/>
            </a:lvl1pPr>
          </a:lstStyle>
          <a:p>
            <a:pPr>
              <a:defRPr/>
            </a:pPr>
            <a:fld id="{29825883-04CD-440E-9F67-967A27A02D75}" type="slidenum">
              <a:rPr lang="en-US"/>
              <a:pPr>
                <a:defRPr/>
              </a:pPr>
              <a:t>‹nº›</a:t>
            </a:fld>
            <a:endParaRPr lang="en-US" dirty="0"/>
          </a:p>
        </p:txBody>
      </p:sp>
    </p:spTree>
    <p:extLst>
      <p:ext uri="{BB962C8B-B14F-4D97-AF65-F5344CB8AC3E}">
        <p14:creationId xmlns:p14="http://schemas.microsoft.com/office/powerpoint/2010/main" val="2210993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C5FB5F7-E0A1-32D2-C632-E6A505F6D35F}"/>
              </a:ext>
            </a:extLst>
          </p:cNvPr>
          <p:cNvSpPr>
            <a:spLocks/>
          </p:cNvSpPr>
          <p:nvPr/>
        </p:nvSpPr>
        <p:spPr bwMode="auto">
          <a:xfrm flipV="1">
            <a:off x="-3175" y="714375"/>
            <a:ext cx="1192213" cy="508000"/>
          </a:xfrm>
          <a:custGeom>
            <a:avLst/>
            <a:gdLst>
              <a:gd name="T0" fmla="*/ 153695052 w 9248"/>
              <a:gd name="T1" fmla="*/ 12131599 h 10000"/>
              <a:gd name="T2" fmla="*/ 131541522 w 9248"/>
              <a:gd name="T3" fmla="*/ 485140 h 10000"/>
              <a:gd name="T4" fmla="*/ 131059635 w 9248"/>
              <a:gd name="T5" fmla="*/ 242570 h 10000"/>
              <a:gd name="T6" fmla="*/ 129680236 w 9248"/>
              <a:gd name="T7" fmla="*/ 0 h 10000"/>
              <a:gd name="T8" fmla="*/ 120905198 w 9248"/>
              <a:gd name="T9" fmla="*/ 0 h 10000"/>
              <a:gd name="T10" fmla="*/ 0 w 9248"/>
              <a:gd name="T11" fmla="*/ 180645 h 10000"/>
              <a:gd name="T12" fmla="*/ 415496 w 9248"/>
              <a:gd name="T13" fmla="*/ 25806400 h 10000"/>
              <a:gd name="T14" fmla="*/ 120905198 w 9248"/>
              <a:gd name="T15" fmla="*/ 25718668 h 10000"/>
              <a:gd name="T16" fmla="*/ 129680236 w 9248"/>
              <a:gd name="T17" fmla="*/ 25718668 h 10000"/>
              <a:gd name="T18" fmla="*/ 131059635 w 9248"/>
              <a:gd name="T19" fmla="*/ 25476098 h 10000"/>
              <a:gd name="T20" fmla="*/ 131541522 w 9248"/>
              <a:gd name="T21" fmla="*/ 25233478 h 10000"/>
              <a:gd name="T22" fmla="*/ 153695052 w 9248"/>
              <a:gd name="T23" fmla="*/ 13587070 h 10000"/>
              <a:gd name="T24" fmla="*/ 153695052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2" name="Vertical Title 1"/>
          <p:cNvSpPr>
            <a:spLocks noGrp="1"/>
          </p:cNvSpPr>
          <p:nvPr>
            <p:ph type="title" orient="vert"/>
          </p:nvPr>
        </p:nvSpPr>
        <p:spPr>
          <a:xfrm>
            <a:off x="6971109" y="627406"/>
            <a:ext cx="16557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a16="http://schemas.microsoft.com/office/drawing/2014/main" id="{1E800C17-899B-BC69-2C5B-03B827F359C4}"/>
              </a:ext>
            </a:extLst>
          </p:cNvPr>
          <p:cNvSpPr>
            <a:spLocks noGrp="1"/>
          </p:cNvSpPr>
          <p:nvPr>
            <p:ph type="dt" sz="half" idx="10"/>
          </p:nvPr>
        </p:nvSpPr>
        <p:spPr/>
        <p:txBody>
          <a:bodyPr/>
          <a:lstStyle>
            <a:lvl1pPr>
              <a:defRPr/>
            </a:lvl1pPr>
          </a:lstStyle>
          <a:p>
            <a:pPr>
              <a:defRPr/>
            </a:pPr>
            <a:fld id="{A3BD0E53-6780-466A-BB6F-C74ADD4A6C7E}" type="datetimeFigureOut">
              <a:rPr lang="en-US"/>
              <a:pPr>
                <a:defRPr/>
              </a:pPr>
              <a:t>9/10/2023</a:t>
            </a:fld>
            <a:endParaRPr lang="en-US" dirty="0"/>
          </a:p>
        </p:txBody>
      </p:sp>
      <p:sp>
        <p:nvSpPr>
          <p:cNvPr id="6" name="Footer Placeholder 4">
            <a:extLst>
              <a:ext uri="{FF2B5EF4-FFF2-40B4-BE49-F238E27FC236}">
                <a16:creationId xmlns:a16="http://schemas.microsoft.com/office/drawing/2014/main" id="{9244ECBE-48F8-98CC-E836-DF93813BCB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F5C11C-E11C-AD5E-7B79-26C3CE50C2B0}"/>
              </a:ext>
            </a:extLst>
          </p:cNvPr>
          <p:cNvSpPr>
            <a:spLocks noGrp="1"/>
          </p:cNvSpPr>
          <p:nvPr>
            <p:ph type="sldNum" sz="quarter" idx="12"/>
          </p:nvPr>
        </p:nvSpPr>
        <p:spPr/>
        <p:txBody>
          <a:bodyPr/>
          <a:lstStyle>
            <a:lvl1pPr>
              <a:defRPr/>
            </a:lvl1pPr>
          </a:lstStyle>
          <a:p>
            <a:pPr>
              <a:defRPr/>
            </a:pPr>
            <a:fld id="{0CA2176C-ECC4-4004-8881-F46D071B9B98}" type="slidenum">
              <a:rPr lang="en-US"/>
              <a:pPr>
                <a:defRPr/>
              </a:pPr>
              <a:t>‹nº›</a:t>
            </a:fld>
            <a:endParaRPr lang="en-US" dirty="0"/>
          </a:p>
        </p:txBody>
      </p:sp>
    </p:spTree>
    <p:extLst>
      <p:ext uri="{BB962C8B-B14F-4D97-AF65-F5344CB8AC3E}">
        <p14:creationId xmlns:p14="http://schemas.microsoft.com/office/powerpoint/2010/main" val="35158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EA0E5-0136-4411-B26C-1A4E38C493A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B949A59-8A47-4E53-8500-5528D0FED89E}"/>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4EC8E915-8184-467C-B1D5-83328A3A5448}"/>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BD7B8A9B-C960-4616-B62A-13411C42F269}"/>
              </a:ext>
            </a:extLst>
          </p:cNvPr>
          <p:cNvSpPr>
            <a:spLocks noGrp="1"/>
          </p:cNvSpPr>
          <p:nvPr>
            <p:ph type="sldNum" sz="quarter" idx="12"/>
          </p:nvPr>
        </p:nvSpPr>
        <p:spPr/>
        <p:txBody>
          <a:bodyPr/>
          <a:lstStyle>
            <a:lvl1pPr>
              <a:defRPr/>
            </a:lvl1pPr>
          </a:lstStyle>
          <a:p>
            <a:fld id="{F83721C8-C14E-4626-8EEC-2EEA35AFA8E5}" type="slidenum">
              <a:rPr lang="pt-BR" altLang="pt-BR"/>
              <a:pPr/>
              <a:t>‹nº›</a:t>
            </a:fld>
            <a:endParaRPr lang="pt-BR" altLang="pt-BR"/>
          </a:p>
        </p:txBody>
      </p:sp>
    </p:spTree>
    <p:extLst>
      <p:ext uri="{BB962C8B-B14F-4D97-AF65-F5344CB8AC3E}">
        <p14:creationId xmlns:p14="http://schemas.microsoft.com/office/powerpoint/2010/main" val="409712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8DC26B9-04BE-42D3-B3C1-E55C8F07EA0C}"/>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05D7CD83-72B6-4896-A621-95B594841A05}"/>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EB3A5696-0B5D-4BD5-B243-4F1E5E1E0777}"/>
              </a:ext>
            </a:extLst>
          </p:cNvPr>
          <p:cNvSpPr>
            <a:spLocks noGrp="1"/>
          </p:cNvSpPr>
          <p:nvPr>
            <p:ph type="sldNum" sz="quarter" idx="12"/>
          </p:nvPr>
        </p:nvSpPr>
        <p:spPr/>
        <p:txBody>
          <a:bodyPr/>
          <a:lstStyle>
            <a:lvl1pPr>
              <a:defRPr/>
            </a:lvl1pPr>
          </a:lstStyle>
          <a:p>
            <a:fld id="{D0A2FF4C-5AD8-42E3-9FC9-CB03737BE6AB}" type="slidenum">
              <a:rPr lang="pt-BR" altLang="pt-BR"/>
              <a:pPr/>
              <a:t>‹nº›</a:t>
            </a:fld>
            <a:endParaRPr lang="pt-BR" altLang="pt-BR"/>
          </a:p>
        </p:txBody>
      </p:sp>
    </p:spTree>
    <p:extLst>
      <p:ext uri="{BB962C8B-B14F-4D97-AF65-F5344CB8AC3E}">
        <p14:creationId xmlns:p14="http://schemas.microsoft.com/office/powerpoint/2010/main" val="215258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412A2-660B-465D-AB22-CF4FAEB1C140}"/>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E25006B-1B3F-4178-B0EB-656B5EFEB6D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B932B4C-3ED5-4C5E-B61E-F826F65672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9833DD6-FAB0-45A9-AC37-BABAA76ED59A}"/>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167FA478-4195-4104-BA2A-1AFBF4EA7E18}"/>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70F824E2-7F95-49EF-8E16-9A14D97FAEFC}"/>
              </a:ext>
            </a:extLst>
          </p:cNvPr>
          <p:cNvSpPr>
            <a:spLocks noGrp="1"/>
          </p:cNvSpPr>
          <p:nvPr>
            <p:ph type="sldNum" sz="quarter" idx="12"/>
          </p:nvPr>
        </p:nvSpPr>
        <p:spPr/>
        <p:txBody>
          <a:bodyPr/>
          <a:lstStyle>
            <a:lvl1pPr>
              <a:defRPr/>
            </a:lvl1pPr>
          </a:lstStyle>
          <a:p>
            <a:fld id="{B71AFBB2-C652-4939-A894-193D856ED2A3}" type="slidenum">
              <a:rPr lang="pt-BR" altLang="pt-BR"/>
              <a:pPr/>
              <a:t>‹nº›</a:t>
            </a:fld>
            <a:endParaRPr lang="pt-BR" altLang="pt-BR"/>
          </a:p>
        </p:txBody>
      </p:sp>
    </p:spTree>
    <p:extLst>
      <p:ext uri="{BB962C8B-B14F-4D97-AF65-F5344CB8AC3E}">
        <p14:creationId xmlns:p14="http://schemas.microsoft.com/office/powerpoint/2010/main" val="217373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50D7A-14EF-4F82-B74B-AF012CAC5DDF}"/>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13D2AA7-489E-474A-9F73-012EFE158D2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1FA3EE6-E659-4C90-A9B9-E89EF245000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17EAA4E-480D-40DB-A6FC-A527C620FAF7}"/>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EF515904-9079-4D22-B0B3-589A69232F90}"/>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31C07929-A048-4EE1-A1AC-CCA8A4B9DC5D}"/>
              </a:ext>
            </a:extLst>
          </p:cNvPr>
          <p:cNvSpPr>
            <a:spLocks noGrp="1"/>
          </p:cNvSpPr>
          <p:nvPr>
            <p:ph type="sldNum" sz="quarter" idx="12"/>
          </p:nvPr>
        </p:nvSpPr>
        <p:spPr/>
        <p:txBody>
          <a:bodyPr/>
          <a:lstStyle>
            <a:lvl1pPr>
              <a:defRPr/>
            </a:lvl1pPr>
          </a:lstStyle>
          <a:p>
            <a:fld id="{A9D2981B-0C1B-49E0-99A2-64A6F14B1FED}" type="slidenum">
              <a:rPr lang="pt-BR" altLang="pt-BR"/>
              <a:pPr/>
              <a:t>‹nº›</a:t>
            </a:fld>
            <a:endParaRPr lang="pt-BR" altLang="pt-BR"/>
          </a:p>
        </p:txBody>
      </p:sp>
    </p:spTree>
    <p:extLst>
      <p:ext uri="{BB962C8B-B14F-4D97-AF65-F5344CB8AC3E}">
        <p14:creationId xmlns:p14="http://schemas.microsoft.com/office/powerpoint/2010/main" val="273211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5.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1F61FBB-BAC7-45DB-9557-27A82C5EA6E5}"/>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7171" name="Rectangle 3">
            <a:extLst>
              <a:ext uri="{FF2B5EF4-FFF2-40B4-BE49-F238E27FC236}">
                <a16:creationId xmlns:a16="http://schemas.microsoft.com/office/drawing/2014/main" id="{5FDA47D9-57D1-4A07-B471-DEB8B97C66A6}"/>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7172" name="Rectangle 4">
            <a:extLst>
              <a:ext uri="{FF2B5EF4-FFF2-40B4-BE49-F238E27FC236}">
                <a16:creationId xmlns:a16="http://schemas.microsoft.com/office/drawing/2014/main" id="{2FA0E71D-84AA-47F4-80BF-50208FE813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pt-BR" altLang="pt-BR"/>
          </a:p>
        </p:txBody>
      </p:sp>
      <p:sp>
        <p:nvSpPr>
          <p:cNvPr id="7173" name="Rectangle 5">
            <a:extLst>
              <a:ext uri="{FF2B5EF4-FFF2-40B4-BE49-F238E27FC236}">
                <a16:creationId xmlns:a16="http://schemas.microsoft.com/office/drawing/2014/main" id="{67047027-1C06-4C1D-B91E-BC6A6B033B4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pt-BR" altLang="pt-BR"/>
          </a:p>
        </p:txBody>
      </p:sp>
      <p:sp>
        <p:nvSpPr>
          <p:cNvPr id="7174" name="Rectangle 6">
            <a:extLst>
              <a:ext uri="{FF2B5EF4-FFF2-40B4-BE49-F238E27FC236}">
                <a16:creationId xmlns:a16="http://schemas.microsoft.com/office/drawing/2014/main" id="{F3F93A1B-44D1-42FF-B4CA-E70DEDB9275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52F6070A-D3DA-4AC6-916B-EAB85058FA36}" type="slidenum">
              <a:rPr lang="pt-BR" altLang="pt-BR"/>
              <a:pPr/>
              <a:t>‹nº›</a:t>
            </a:fld>
            <a:endParaRPr lang="pt-BR" altLang="pt-B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098" name="Grupo 24">
            <a:extLst>
              <a:ext uri="{FF2B5EF4-FFF2-40B4-BE49-F238E27FC236}">
                <a16:creationId xmlns:a16="http://schemas.microsoft.com/office/drawing/2014/main" id="{7EA9527C-B6A7-436D-A47D-40E046DC30D1}"/>
              </a:ext>
            </a:extLst>
          </p:cNvPr>
          <p:cNvGrpSpPr>
            <a:grpSpLocks/>
          </p:cNvGrpSpPr>
          <p:nvPr/>
        </p:nvGrpSpPr>
        <p:grpSpPr bwMode="auto">
          <a:xfrm>
            <a:off x="-22225" y="-7938"/>
            <a:ext cx="9180513" cy="6880226"/>
            <a:chOff x="0" y="-21658"/>
            <a:chExt cx="12240731" cy="6879658"/>
          </a:xfrm>
        </p:grpSpPr>
        <p:sp>
          <p:nvSpPr>
            <p:cNvPr id="26" name="Retângulo 25">
              <a:extLst>
                <a:ext uri="{FF2B5EF4-FFF2-40B4-BE49-F238E27FC236}">
                  <a16:creationId xmlns:a16="http://schemas.microsoft.com/office/drawing/2014/main" id="{17D6A190-078A-4C90-A8D9-8DDA74CD5947}"/>
                </a:ext>
              </a:extLst>
            </p:cNvPr>
            <p:cNvSpPr/>
            <p:nvPr/>
          </p:nvSpPr>
          <p:spPr>
            <a:xfrm>
              <a:off x="31751" y="566"/>
              <a:ext cx="12187813"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dirty="0"/>
            </a:p>
          </p:txBody>
        </p:sp>
        <p:grpSp>
          <p:nvGrpSpPr>
            <p:cNvPr id="4105" name="Grupo 26">
              <a:extLst>
                <a:ext uri="{FF2B5EF4-FFF2-40B4-BE49-F238E27FC236}">
                  <a16:creationId xmlns:a16="http://schemas.microsoft.com/office/drawing/2014/main" id="{DEBAC5D8-2014-44C8-A626-F092D40A9F5D}"/>
                </a:ext>
              </a:extLst>
            </p:cNvPr>
            <p:cNvGrpSpPr>
              <a:grpSpLocks/>
            </p:cNvGrpSpPr>
            <p:nvPr/>
          </p:nvGrpSpPr>
          <p:grpSpPr bwMode="auto">
            <a:xfrm>
              <a:off x="0" y="-21658"/>
              <a:ext cx="12240731" cy="1041400"/>
              <a:chOff x="-25356" y="-7144"/>
              <a:chExt cx="12240731" cy="1041400"/>
            </a:xfrm>
          </p:grpSpPr>
          <p:sp>
            <p:nvSpPr>
              <p:cNvPr id="28" name="Forma livre 27">
                <a:extLst>
                  <a:ext uri="{FF2B5EF4-FFF2-40B4-BE49-F238E27FC236}">
                    <a16:creationId xmlns:a16="http://schemas.microsoft.com/office/drawing/2014/main" id="{B17D72C3-7FD1-40F9-A270-EE76DCD7F53B}"/>
                  </a:ext>
                </a:extLst>
              </p:cNvPr>
              <p:cNvSpPr>
                <a:spLocks/>
              </p:cNvSpPr>
              <p:nvPr/>
            </p:nvSpPr>
            <p:spPr bwMode="auto">
              <a:xfrm>
                <a:off x="-12656" y="-7144"/>
                <a:ext cx="12217447" cy="104131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sp>
            <p:nvSpPr>
              <p:cNvPr id="29" name="Forma livre 28">
                <a:extLst>
                  <a:ext uri="{FF2B5EF4-FFF2-40B4-BE49-F238E27FC236}">
                    <a16:creationId xmlns:a16="http://schemas.microsoft.com/office/drawing/2014/main" id="{C4CF7848-B518-4CF3-B8A7-7CFC3215CBE6}"/>
                  </a:ext>
                </a:extLst>
              </p:cNvPr>
              <p:cNvSpPr>
                <a:spLocks/>
              </p:cNvSpPr>
              <p:nvPr/>
            </p:nvSpPr>
            <p:spPr bwMode="auto">
              <a:xfrm>
                <a:off x="5842067" y="-7144"/>
                <a:ext cx="6350024" cy="63812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pt-BR" sz="1350" dirty="0">
                  <a:latin typeface="+mn-lt"/>
                </a:endParaRPr>
              </a:p>
            </p:txBody>
          </p:sp>
          <p:grpSp>
            <p:nvGrpSpPr>
              <p:cNvPr id="4108" name="Grupo 30">
                <a:extLst>
                  <a:ext uri="{FF2B5EF4-FFF2-40B4-BE49-F238E27FC236}">
                    <a16:creationId xmlns:a16="http://schemas.microsoft.com/office/drawing/2014/main" id="{A3624182-ABA4-4BEE-AC4E-ED38EFD958AA}"/>
                  </a:ext>
                </a:extLst>
              </p:cNvPr>
              <p:cNvGrpSpPr>
                <a:grpSpLocks/>
              </p:cNvGrpSpPr>
              <p:nvPr/>
            </p:nvGrpSpPr>
            <p:grpSpPr bwMode="auto">
              <a:xfrm>
                <a:off x="-25356" y="202408"/>
                <a:ext cx="12240731" cy="649224"/>
                <a:chOff x="-19045" y="216550"/>
                <a:chExt cx="9180548" cy="649224"/>
              </a:xfrm>
            </p:grpSpPr>
            <p:sp>
              <p:nvSpPr>
                <p:cNvPr id="32" name="Forma livre 31">
                  <a:extLst>
                    <a:ext uri="{FF2B5EF4-FFF2-40B4-BE49-F238E27FC236}">
                      <a16:creationId xmlns:a16="http://schemas.microsoft.com/office/drawing/2014/main" id="{97845DC6-D2C4-4A6C-9717-1929A878034D}"/>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sp>
              <p:nvSpPr>
                <p:cNvPr id="33" name="Forma livre 32">
                  <a:extLst>
                    <a:ext uri="{FF2B5EF4-FFF2-40B4-BE49-F238E27FC236}">
                      <a16:creationId xmlns:a16="http://schemas.microsoft.com/office/drawing/2014/main" id="{54E28075-20FB-4A73-922B-09F70611769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pt-BR" sz="1350" dirty="0"/>
                </a:p>
              </p:txBody>
            </p:sp>
          </p:grpSp>
        </p:grpSp>
      </p:grpSp>
      <p:sp>
        <p:nvSpPr>
          <p:cNvPr id="4099" name="Espaço reservado para título 8">
            <a:extLst>
              <a:ext uri="{FF2B5EF4-FFF2-40B4-BE49-F238E27FC236}">
                <a16:creationId xmlns:a16="http://schemas.microsoft.com/office/drawing/2014/main" id="{239F7ADE-3056-4E8E-A58F-40881197AA6D}"/>
              </a:ext>
            </a:extLst>
          </p:cNvPr>
          <p:cNvSpPr>
            <a:spLocks noGrp="1" noChangeArrowheads="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pt-BR" altLang="pt-BR"/>
              <a:t>Clique para editar o título Mestre</a:t>
            </a:r>
          </a:p>
        </p:txBody>
      </p:sp>
      <p:sp>
        <p:nvSpPr>
          <p:cNvPr id="4100" name="Espaço reservado para texto 29">
            <a:extLst>
              <a:ext uri="{FF2B5EF4-FFF2-40B4-BE49-F238E27FC236}">
                <a16:creationId xmlns:a16="http://schemas.microsoft.com/office/drawing/2014/main" id="{C8218769-EC2F-407A-8482-2FEC7834CAC5}"/>
              </a:ext>
            </a:extLst>
          </p:cNvPr>
          <p:cNvSpPr>
            <a:spLocks noGrp="1" noChangeArrowheads="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 name="Espaço reservado para data 9">
            <a:extLst>
              <a:ext uri="{FF2B5EF4-FFF2-40B4-BE49-F238E27FC236}">
                <a16:creationId xmlns:a16="http://schemas.microsoft.com/office/drawing/2014/main" id="{08B09564-20CB-421D-AB9D-7C10498103E2}"/>
              </a:ext>
            </a:extLst>
          </p:cNvPr>
          <p:cNvSpPr>
            <a:spLocks noGrp="1"/>
          </p:cNvSpPr>
          <p:nvPr>
            <p:ph type="dt" sz="half" idx="2"/>
          </p:nvPr>
        </p:nvSpPr>
        <p:spPr>
          <a:xfrm>
            <a:off x="457200" y="6356350"/>
            <a:ext cx="21336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fld id="{622768F7-F621-447A-BCB5-382C8A877F77}" type="datetime1">
              <a:rPr lang="pt-BR"/>
              <a:pPr>
                <a:defRPr/>
              </a:pPr>
              <a:t>10/09/2023</a:t>
            </a:fld>
            <a:endParaRPr lang="pt-BR" dirty="0"/>
          </a:p>
        </p:txBody>
      </p:sp>
      <p:sp>
        <p:nvSpPr>
          <p:cNvPr id="22" name="Espaço reservado para rodapé 21">
            <a:extLst>
              <a:ext uri="{FF2B5EF4-FFF2-40B4-BE49-F238E27FC236}">
                <a16:creationId xmlns:a16="http://schemas.microsoft.com/office/drawing/2014/main" id="{F12D697D-D465-4811-B8BA-150104AD7608}"/>
              </a:ext>
            </a:extLst>
          </p:cNvPr>
          <p:cNvSpPr>
            <a:spLocks noGrp="1"/>
          </p:cNvSpPr>
          <p:nvPr>
            <p:ph type="ftr" sz="quarter" idx="3"/>
          </p:nvPr>
        </p:nvSpPr>
        <p:spPr>
          <a:xfrm>
            <a:off x="2667000" y="6356350"/>
            <a:ext cx="3352800" cy="365125"/>
          </a:xfrm>
          <a:prstGeom prst="rect">
            <a:avLst/>
          </a:prstGeom>
        </p:spPr>
        <p:txBody>
          <a:bodyPr vert="horz" lIns="0" tIns="0" rIns="0" bIns="0" rtlCol="0" anchor="b"/>
          <a:lstStyle>
            <a:lvl1pPr algn="l" eaLnBrk="1" latinLnBrk="0" hangingPunct="1">
              <a:defRPr kumimoji="0" sz="825">
                <a:solidFill>
                  <a:schemeClr val="tx1"/>
                </a:solidFill>
              </a:defRPr>
            </a:lvl1pPr>
          </a:lstStyle>
          <a:p>
            <a:pPr>
              <a:defRPr/>
            </a:pPr>
            <a:r>
              <a:rPr lang="pt-BR"/>
              <a:t>Adicionar um rodapé</a:t>
            </a:r>
          </a:p>
        </p:txBody>
      </p:sp>
      <p:sp>
        <p:nvSpPr>
          <p:cNvPr id="18" name="Espaço reservado para o número do slide 17">
            <a:extLst>
              <a:ext uri="{FF2B5EF4-FFF2-40B4-BE49-F238E27FC236}">
                <a16:creationId xmlns:a16="http://schemas.microsoft.com/office/drawing/2014/main" id="{8A8B3324-4A0D-4403-9D5C-2DEB812DFAE1}"/>
              </a:ext>
            </a:extLst>
          </p:cNvPr>
          <p:cNvSpPr>
            <a:spLocks noGrp="1"/>
          </p:cNvSpPr>
          <p:nvPr>
            <p:ph type="sldNum" sz="quarter" idx="4"/>
          </p:nvPr>
        </p:nvSpPr>
        <p:spPr>
          <a:xfrm>
            <a:off x="7924800" y="6356350"/>
            <a:ext cx="762000" cy="365125"/>
          </a:xfrm>
          <a:prstGeom prst="rect">
            <a:avLst/>
          </a:prstGeom>
        </p:spPr>
        <p:txBody>
          <a:bodyPr vert="horz" lIns="0" tIns="0" rIns="0" bIns="0" rtlCol="0" anchor="b"/>
          <a:lstStyle>
            <a:lvl1pPr algn="r" eaLnBrk="1" latinLnBrk="0" hangingPunct="1">
              <a:defRPr kumimoji="0" sz="825">
                <a:solidFill>
                  <a:schemeClr val="tx1"/>
                </a:solidFill>
              </a:defRPr>
            </a:lvl1pPr>
          </a:lstStyle>
          <a:p>
            <a:pPr>
              <a:defRPr/>
            </a:pPr>
            <a:fld id="{6645A60B-BED8-49C5-960A-161ADF90E301}" type="slidenum">
              <a:rPr lang="pt-BR"/>
              <a:pPr>
                <a:defRPr/>
              </a:pPr>
              <a:t>‹nº›</a:t>
            </a:fld>
            <a:endParaRPr lang="pt-BR" dirty="0"/>
          </a:p>
        </p:txBody>
      </p:sp>
    </p:spTree>
    <p:extLst>
      <p:ext uri="{BB962C8B-B14F-4D97-AF65-F5344CB8AC3E}">
        <p14:creationId xmlns:p14="http://schemas.microsoft.com/office/powerpoint/2010/main" val="14941109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med">
    <p:fade/>
  </p:transition>
  <p:hf sldNum="0" hdr="0" ftr="0" dt="0"/>
  <p:txStyles>
    <p:titleStyle>
      <a:lvl1pPr algn="l" rtl="0" eaLnBrk="0" fontAlgn="base" hangingPunct="0">
        <a:spcBef>
          <a:spcPct val="0"/>
        </a:spcBef>
        <a:spcAft>
          <a:spcPct val="0"/>
        </a:spcAft>
        <a:defRPr sz="3700" kern="12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Century Gothic" panose="020B0502020202020204" pitchFamily="34" charset="0"/>
        </a:defRPr>
      </a:lvl2pPr>
      <a:lvl3pPr algn="l" rtl="0" eaLnBrk="0" fontAlgn="base" hangingPunct="0">
        <a:spcBef>
          <a:spcPct val="0"/>
        </a:spcBef>
        <a:spcAft>
          <a:spcPct val="0"/>
        </a:spcAft>
        <a:defRPr sz="3700">
          <a:solidFill>
            <a:schemeClr val="tx2"/>
          </a:solidFill>
          <a:latin typeface="Century Gothic" panose="020B0502020202020204" pitchFamily="34" charset="0"/>
        </a:defRPr>
      </a:lvl3pPr>
      <a:lvl4pPr algn="l" rtl="0" eaLnBrk="0" fontAlgn="base" hangingPunct="0">
        <a:spcBef>
          <a:spcPct val="0"/>
        </a:spcBef>
        <a:spcAft>
          <a:spcPct val="0"/>
        </a:spcAft>
        <a:defRPr sz="3700">
          <a:solidFill>
            <a:schemeClr val="tx2"/>
          </a:solidFill>
          <a:latin typeface="Century Gothic" panose="020B0502020202020204" pitchFamily="34" charset="0"/>
        </a:defRPr>
      </a:lvl4pPr>
      <a:lvl5pPr algn="l" rtl="0" eaLnBrk="0" fontAlgn="base" hangingPunct="0">
        <a:spcBef>
          <a:spcPct val="0"/>
        </a:spcBef>
        <a:spcAft>
          <a:spcPct val="0"/>
        </a:spcAft>
        <a:defRPr sz="3700">
          <a:solidFill>
            <a:schemeClr val="tx2"/>
          </a:solidFill>
          <a:latin typeface="Century Gothic" panose="020B0502020202020204" pitchFamily="34" charset="0"/>
        </a:defRPr>
      </a:lvl5pPr>
      <a:lvl6pPr marL="457200" algn="l" rtl="0" fontAlgn="base">
        <a:spcBef>
          <a:spcPct val="0"/>
        </a:spcBef>
        <a:spcAft>
          <a:spcPct val="0"/>
        </a:spcAft>
        <a:defRPr sz="3700">
          <a:solidFill>
            <a:schemeClr val="tx2"/>
          </a:solidFill>
          <a:latin typeface="Century Gothic" panose="020B0502020202020204" pitchFamily="34" charset="0"/>
        </a:defRPr>
      </a:lvl6pPr>
      <a:lvl7pPr marL="914400" algn="l" rtl="0" fontAlgn="base">
        <a:spcBef>
          <a:spcPct val="0"/>
        </a:spcBef>
        <a:spcAft>
          <a:spcPct val="0"/>
        </a:spcAft>
        <a:defRPr sz="3700">
          <a:solidFill>
            <a:schemeClr val="tx2"/>
          </a:solidFill>
          <a:latin typeface="Century Gothic" panose="020B0502020202020204" pitchFamily="34" charset="0"/>
        </a:defRPr>
      </a:lvl7pPr>
      <a:lvl8pPr marL="1371600" algn="l" rtl="0" fontAlgn="base">
        <a:spcBef>
          <a:spcPct val="0"/>
        </a:spcBef>
        <a:spcAft>
          <a:spcPct val="0"/>
        </a:spcAft>
        <a:defRPr sz="3700">
          <a:solidFill>
            <a:schemeClr val="tx2"/>
          </a:solidFill>
          <a:latin typeface="Century Gothic" panose="020B0502020202020204" pitchFamily="34" charset="0"/>
        </a:defRPr>
      </a:lvl8pPr>
      <a:lvl9pPr marL="1828800" algn="l" rtl="0" fontAlgn="base">
        <a:spcBef>
          <a:spcPct val="0"/>
        </a:spcBef>
        <a:spcAft>
          <a:spcPct val="0"/>
        </a:spcAft>
        <a:defRPr sz="3700">
          <a:solidFill>
            <a:schemeClr val="tx2"/>
          </a:solidFill>
          <a:latin typeface="Century Gothic" panose="020B0502020202020204" pitchFamily="34" charset="0"/>
        </a:defRPr>
      </a:lvl9pPr>
    </p:titleStyle>
    <p:bodyStyle>
      <a:lvl1pPr marL="204788" indent="-204788" algn="l" rtl="0" eaLnBrk="0" fontAlgn="base" hangingPunct="0">
        <a:spcBef>
          <a:spcPct val="20000"/>
        </a:spcBef>
        <a:spcAft>
          <a:spcPct val="0"/>
        </a:spcAft>
        <a:buClr>
          <a:srgbClr val="626B1A"/>
        </a:buClr>
        <a:buSzPct val="95000"/>
        <a:buFont typeface="Wingdings 2" panose="05020102010507070707" pitchFamily="18" charset="2"/>
        <a:buChar char=""/>
        <a:defRPr sz="1900" kern="1200">
          <a:solidFill>
            <a:schemeClr val="tx1"/>
          </a:solidFill>
          <a:latin typeface="+mn-lt"/>
          <a:ea typeface="+mn-ea"/>
          <a:cs typeface="+mn-cs"/>
        </a:defRPr>
      </a:lvl1pPr>
      <a:lvl2pPr marL="479425" indent="-184150" algn="l" rtl="0" eaLnBrk="0" fontAlgn="base" hangingPunct="0">
        <a:spcBef>
          <a:spcPct val="20000"/>
        </a:spcBef>
        <a:spcAft>
          <a:spcPct val="0"/>
        </a:spcAft>
        <a:buClr>
          <a:srgbClr val="2A4F1D"/>
        </a:buClr>
        <a:buSzPct val="85000"/>
        <a:buFont typeface="Wingdings 2" panose="05020102010507070707" pitchFamily="18" charset="2"/>
        <a:buChar char=""/>
        <a:defRPr kern="1200">
          <a:solidFill>
            <a:schemeClr val="tx1"/>
          </a:solidFill>
          <a:latin typeface="+mn-lt"/>
          <a:ea typeface="+mn-ea"/>
          <a:cs typeface="+mn-cs"/>
        </a:defRPr>
      </a:lvl2pPr>
      <a:lvl3pPr marL="685800" indent="-184150" algn="l" rtl="0" eaLnBrk="0" fontAlgn="base" hangingPunct="0">
        <a:spcBef>
          <a:spcPct val="20000"/>
        </a:spcBef>
        <a:spcAft>
          <a:spcPct val="0"/>
        </a:spcAft>
        <a:buClr>
          <a:srgbClr val="455C19"/>
        </a:buClr>
        <a:buSzPct val="70000"/>
        <a:buFont typeface="Wingdings 2" panose="05020102010507070707" pitchFamily="18" charset="2"/>
        <a:buChar char=""/>
        <a:defRPr sz="1500" kern="1200">
          <a:solidFill>
            <a:schemeClr val="tx1"/>
          </a:solidFill>
          <a:latin typeface="+mn-lt"/>
          <a:ea typeface="+mn-ea"/>
          <a:cs typeface="+mn-cs"/>
        </a:defRPr>
      </a:lvl3pPr>
      <a:lvl4pPr marL="890588" indent="-157163" algn="l" rtl="0" eaLnBrk="0" fontAlgn="base" hangingPunct="0">
        <a:spcBef>
          <a:spcPct val="20000"/>
        </a:spcBef>
        <a:spcAft>
          <a:spcPct val="0"/>
        </a:spcAft>
        <a:buClr>
          <a:srgbClr val="626B1A"/>
        </a:buClr>
        <a:buSzPct val="65000"/>
        <a:buFont typeface="Wingdings 2" panose="05020102010507070707" pitchFamily="18" charset="2"/>
        <a:buChar char=""/>
        <a:defRPr sz="1500" kern="1200">
          <a:solidFill>
            <a:schemeClr val="tx1"/>
          </a:solidFill>
          <a:latin typeface="+mn-lt"/>
          <a:ea typeface="+mn-ea"/>
          <a:cs typeface="+mn-cs"/>
        </a:defRPr>
      </a:lvl4pPr>
      <a:lvl5pPr marL="1096963" indent="-157163" algn="l" rtl="0" eaLnBrk="0" fontAlgn="base" hangingPunct="0">
        <a:spcBef>
          <a:spcPct val="20000"/>
        </a:spcBef>
        <a:spcAft>
          <a:spcPct val="0"/>
        </a:spcAft>
        <a:buClr>
          <a:srgbClr val="027159"/>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734" algn="l" rtl="0" eaLnBrk="1" latinLnBrk="0" hangingPunct="1">
        <a:spcBef>
          <a:spcPct val="20000"/>
        </a:spcBef>
        <a:buClr>
          <a:schemeClr val="accent5">
            <a:lumMod val="50000"/>
          </a:schemeClr>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lumMod val="75000"/>
          </a:schemeClr>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714500" indent="0" algn="l" rtl="0" eaLnBrk="1" latinLnBrk="0" hangingPunct="1">
        <a:spcBef>
          <a:spcPct val="20000"/>
        </a:spcBef>
        <a:buClr>
          <a:schemeClr val="tx2"/>
        </a:buClr>
        <a:buFontTx/>
        <a:buNone/>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a:extLst>
              <a:ext uri="{FF2B5EF4-FFF2-40B4-BE49-F238E27FC236}">
                <a16:creationId xmlns:a16="http://schemas.microsoft.com/office/drawing/2014/main" id="{60017DFE-975C-328A-429A-542C7AEDEC6A}"/>
              </a:ext>
            </a:extLst>
          </p:cNvPr>
          <p:cNvGrpSpPr>
            <a:grpSpLocks/>
          </p:cNvGrpSpPr>
          <p:nvPr/>
        </p:nvGrpSpPr>
        <p:grpSpPr bwMode="auto">
          <a:xfrm>
            <a:off x="0" y="228600"/>
            <a:ext cx="2138363" cy="6638925"/>
            <a:chOff x="2487613" y="285750"/>
            <a:chExt cx="2428875" cy="5654676"/>
          </a:xfrm>
        </p:grpSpPr>
        <p:sp>
          <p:nvSpPr>
            <p:cNvPr id="4118" name="Freeform 11">
              <a:extLst>
                <a:ext uri="{FF2B5EF4-FFF2-40B4-BE49-F238E27FC236}">
                  <a16:creationId xmlns:a16="http://schemas.microsoft.com/office/drawing/2014/main" id="{27495482-2D89-E9C7-8BC5-19076ABCE9F0}"/>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9" name="Freeform 12">
              <a:extLst>
                <a:ext uri="{FF2B5EF4-FFF2-40B4-BE49-F238E27FC236}">
                  <a16:creationId xmlns:a16="http://schemas.microsoft.com/office/drawing/2014/main" id="{6D956438-3A2E-E3D2-62E9-1CD87CA02C1E}"/>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0" name="Freeform 13">
              <a:extLst>
                <a:ext uri="{FF2B5EF4-FFF2-40B4-BE49-F238E27FC236}">
                  <a16:creationId xmlns:a16="http://schemas.microsoft.com/office/drawing/2014/main" id="{C37B54F4-3674-166F-4DB2-4F979EC8F82D}"/>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1" name="Freeform 14">
              <a:extLst>
                <a:ext uri="{FF2B5EF4-FFF2-40B4-BE49-F238E27FC236}">
                  <a16:creationId xmlns:a16="http://schemas.microsoft.com/office/drawing/2014/main" id="{ADAE6748-BE05-E837-912A-25522FEF4487}"/>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2" name="Freeform 15">
              <a:extLst>
                <a:ext uri="{FF2B5EF4-FFF2-40B4-BE49-F238E27FC236}">
                  <a16:creationId xmlns:a16="http://schemas.microsoft.com/office/drawing/2014/main" id="{4E8F10BE-10A2-9BE6-CD4A-28F854718D79}"/>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3" name="Freeform 16">
              <a:extLst>
                <a:ext uri="{FF2B5EF4-FFF2-40B4-BE49-F238E27FC236}">
                  <a16:creationId xmlns:a16="http://schemas.microsoft.com/office/drawing/2014/main" id="{92BB1DDF-72A8-47DF-04FF-0F0F71AF73A8}"/>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4" name="Freeform 17">
              <a:extLst>
                <a:ext uri="{FF2B5EF4-FFF2-40B4-BE49-F238E27FC236}">
                  <a16:creationId xmlns:a16="http://schemas.microsoft.com/office/drawing/2014/main" id="{40C00617-8B30-9F13-2A2E-9C222589F8A1}"/>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5" name="Freeform 18">
              <a:extLst>
                <a:ext uri="{FF2B5EF4-FFF2-40B4-BE49-F238E27FC236}">
                  <a16:creationId xmlns:a16="http://schemas.microsoft.com/office/drawing/2014/main" id="{8693A09B-4BE1-096D-DC0A-FCDC963FD1A8}"/>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6" name="Freeform 19">
              <a:extLst>
                <a:ext uri="{FF2B5EF4-FFF2-40B4-BE49-F238E27FC236}">
                  <a16:creationId xmlns:a16="http://schemas.microsoft.com/office/drawing/2014/main" id="{32B798D1-3E46-3892-31F2-ED6727040BBA}"/>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7" name="Freeform 20">
              <a:extLst>
                <a:ext uri="{FF2B5EF4-FFF2-40B4-BE49-F238E27FC236}">
                  <a16:creationId xmlns:a16="http://schemas.microsoft.com/office/drawing/2014/main" id="{2B77029A-1EBE-77EA-E892-74CF6A2E7BAF}"/>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8" name="Freeform 21">
              <a:extLst>
                <a:ext uri="{FF2B5EF4-FFF2-40B4-BE49-F238E27FC236}">
                  <a16:creationId xmlns:a16="http://schemas.microsoft.com/office/drawing/2014/main" id="{4F834C92-FF5E-F272-F22E-C3B1451298AD}"/>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29" name="Freeform 22">
              <a:extLst>
                <a:ext uri="{FF2B5EF4-FFF2-40B4-BE49-F238E27FC236}">
                  <a16:creationId xmlns:a16="http://schemas.microsoft.com/office/drawing/2014/main" id="{ACEB1C06-681B-FC1C-3D62-F6288C43B541}"/>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4099" name="Group 9">
            <a:extLst>
              <a:ext uri="{FF2B5EF4-FFF2-40B4-BE49-F238E27FC236}">
                <a16:creationId xmlns:a16="http://schemas.microsoft.com/office/drawing/2014/main" id="{571ECBCF-79B1-CAE6-DEF8-206643405AC5}"/>
              </a:ext>
            </a:extLst>
          </p:cNvPr>
          <p:cNvGrpSpPr>
            <a:grpSpLocks/>
          </p:cNvGrpSpPr>
          <p:nvPr/>
        </p:nvGrpSpPr>
        <p:grpSpPr bwMode="auto">
          <a:xfrm>
            <a:off x="20638" y="0"/>
            <a:ext cx="1766887" cy="6853238"/>
            <a:chOff x="6627813" y="194833"/>
            <a:chExt cx="1952625" cy="5678918"/>
          </a:xfrm>
        </p:grpSpPr>
        <p:sp>
          <p:nvSpPr>
            <p:cNvPr id="4106" name="Freeform 27">
              <a:extLst>
                <a:ext uri="{FF2B5EF4-FFF2-40B4-BE49-F238E27FC236}">
                  <a16:creationId xmlns:a16="http://schemas.microsoft.com/office/drawing/2014/main" id="{34FE7B05-1178-75E5-2B3A-E86A3171C765}"/>
                </a:ext>
              </a:extLst>
            </p:cNvPr>
            <p:cNvSpPr>
              <a:spLocks/>
            </p:cNvSpPr>
            <p:nvPr/>
          </p:nvSpPr>
          <p:spPr bwMode="auto">
            <a:xfrm>
              <a:off x="6627813" y="194833"/>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7" name="Freeform 28">
              <a:extLst>
                <a:ext uri="{FF2B5EF4-FFF2-40B4-BE49-F238E27FC236}">
                  <a16:creationId xmlns:a16="http://schemas.microsoft.com/office/drawing/2014/main" id="{DB41F25B-035F-F46F-E3DF-31ACF0BFCA1F}"/>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8" name="Freeform 29">
              <a:extLst>
                <a:ext uri="{FF2B5EF4-FFF2-40B4-BE49-F238E27FC236}">
                  <a16:creationId xmlns:a16="http://schemas.microsoft.com/office/drawing/2014/main" id="{6112119F-0C9F-2EB9-D12D-A7B5958008DE}"/>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09" name="Freeform 30">
              <a:extLst>
                <a:ext uri="{FF2B5EF4-FFF2-40B4-BE49-F238E27FC236}">
                  <a16:creationId xmlns:a16="http://schemas.microsoft.com/office/drawing/2014/main" id="{58117609-E3EA-2EB9-878B-7989EFADFACD}"/>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0" name="Freeform 31">
              <a:extLst>
                <a:ext uri="{FF2B5EF4-FFF2-40B4-BE49-F238E27FC236}">
                  <a16:creationId xmlns:a16="http://schemas.microsoft.com/office/drawing/2014/main" id="{D716314A-63BE-DC21-7F7A-CB30C1C0661F}"/>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1" name="Freeform 32">
              <a:extLst>
                <a:ext uri="{FF2B5EF4-FFF2-40B4-BE49-F238E27FC236}">
                  <a16:creationId xmlns:a16="http://schemas.microsoft.com/office/drawing/2014/main" id="{3621784D-6439-CF4E-36C3-D2F6BA3B6A13}"/>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2" name="Freeform 33">
              <a:extLst>
                <a:ext uri="{FF2B5EF4-FFF2-40B4-BE49-F238E27FC236}">
                  <a16:creationId xmlns:a16="http://schemas.microsoft.com/office/drawing/2014/main" id="{D08EA6B7-41EF-E761-2FB5-4973648B6A79}"/>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3" name="Freeform 34">
              <a:extLst>
                <a:ext uri="{FF2B5EF4-FFF2-40B4-BE49-F238E27FC236}">
                  <a16:creationId xmlns:a16="http://schemas.microsoft.com/office/drawing/2014/main" id="{A11D9F93-1DEA-01C1-A84D-AA6B710AAE10}"/>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4" name="Freeform 35">
              <a:extLst>
                <a:ext uri="{FF2B5EF4-FFF2-40B4-BE49-F238E27FC236}">
                  <a16:creationId xmlns:a16="http://schemas.microsoft.com/office/drawing/2014/main" id="{4979B2B6-0481-076C-6A0D-AD6BF09C8DD2}"/>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5" name="Freeform 36">
              <a:extLst>
                <a:ext uri="{FF2B5EF4-FFF2-40B4-BE49-F238E27FC236}">
                  <a16:creationId xmlns:a16="http://schemas.microsoft.com/office/drawing/2014/main" id="{E2F94724-29F0-38C9-7277-D12C889981A3}"/>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6" name="Freeform 37">
              <a:extLst>
                <a:ext uri="{FF2B5EF4-FFF2-40B4-BE49-F238E27FC236}">
                  <a16:creationId xmlns:a16="http://schemas.microsoft.com/office/drawing/2014/main" id="{4FDC053F-AF67-E76B-454F-0042DF647FB2}"/>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117" name="Freeform 38">
              <a:extLst>
                <a:ext uri="{FF2B5EF4-FFF2-40B4-BE49-F238E27FC236}">
                  <a16:creationId xmlns:a16="http://schemas.microsoft.com/office/drawing/2014/main" id="{67A460C7-E647-3FF5-9D8A-FFF7EF536530}"/>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3963412D-7A78-100C-8228-59A90FEA87D0}"/>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a:extLst>
              <a:ext uri="{FF2B5EF4-FFF2-40B4-BE49-F238E27FC236}">
                <a16:creationId xmlns:a16="http://schemas.microsoft.com/office/drawing/2014/main" id="{5FC78ACD-DB7A-CD17-4E8A-A336239EC905}"/>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4102" name="Text Placeholder 2">
            <a:extLst>
              <a:ext uri="{FF2B5EF4-FFF2-40B4-BE49-F238E27FC236}">
                <a16:creationId xmlns:a16="http://schemas.microsoft.com/office/drawing/2014/main" id="{87B1DF9E-58E0-1B19-5E0B-C155CDDF8C3B}"/>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76A756D6-0122-DD98-EADE-A4898EF5043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3ECCF3A8-384C-44E0-8F65-2E8A169237EB}"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7E9CA92A-A3D3-EC88-7D88-964B718B7592}"/>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652739D-3CF5-3DFA-F895-38645A28731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D63664E8-7C46-47E2-847A-6195B91C98AC}" type="slidenum">
              <a:rPr lang="en-US"/>
              <a:pPr>
                <a:defRPr/>
              </a:pPr>
              <a:t>‹nº›</a:t>
            </a:fld>
            <a:endParaRPr lang="en-US" dirty="0"/>
          </a:p>
        </p:txBody>
      </p:sp>
    </p:spTree>
    <p:extLst>
      <p:ext uri="{BB962C8B-B14F-4D97-AF65-F5344CB8AC3E}">
        <p14:creationId xmlns:p14="http://schemas.microsoft.com/office/powerpoint/2010/main" val="115355993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a:extLst>
              <a:ext uri="{FF2B5EF4-FFF2-40B4-BE49-F238E27FC236}">
                <a16:creationId xmlns:a16="http://schemas.microsoft.com/office/drawing/2014/main" id="{17265509-DADD-E9CC-6EFB-D25B19217564}"/>
              </a:ext>
            </a:extLst>
          </p:cNvPr>
          <p:cNvGrpSpPr>
            <a:grpSpLocks/>
          </p:cNvGrpSpPr>
          <p:nvPr/>
        </p:nvGrpSpPr>
        <p:grpSpPr bwMode="auto">
          <a:xfrm>
            <a:off x="0" y="228600"/>
            <a:ext cx="2138363" cy="6638925"/>
            <a:chOff x="2487613" y="285750"/>
            <a:chExt cx="2428875" cy="5654676"/>
          </a:xfrm>
        </p:grpSpPr>
        <p:sp>
          <p:nvSpPr>
            <p:cNvPr id="6166" name="Freeform 11">
              <a:extLst>
                <a:ext uri="{FF2B5EF4-FFF2-40B4-BE49-F238E27FC236}">
                  <a16:creationId xmlns:a16="http://schemas.microsoft.com/office/drawing/2014/main" id="{16DFDA77-54E3-DDD7-8BED-A63F16E99F98}"/>
                </a:ext>
              </a:extLst>
            </p:cNvPr>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7" name="Freeform 12">
              <a:extLst>
                <a:ext uri="{FF2B5EF4-FFF2-40B4-BE49-F238E27FC236}">
                  <a16:creationId xmlns:a16="http://schemas.microsoft.com/office/drawing/2014/main" id="{BA30DD4F-CBDE-233A-0363-2B07FFEAE327}"/>
                </a:ext>
              </a:extLst>
            </p:cNvPr>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8" name="Freeform 13">
              <a:extLst>
                <a:ext uri="{FF2B5EF4-FFF2-40B4-BE49-F238E27FC236}">
                  <a16:creationId xmlns:a16="http://schemas.microsoft.com/office/drawing/2014/main" id="{634CDB8B-C0E7-E002-DA0A-B884B9AD4A85}"/>
                </a:ext>
              </a:extLst>
            </p:cNvPr>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9" name="Freeform 14">
              <a:extLst>
                <a:ext uri="{FF2B5EF4-FFF2-40B4-BE49-F238E27FC236}">
                  <a16:creationId xmlns:a16="http://schemas.microsoft.com/office/drawing/2014/main" id="{E3D450A8-09AE-085E-25BB-AA03863E1215}"/>
                </a:ext>
              </a:extLst>
            </p:cNvPr>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0" name="Freeform 15">
              <a:extLst>
                <a:ext uri="{FF2B5EF4-FFF2-40B4-BE49-F238E27FC236}">
                  <a16:creationId xmlns:a16="http://schemas.microsoft.com/office/drawing/2014/main" id="{FD34966A-39CF-C3A0-983A-12416E7685F6}"/>
                </a:ext>
              </a:extLst>
            </p:cNvPr>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1" name="Freeform 16">
              <a:extLst>
                <a:ext uri="{FF2B5EF4-FFF2-40B4-BE49-F238E27FC236}">
                  <a16:creationId xmlns:a16="http://schemas.microsoft.com/office/drawing/2014/main" id="{45E3E24E-351F-EE38-8E66-5DBA167D60C5}"/>
                </a:ext>
              </a:extLst>
            </p:cNvPr>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2" name="Freeform 17">
              <a:extLst>
                <a:ext uri="{FF2B5EF4-FFF2-40B4-BE49-F238E27FC236}">
                  <a16:creationId xmlns:a16="http://schemas.microsoft.com/office/drawing/2014/main" id="{FF6FB1D9-5BC5-CC02-D065-7AB5DEAB92A4}"/>
                </a:ext>
              </a:extLst>
            </p:cNvPr>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3" name="Freeform 18">
              <a:extLst>
                <a:ext uri="{FF2B5EF4-FFF2-40B4-BE49-F238E27FC236}">
                  <a16:creationId xmlns:a16="http://schemas.microsoft.com/office/drawing/2014/main" id="{FE63E64A-8A48-B4B8-A3E5-8A6C0D1EA344}"/>
                </a:ext>
              </a:extLst>
            </p:cNvPr>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4" name="Freeform 19">
              <a:extLst>
                <a:ext uri="{FF2B5EF4-FFF2-40B4-BE49-F238E27FC236}">
                  <a16:creationId xmlns:a16="http://schemas.microsoft.com/office/drawing/2014/main" id="{E80ED76D-6802-F360-7E72-8DF9677821B7}"/>
                </a:ext>
              </a:extLst>
            </p:cNvPr>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5" name="Freeform 20">
              <a:extLst>
                <a:ext uri="{FF2B5EF4-FFF2-40B4-BE49-F238E27FC236}">
                  <a16:creationId xmlns:a16="http://schemas.microsoft.com/office/drawing/2014/main" id="{680DAF2B-130B-54C5-28B4-689E78BFB689}"/>
                </a:ext>
              </a:extLst>
            </p:cNvPr>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6" name="Freeform 21">
              <a:extLst>
                <a:ext uri="{FF2B5EF4-FFF2-40B4-BE49-F238E27FC236}">
                  <a16:creationId xmlns:a16="http://schemas.microsoft.com/office/drawing/2014/main" id="{9C8D7D0D-7B4E-7682-EB32-C3152E8F9588}"/>
                </a:ext>
              </a:extLst>
            </p:cNvPr>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77" name="Freeform 22">
              <a:extLst>
                <a:ext uri="{FF2B5EF4-FFF2-40B4-BE49-F238E27FC236}">
                  <a16:creationId xmlns:a16="http://schemas.microsoft.com/office/drawing/2014/main" id="{8F82A89F-65F9-317B-364F-F66FD53F9D30}"/>
                </a:ext>
              </a:extLst>
            </p:cNvPr>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pSp>
        <p:nvGrpSpPr>
          <p:cNvPr id="6147" name="Group 9">
            <a:extLst>
              <a:ext uri="{FF2B5EF4-FFF2-40B4-BE49-F238E27FC236}">
                <a16:creationId xmlns:a16="http://schemas.microsoft.com/office/drawing/2014/main" id="{91811C33-2559-E8B8-8642-5DD3032EC23E}"/>
              </a:ext>
            </a:extLst>
          </p:cNvPr>
          <p:cNvGrpSpPr>
            <a:grpSpLocks/>
          </p:cNvGrpSpPr>
          <p:nvPr/>
        </p:nvGrpSpPr>
        <p:grpSpPr bwMode="auto">
          <a:xfrm>
            <a:off x="20638" y="0"/>
            <a:ext cx="1766887" cy="6853238"/>
            <a:chOff x="6627813" y="194833"/>
            <a:chExt cx="1952625" cy="5678918"/>
          </a:xfrm>
        </p:grpSpPr>
        <p:sp>
          <p:nvSpPr>
            <p:cNvPr id="6154" name="Freeform 27">
              <a:extLst>
                <a:ext uri="{FF2B5EF4-FFF2-40B4-BE49-F238E27FC236}">
                  <a16:creationId xmlns:a16="http://schemas.microsoft.com/office/drawing/2014/main" id="{9DB1BBEE-E35A-A6DF-A870-93ACFC7AC624}"/>
                </a:ext>
              </a:extLst>
            </p:cNvPr>
            <p:cNvSpPr>
              <a:spLocks/>
            </p:cNvSpPr>
            <p:nvPr/>
          </p:nvSpPr>
          <p:spPr bwMode="auto">
            <a:xfrm>
              <a:off x="6627813" y="194833"/>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5" name="Freeform 28">
              <a:extLst>
                <a:ext uri="{FF2B5EF4-FFF2-40B4-BE49-F238E27FC236}">
                  <a16:creationId xmlns:a16="http://schemas.microsoft.com/office/drawing/2014/main" id="{AD03D684-A537-BAFB-9272-D883DFE267BA}"/>
                </a:ext>
              </a:extLst>
            </p:cNvPr>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6" name="Freeform 29">
              <a:extLst>
                <a:ext uri="{FF2B5EF4-FFF2-40B4-BE49-F238E27FC236}">
                  <a16:creationId xmlns:a16="http://schemas.microsoft.com/office/drawing/2014/main" id="{120D39EB-6CC3-1E20-25F3-05A7529B2534}"/>
                </a:ext>
              </a:extLst>
            </p:cNvPr>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7" name="Freeform 30">
              <a:extLst>
                <a:ext uri="{FF2B5EF4-FFF2-40B4-BE49-F238E27FC236}">
                  <a16:creationId xmlns:a16="http://schemas.microsoft.com/office/drawing/2014/main" id="{147F9EF7-8068-1988-DFC1-114950F0B539}"/>
                </a:ext>
              </a:extLst>
            </p:cNvPr>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8" name="Freeform 31">
              <a:extLst>
                <a:ext uri="{FF2B5EF4-FFF2-40B4-BE49-F238E27FC236}">
                  <a16:creationId xmlns:a16="http://schemas.microsoft.com/office/drawing/2014/main" id="{1F62DB71-523A-E80C-6040-D843E36F1279}"/>
                </a:ext>
              </a:extLst>
            </p:cNvPr>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59" name="Freeform 32">
              <a:extLst>
                <a:ext uri="{FF2B5EF4-FFF2-40B4-BE49-F238E27FC236}">
                  <a16:creationId xmlns:a16="http://schemas.microsoft.com/office/drawing/2014/main" id="{CAAD94BB-9DFF-B2D2-EF1D-9DB5E287B24F}"/>
                </a:ext>
              </a:extLst>
            </p:cNvPr>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0" name="Freeform 33">
              <a:extLst>
                <a:ext uri="{FF2B5EF4-FFF2-40B4-BE49-F238E27FC236}">
                  <a16:creationId xmlns:a16="http://schemas.microsoft.com/office/drawing/2014/main" id="{FCD3B95C-D553-6AB8-B77C-4C5F8CEB12F5}"/>
                </a:ext>
              </a:extLst>
            </p:cNvPr>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1" name="Freeform 34">
              <a:extLst>
                <a:ext uri="{FF2B5EF4-FFF2-40B4-BE49-F238E27FC236}">
                  <a16:creationId xmlns:a16="http://schemas.microsoft.com/office/drawing/2014/main" id="{1A387304-5F2B-4E6B-7EFF-1F324B4AC067}"/>
                </a:ext>
              </a:extLst>
            </p:cNvPr>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2" name="Freeform 35">
              <a:extLst>
                <a:ext uri="{FF2B5EF4-FFF2-40B4-BE49-F238E27FC236}">
                  <a16:creationId xmlns:a16="http://schemas.microsoft.com/office/drawing/2014/main" id="{D2553346-619F-3B20-1B8B-C4708898DA50}"/>
                </a:ext>
              </a:extLst>
            </p:cNvPr>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3" name="Freeform 36">
              <a:extLst>
                <a:ext uri="{FF2B5EF4-FFF2-40B4-BE49-F238E27FC236}">
                  <a16:creationId xmlns:a16="http://schemas.microsoft.com/office/drawing/2014/main" id="{9FCAB346-93E6-62D2-1F51-09C7C91245BE}"/>
                </a:ext>
              </a:extLst>
            </p:cNvPr>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4" name="Freeform 37">
              <a:extLst>
                <a:ext uri="{FF2B5EF4-FFF2-40B4-BE49-F238E27FC236}">
                  <a16:creationId xmlns:a16="http://schemas.microsoft.com/office/drawing/2014/main" id="{5BF1CEB3-1F41-0BFD-B3DE-D46313C72243}"/>
                </a:ext>
              </a:extLst>
            </p:cNvPr>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6165" name="Freeform 38">
              <a:extLst>
                <a:ext uri="{FF2B5EF4-FFF2-40B4-BE49-F238E27FC236}">
                  <a16:creationId xmlns:a16="http://schemas.microsoft.com/office/drawing/2014/main" id="{19425CA0-DCB9-B274-633A-2043D3F9ECED}"/>
                </a:ext>
              </a:extLst>
            </p:cNvPr>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7" name="Rectangle 6">
            <a:extLst>
              <a:ext uri="{FF2B5EF4-FFF2-40B4-BE49-F238E27FC236}">
                <a16:creationId xmlns:a16="http://schemas.microsoft.com/office/drawing/2014/main" id="{4CD64E3C-A21E-681A-E052-833624DA233D}"/>
              </a:ext>
            </a:extLst>
          </p:cNvPr>
          <p:cNvSpPr/>
          <p:nvPr/>
        </p:nvSpPr>
        <p:spPr>
          <a:xfrm>
            <a:off x="0" y="0"/>
            <a:ext cx="1365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a:extLst>
              <a:ext uri="{FF2B5EF4-FFF2-40B4-BE49-F238E27FC236}">
                <a16:creationId xmlns:a16="http://schemas.microsoft.com/office/drawing/2014/main" id="{CF5C880D-5A1B-CDF6-BCCE-DCF55BAF8CCA}"/>
              </a:ext>
            </a:extLst>
          </p:cNvPr>
          <p:cNvSpPr>
            <a:spLocks noGrp="1" noChangeArrowheads="1"/>
          </p:cNvSpPr>
          <p:nvPr>
            <p:ph type="title"/>
          </p:nvPr>
        </p:nvSpPr>
        <p:spPr bwMode="auto">
          <a:xfrm>
            <a:off x="1944688" y="623888"/>
            <a:ext cx="66833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 título Mestre</a:t>
            </a:r>
            <a:endParaRPr lang="en-US" altLang="pt-BR"/>
          </a:p>
        </p:txBody>
      </p:sp>
      <p:sp>
        <p:nvSpPr>
          <p:cNvPr id="6150" name="Text Placeholder 2">
            <a:extLst>
              <a:ext uri="{FF2B5EF4-FFF2-40B4-BE49-F238E27FC236}">
                <a16:creationId xmlns:a16="http://schemas.microsoft.com/office/drawing/2014/main" id="{FE13456D-F799-BF94-5D99-74701AC66E93}"/>
              </a:ext>
            </a:extLst>
          </p:cNvPr>
          <p:cNvSpPr>
            <a:spLocks noGrp="1" noChangeArrowheads="1"/>
          </p:cNvSpPr>
          <p:nvPr>
            <p:ph type="body" idx="1"/>
          </p:nvPr>
        </p:nvSpPr>
        <p:spPr bwMode="auto">
          <a:xfrm>
            <a:off x="1941513" y="2133600"/>
            <a:ext cx="6686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Editar estilos de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a:extLst>
              <a:ext uri="{FF2B5EF4-FFF2-40B4-BE49-F238E27FC236}">
                <a16:creationId xmlns:a16="http://schemas.microsoft.com/office/drawing/2014/main" id="{D37317D9-3595-6CC5-95A4-513864555A2B}"/>
              </a:ext>
            </a:extLst>
          </p:cNvPr>
          <p:cNvSpPr>
            <a:spLocks noGrp="1"/>
          </p:cNvSpPr>
          <p:nvPr>
            <p:ph type="dt" sz="half" idx="2"/>
          </p:nvPr>
        </p:nvSpPr>
        <p:spPr>
          <a:xfrm>
            <a:off x="7770813" y="6130925"/>
            <a:ext cx="860425" cy="369888"/>
          </a:xfrm>
          <a:prstGeom prst="rect">
            <a:avLst/>
          </a:prstGeom>
        </p:spPr>
        <p:txBody>
          <a:bodyPr vert="horz" lIns="91440" tIns="45720" rIns="91440" bIns="45720" rtlCol="0" anchor="ctr"/>
          <a:lstStyle>
            <a:lvl1pPr algn="r" eaLnBrk="1" hangingPunct="1">
              <a:defRPr sz="675">
                <a:solidFill>
                  <a:schemeClr val="tx1">
                    <a:tint val="75000"/>
                  </a:schemeClr>
                </a:solidFill>
              </a:defRPr>
            </a:lvl1pPr>
          </a:lstStyle>
          <a:p>
            <a:pPr>
              <a:defRPr/>
            </a:pPr>
            <a:fld id="{B7F15469-F180-42FD-BEC9-3DB0AA4370F4}" type="datetimeFigureOut">
              <a:rPr lang="en-US"/>
              <a:pPr>
                <a:defRPr/>
              </a:pPr>
              <a:t>9/10/2023</a:t>
            </a:fld>
            <a:endParaRPr lang="en-US" dirty="0"/>
          </a:p>
        </p:txBody>
      </p:sp>
      <p:sp>
        <p:nvSpPr>
          <p:cNvPr id="5" name="Footer Placeholder 4">
            <a:extLst>
              <a:ext uri="{FF2B5EF4-FFF2-40B4-BE49-F238E27FC236}">
                <a16:creationId xmlns:a16="http://schemas.microsoft.com/office/drawing/2014/main" id="{5C78A43F-2BC4-6511-83D3-180673B74466}"/>
              </a:ext>
            </a:extLst>
          </p:cNvPr>
          <p:cNvSpPr>
            <a:spLocks noGrp="1"/>
          </p:cNvSpPr>
          <p:nvPr>
            <p:ph type="ftr" sz="quarter" idx="3"/>
          </p:nvPr>
        </p:nvSpPr>
        <p:spPr>
          <a:xfrm>
            <a:off x="1941513" y="6135688"/>
            <a:ext cx="5715000" cy="365125"/>
          </a:xfrm>
          <a:prstGeom prst="rect">
            <a:avLst/>
          </a:prstGeom>
        </p:spPr>
        <p:txBody>
          <a:bodyPr vert="horz" lIns="91440" tIns="45720" rIns="91440" bIns="45720" rtlCol="0" anchor="ctr"/>
          <a:lstStyle>
            <a:lvl1pPr algn="l" eaLnBrk="1" hangingPunct="1">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64B33F2-EF29-F7F0-E021-2ECDBC8874ED}"/>
              </a:ext>
            </a:extLst>
          </p:cNvPr>
          <p:cNvSpPr>
            <a:spLocks noGrp="1"/>
          </p:cNvSpPr>
          <p:nvPr>
            <p:ph type="sldNum" sz="quarter" idx="4"/>
          </p:nvPr>
        </p:nvSpPr>
        <p:spPr bwMode="gray">
          <a:xfrm>
            <a:off x="398463" y="787400"/>
            <a:ext cx="585787" cy="365125"/>
          </a:xfrm>
          <a:prstGeom prst="rect">
            <a:avLst/>
          </a:prstGeom>
        </p:spPr>
        <p:txBody>
          <a:bodyPr vert="horz" lIns="91440" tIns="45720" rIns="91440" bIns="45720" rtlCol="0" anchor="ctr"/>
          <a:lstStyle>
            <a:lvl1pPr algn="r" eaLnBrk="1" hangingPunct="1">
              <a:defRPr sz="1500">
                <a:solidFill>
                  <a:srgbClr val="FEFFFF"/>
                </a:solidFill>
              </a:defRPr>
            </a:lvl1pPr>
          </a:lstStyle>
          <a:p>
            <a:pPr>
              <a:defRPr/>
            </a:pPr>
            <a:fld id="{ACDBF57F-F470-4D58-B70A-191E264457D0}" type="slidenum">
              <a:rPr lang="en-US"/>
              <a:pPr>
                <a:defRPr/>
              </a:pPr>
              <a:t>‹nº›</a:t>
            </a:fld>
            <a:endParaRPr lang="en-US" dirty="0"/>
          </a:p>
        </p:txBody>
      </p:sp>
    </p:spTree>
    <p:extLst>
      <p:ext uri="{BB962C8B-B14F-4D97-AF65-F5344CB8AC3E}">
        <p14:creationId xmlns:p14="http://schemas.microsoft.com/office/powerpoint/2010/main" val="214888010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txStyles>
    <p:titleStyle>
      <a:lvl1pPr algn="l" defTabSz="342900" rtl="0" eaLnBrk="0" fontAlgn="base" hangingPunct="0">
        <a:spcBef>
          <a:spcPct val="0"/>
        </a:spcBef>
        <a:spcAft>
          <a:spcPct val="0"/>
        </a:spcAft>
        <a:defRPr sz="2700" kern="1200">
          <a:solidFill>
            <a:srgbClr val="262626"/>
          </a:solidFill>
          <a:latin typeface="+mj-lt"/>
          <a:ea typeface="+mj-ea"/>
          <a:cs typeface="+mj-cs"/>
        </a:defRPr>
      </a:lvl1pPr>
      <a:lvl2pPr algn="l" defTabSz="342900" rtl="0" eaLnBrk="0" fontAlgn="base" hangingPunct="0">
        <a:spcBef>
          <a:spcPct val="0"/>
        </a:spcBef>
        <a:spcAft>
          <a:spcPct val="0"/>
        </a:spcAft>
        <a:defRPr sz="2700">
          <a:solidFill>
            <a:srgbClr val="262626"/>
          </a:solidFill>
          <a:latin typeface="Century Gothic" panose="020B0502020202020204" pitchFamily="34" charset="0"/>
        </a:defRPr>
      </a:lvl2pPr>
      <a:lvl3pPr algn="l" defTabSz="342900" rtl="0" eaLnBrk="0" fontAlgn="base" hangingPunct="0">
        <a:spcBef>
          <a:spcPct val="0"/>
        </a:spcBef>
        <a:spcAft>
          <a:spcPct val="0"/>
        </a:spcAft>
        <a:defRPr sz="2700">
          <a:solidFill>
            <a:srgbClr val="262626"/>
          </a:solidFill>
          <a:latin typeface="Century Gothic" panose="020B0502020202020204" pitchFamily="34" charset="0"/>
        </a:defRPr>
      </a:lvl3pPr>
      <a:lvl4pPr algn="l" defTabSz="342900" rtl="0" eaLnBrk="0" fontAlgn="base" hangingPunct="0">
        <a:spcBef>
          <a:spcPct val="0"/>
        </a:spcBef>
        <a:spcAft>
          <a:spcPct val="0"/>
        </a:spcAft>
        <a:defRPr sz="2700">
          <a:solidFill>
            <a:srgbClr val="262626"/>
          </a:solidFill>
          <a:latin typeface="Century Gothic" panose="020B0502020202020204" pitchFamily="34" charset="0"/>
        </a:defRPr>
      </a:lvl4pPr>
      <a:lvl5pPr algn="l" defTabSz="342900" rtl="0" eaLnBrk="0" fontAlgn="base" hangingPunct="0">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1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4.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mundogeomatica.com.br/Gagen.htm" TargetMode="External"/><Relationship Id="rId2" Type="http://schemas.openxmlformats.org/officeDocument/2006/relationships/hyperlink" Target="http://www.mundogeomatica.com.br/" TargetMode="Externa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hyperlink" Target="http://lattes.cnpq.br/7125826645310758"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slide" Target="slide12.xml"/><Relationship Id="rId2" Type="http://schemas.openxmlformats.org/officeDocument/2006/relationships/slide" Target="slide5.xml"/><Relationship Id="rId1" Type="http://schemas.openxmlformats.org/officeDocument/2006/relationships/slideLayout" Target="../slideLayouts/slideLayout12.xml"/><Relationship Id="rId6" Type="http://schemas.openxmlformats.org/officeDocument/2006/relationships/slide" Target="slide7.xml"/><Relationship Id="rId5" Type="http://schemas.openxmlformats.org/officeDocument/2006/relationships/slide" Target="slide10.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A0FBE16D-9557-9B20-837F-DE8B37104E55}"/>
              </a:ext>
            </a:extLst>
          </p:cNvPr>
          <p:cNvSpPr>
            <a:spLocks noGrp="1" noChangeArrowheads="1"/>
          </p:cNvSpPr>
          <p:nvPr>
            <p:ph type="ctrTitle"/>
          </p:nvPr>
        </p:nvSpPr>
        <p:spPr>
          <a:xfrm>
            <a:off x="533400" y="2195513"/>
            <a:ext cx="6251575" cy="1995487"/>
          </a:xfrm>
        </p:spPr>
        <p:txBody>
          <a:bodyPr>
            <a:noAutofit/>
          </a:bodyPr>
          <a:lstStyle/>
          <a:p>
            <a:pPr algn="ctr" eaLnBrk="1" hangingPunct="1">
              <a:defRPr/>
            </a:pPr>
            <a:r>
              <a:rPr lang="pt-BR" altLang="pt-BR" sz="5000" b="1" dirty="0">
                <a:latin typeface="Times New Roman" panose="02020603050405020304" pitchFamily="18" charset="0"/>
                <a:cs typeface="Times New Roman" panose="02020603050405020304" pitchFamily="18" charset="0"/>
              </a:rPr>
              <a:t>Sensoriamento </a:t>
            </a:r>
            <a:br>
              <a:rPr lang="pt-BR" altLang="pt-BR" sz="5000" b="1" dirty="0">
                <a:latin typeface="Times New Roman" panose="02020603050405020304" pitchFamily="18" charset="0"/>
                <a:cs typeface="Times New Roman" panose="02020603050405020304" pitchFamily="18" charset="0"/>
              </a:rPr>
            </a:br>
            <a:r>
              <a:rPr lang="pt-BR" altLang="pt-BR" sz="5000" b="1" dirty="0">
                <a:latin typeface="Times New Roman" panose="02020603050405020304" pitchFamily="18" charset="0"/>
                <a:cs typeface="Times New Roman" panose="02020603050405020304" pitchFamily="18" charset="0"/>
              </a:rPr>
              <a:t>Remoto</a:t>
            </a:r>
            <a:br>
              <a:rPr lang="en-US" altLang="pt-BR" sz="5000" b="1" dirty="0">
                <a:latin typeface="Times New Roman" panose="02020603050405020304" pitchFamily="18" charset="0"/>
                <a:cs typeface="Times New Roman" panose="02020603050405020304" pitchFamily="18" charset="0"/>
              </a:rPr>
            </a:br>
            <a:r>
              <a:rPr lang="en-US" altLang="pt-BR" sz="5000" b="1" dirty="0">
                <a:latin typeface="Times New Roman" panose="02020603050405020304" pitchFamily="18" charset="0"/>
                <a:cs typeface="Times New Roman" panose="02020603050405020304" pitchFamily="18" charset="0"/>
              </a:rPr>
              <a:t>(SR)</a:t>
            </a:r>
          </a:p>
        </p:txBody>
      </p:sp>
      <p:pic>
        <p:nvPicPr>
          <p:cNvPr id="48131" name="Picture 4" descr="Brasão Gif 15 Kb">
            <a:extLst>
              <a:ext uri="{FF2B5EF4-FFF2-40B4-BE49-F238E27FC236}">
                <a16:creationId xmlns:a16="http://schemas.microsoft.com/office/drawing/2014/main" id="{ADAF0ECA-011D-FB97-4B9F-AFA91F1B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132" name="Retângulo 5">
            <a:extLst>
              <a:ext uri="{FF2B5EF4-FFF2-40B4-BE49-F238E27FC236}">
                <a16:creationId xmlns:a16="http://schemas.microsoft.com/office/drawing/2014/main" id="{7E5FFE17-812D-EED7-5236-2E2BC7D69BC0}"/>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133" name="Retângulo 6">
            <a:extLst>
              <a:ext uri="{FF2B5EF4-FFF2-40B4-BE49-F238E27FC236}">
                <a16:creationId xmlns:a16="http://schemas.microsoft.com/office/drawing/2014/main" id="{528BA49D-9284-155F-D1E5-50BB1859948D}"/>
              </a:ext>
            </a:extLst>
          </p:cNvPr>
          <p:cNvSpPr>
            <a:spLocks noChangeArrowheads="1"/>
          </p:cNvSpPr>
          <p:nvPr/>
        </p:nvSpPr>
        <p:spPr bwMode="auto">
          <a:xfrm>
            <a:off x="6561138" y="3962400"/>
            <a:ext cx="24749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a:t>
            </a:r>
          </a:p>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15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dos Santos</a:t>
            </a:r>
            <a:endParaRPr kumimoji="0" lang="en-US" altLang="pt-BR"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00BB9F8D-C1BE-F158-9E73-4ABF71144040}"/>
              </a:ext>
            </a:extLst>
          </p:cNvPr>
          <p:cNvPicPr>
            <a:picLocks noChangeAspect="1"/>
          </p:cNvPicPr>
          <p:nvPr/>
        </p:nvPicPr>
        <p:blipFill>
          <a:blip r:embed="rId3"/>
          <a:stretch>
            <a:fillRect/>
          </a:stretch>
        </p:blipFill>
        <p:spPr>
          <a:xfrm>
            <a:off x="6737499" y="2142464"/>
            <a:ext cx="2185988" cy="1800225"/>
          </a:xfrm>
          <a:prstGeom prst="rect">
            <a:avLst/>
          </a:prstGeom>
          <a:ln>
            <a:noFill/>
          </a:ln>
          <a:effectLst>
            <a:outerShdw blurRad="190500" algn="tl" rotWithShape="0">
              <a:srgbClr val="000000">
                <a:alpha val="70000"/>
              </a:srgbClr>
            </a:outerShdw>
          </a:effectLst>
        </p:spPr>
      </p:pic>
      <p:pic>
        <p:nvPicPr>
          <p:cNvPr id="10" name="Imagem 9">
            <a:extLst>
              <a:ext uri="{FF2B5EF4-FFF2-40B4-BE49-F238E27FC236}">
                <a16:creationId xmlns:a16="http://schemas.microsoft.com/office/drawing/2014/main" id="{57EDE139-23CD-351E-304A-659AACE08B91}"/>
              </a:ext>
            </a:extLst>
          </p:cNvPr>
          <p:cNvPicPr>
            <a:picLocks noChangeAspect="1"/>
          </p:cNvPicPr>
          <p:nvPr/>
        </p:nvPicPr>
        <p:blipFill>
          <a:blip r:embed="rId4"/>
          <a:stretch>
            <a:fillRect/>
          </a:stretch>
        </p:blipFill>
        <p:spPr>
          <a:xfrm>
            <a:off x="1732936" y="4559598"/>
            <a:ext cx="6588000" cy="2196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7576" name="AutoShape 8">
            <a:extLst>
              <a:ext uri="{FF2B5EF4-FFF2-40B4-BE49-F238E27FC236}">
                <a16:creationId xmlns:a16="http://schemas.microsoft.com/office/drawing/2014/main" id="{4DD1D76E-E105-4527-93F6-BC12C6397D6F}"/>
              </a:ext>
            </a:extLst>
          </p:cNvPr>
          <p:cNvSpPr>
            <a:spLocks noChangeArrowheads="1"/>
          </p:cNvSpPr>
          <p:nvPr/>
        </p:nvSpPr>
        <p:spPr bwMode="auto">
          <a:xfrm>
            <a:off x="533400" y="533400"/>
            <a:ext cx="8305800" cy="5638800"/>
          </a:xfrm>
          <a:prstGeom prst="wedgeRectCallout">
            <a:avLst>
              <a:gd name="adj1" fmla="val -43750"/>
              <a:gd name="adj2" fmla="val 57037"/>
            </a:avLst>
          </a:prstGeom>
          <a:gradFill rotWithShape="1">
            <a:gsLst>
              <a:gs pos="0">
                <a:srgbClr val="292929"/>
              </a:gs>
              <a:gs pos="100000">
                <a:srgbClr val="00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37577" name="Text Box 9">
            <a:extLst>
              <a:ext uri="{FF2B5EF4-FFF2-40B4-BE49-F238E27FC236}">
                <a16:creationId xmlns:a16="http://schemas.microsoft.com/office/drawing/2014/main" id="{B00BBE41-1129-45E5-B1CC-D0F616DC96FE}"/>
              </a:ext>
            </a:extLst>
          </p:cNvPr>
          <p:cNvSpPr txBox="1">
            <a:spLocks noChangeArrowheads="1"/>
          </p:cNvSpPr>
          <p:nvPr/>
        </p:nvSpPr>
        <p:spPr bwMode="auto">
          <a:xfrm>
            <a:off x="762000" y="1085850"/>
            <a:ext cx="7696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t>Nesta chave os alvos que poderão apresentar respostas espectrais semelhantes ao tema de interesse, em determinada data de passagem do satélite, são mapeados em </a:t>
            </a:r>
            <a:r>
              <a:rPr lang="pt-BR" altLang="pt-BR" sz="2000" b="1">
                <a:solidFill>
                  <a:srgbClr val="FFFF00"/>
                </a:solidFill>
              </a:rPr>
              <a:t>outras datas</a:t>
            </a:r>
            <a:r>
              <a:rPr lang="pt-BR" altLang="pt-BR" sz="2000"/>
              <a:t> em que eles apresentam comportamento espectral diferente do alvo de interesse. </a:t>
            </a:r>
          </a:p>
          <a:p>
            <a:pPr algn="just"/>
            <a:endParaRPr lang="pt-BR" altLang="pt-BR" sz="2000"/>
          </a:p>
          <a:p>
            <a:pPr algn="just"/>
            <a:r>
              <a:rPr lang="pt-BR" altLang="pt-BR" sz="2000" b="1" u="sng">
                <a:solidFill>
                  <a:srgbClr val="FFFF00"/>
                </a:solidFill>
              </a:rPr>
              <a:t>EXEMPLO</a:t>
            </a:r>
            <a:r>
              <a:rPr lang="pt-BR" altLang="pt-BR" sz="2000" b="1">
                <a:solidFill>
                  <a:srgbClr val="FFFF00"/>
                </a:solidFill>
              </a:rPr>
              <a:t>:</a:t>
            </a:r>
          </a:p>
          <a:p>
            <a:pPr algn="just"/>
            <a:endParaRPr lang="pt-BR" altLang="pt-BR" sz="2000"/>
          </a:p>
          <a:p>
            <a:pPr algn="just"/>
            <a:r>
              <a:rPr lang="pt-BR" altLang="pt-BR" sz="2000"/>
              <a:t>Mapeamento de </a:t>
            </a:r>
            <a:r>
              <a:rPr lang="pt-BR" altLang="pt-BR" sz="2000" b="1">
                <a:solidFill>
                  <a:srgbClr val="FFFF00"/>
                </a:solidFill>
              </a:rPr>
              <a:t>áreas irrigadas por inundação</a:t>
            </a:r>
            <a:r>
              <a:rPr lang="pt-BR" altLang="pt-BR" sz="2000"/>
              <a:t> em locais onde há presença de </a:t>
            </a:r>
            <a:r>
              <a:rPr lang="pt-BR" altLang="pt-BR" sz="2000" b="1">
                <a:solidFill>
                  <a:srgbClr val="FFFF00"/>
                </a:solidFill>
              </a:rPr>
              <a:t>áreas alagadas</a:t>
            </a:r>
            <a:r>
              <a:rPr lang="pt-BR" altLang="pt-BR" sz="2000"/>
              <a:t>. Como as áreas alagadas e as irrigadas apresentam o mesmo comportamento espectral, devido à presença da água na lavoura, deve-se elaborar uma chave de interpretação levando em conta o </a:t>
            </a:r>
            <a:r>
              <a:rPr lang="pt-BR" altLang="pt-BR" sz="2000" b="1">
                <a:solidFill>
                  <a:srgbClr val="FFFF00"/>
                </a:solidFill>
              </a:rPr>
              <a:t>critério multitemporal</a:t>
            </a:r>
            <a:r>
              <a:rPr lang="pt-BR" altLang="pt-BR" sz="2000"/>
              <a:t>, em que as áreas alagadas são interpretadas num período anterior ao preparo do solo. </a:t>
            </a:r>
          </a:p>
        </p:txBody>
      </p:sp>
      <p:sp>
        <p:nvSpPr>
          <p:cNvPr id="237578" name="Text Box 10">
            <a:extLst>
              <a:ext uri="{FF2B5EF4-FFF2-40B4-BE49-F238E27FC236}">
                <a16:creationId xmlns:a16="http://schemas.microsoft.com/office/drawing/2014/main" id="{F59183AA-35D7-4860-BD3E-578D89A1D629}"/>
              </a:ext>
            </a:extLst>
          </p:cNvPr>
          <p:cNvSpPr txBox="1">
            <a:spLocks noChangeArrowheads="1"/>
          </p:cNvSpPr>
          <p:nvPr/>
        </p:nvSpPr>
        <p:spPr bwMode="auto">
          <a:xfrm>
            <a:off x="884238" y="619125"/>
            <a:ext cx="7726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u="sng">
                <a:solidFill>
                  <a:srgbClr val="FFFF00"/>
                </a:solidFill>
              </a:rPr>
              <a:t>CHAVE DE INTERPRETAÇÃO PELO MÉTODO ELEMINATÓRIO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87C87B98-1690-4012-82B9-A136D0602D24}"/>
              </a:ext>
            </a:extLst>
          </p:cNvPr>
          <p:cNvSpPr>
            <a:spLocks noChangeArrowheads="1"/>
          </p:cNvSpPr>
          <p:nvPr/>
        </p:nvSpPr>
        <p:spPr bwMode="auto">
          <a:xfrm>
            <a:off x="0" y="0"/>
            <a:ext cx="9144000" cy="25146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2691" name="Text Box 3">
            <a:extLst>
              <a:ext uri="{FF2B5EF4-FFF2-40B4-BE49-F238E27FC236}">
                <a16:creationId xmlns:a16="http://schemas.microsoft.com/office/drawing/2014/main" id="{8F657198-FA1F-423A-B0E9-A11B8E2B1AB9}"/>
              </a:ext>
            </a:extLst>
          </p:cNvPr>
          <p:cNvSpPr txBox="1">
            <a:spLocks noChangeArrowheads="1"/>
          </p:cNvSpPr>
          <p:nvPr/>
        </p:nvSpPr>
        <p:spPr bwMode="auto">
          <a:xfrm>
            <a:off x="152400" y="762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800"/>
              <a:t>Os dois principais métodos de fotointerpretação são: </a:t>
            </a:r>
          </a:p>
        </p:txBody>
      </p:sp>
      <p:grpSp>
        <p:nvGrpSpPr>
          <p:cNvPr id="242692" name="Group 4">
            <a:extLst>
              <a:ext uri="{FF2B5EF4-FFF2-40B4-BE49-F238E27FC236}">
                <a16:creationId xmlns:a16="http://schemas.microsoft.com/office/drawing/2014/main" id="{C84E454E-E2ED-4C83-9842-F483E732344A}"/>
              </a:ext>
            </a:extLst>
          </p:cNvPr>
          <p:cNvGrpSpPr>
            <a:grpSpLocks/>
          </p:cNvGrpSpPr>
          <p:nvPr/>
        </p:nvGrpSpPr>
        <p:grpSpPr bwMode="auto">
          <a:xfrm>
            <a:off x="533400" y="1066800"/>
            <a:ext cx="3886200" cy="990600"/>
            <a:chOff x="336" y="672"/>
            <a:chExt cx="2448" cy="624"/>
          </a:xfrm>
        </p:grpSpPr>
        <p:sp>
          <p:nvSpPr>
            <p:cNvPr id="242693" name="AutoShape 5">
              <a:extLst>
                <a:ext uri="{FF2B5EF4-FFF2-40B4-BE49-F238E27FC236}">
                  <a16:creationId xmlns:a16="http://schemas.microsoft.com/office/drawing/2014/main" id="{39C285F2-F446-4696-AF81-42328A691CD3}"/>
                </a:ext>
              </a:extLst>
            </p:cNvPr>
            <p:cNvSpPr>
              <a:spLocks noChangeArrowheads="1"/>
            </p:cNvSpPr>
            <p:nvPr/>
          </p:nvSpPr>
          <p:spPr bwMode="auto">
            <a:xfrm>
              <a:off x="336" y="672"/>
              <a:ext cx="2352" cy="624"/>
            </a:xfrm>
            <a:prstGeom prst="flowChartAlternateProcess">
              <a:avLst/>
            </a:prstGeom>
            <a:solidFill>
              <a:srgbClr val="29292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2694" name="Text Box 6">
              <a:extLst>
                <a:ext uri="{FF2B5EF4-FFF2-40B4-BE49-F238E27FC236}">
                  <a16:creationId xmlns:a16="http://schemas.microsoft.com/office/drawing/2014/main" id="{86A3BA73-999F-43B6-83C6-C4C7C394E14C}"/>
                </a:ext>
              </a:extLst>
            </p:cNvPr>
            <p:cNvSpPr txBox="1">
              <a:spLocks noChangeArrowheads="1"/>
            </p:cNvSpPr>
            <p:nvPr/>
          </p:nvSpPr>
          <p:spPr bwMode="auto">
            <a:xfrm>
              <a:off x="384" y="864"/>
              <a:ext cx="240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200" b="1">
                  <a:solidFill>
                    <a:srgbClr val="FFFF00"/>
                  </a:solidFill>
                </a:rPr>
                <a:t>MÉTODO COMPARATIVO</a:t>
              </a:r>
              <a:endParaRPr lang="pt-BR" altLang="pt-BR" sz="2200"/>
            </a:p>
          </p:txBody>
        </p:sp>
      </p:grpSp>
      <p:grpSp>
        <p:nvGrpSpPr>
          <p:cNvPr id="242695" name="Group 7">
            <a:extLst>
              <a:ext uri="{FF2B5EF4-FFF2-40B4-BE49-F238E27FC236}">
                <a16:creationId xmlns:a16="http://schemas.microsoft.com/office/drawing/2014/main" id="{199FA7A6-25A9-4F42-A3AC-DA522CF59BF5}"/>
              </a:ext>
            </a:extLst>
          </p:cNvPr>
          <p:cNvGrpSpPr>
            <a:grpSpLocks/>
          </p:cNvGrpSpPr>
          <p:nvPr/>
        </p:nvGrpSpPr>
        <p:grpSpPr bwMode="auto">
          <a:xfrm>
            <a:off x="4648200" y="1066800"/>
            <a:ext cx="3733800" cy="990600"/>
            <a:chOff x="2928" y="672"/>
            <a:chExt cx="2352" cy="624"/>
          </a:xfrm>
        </p:grpSpPr>
        <p:sp>
          <p:nvSpPr>
            <p:cNvPr id="242696" name="AutoShape 8">
              <a:extLst>
                <a:ext uri="{FF2B5EF4-FFF2-40B4-BE49-F238E27FC236}">
                  <a16:creationId xmlns:a16="http://schemas.microsoft.com/office/drawing/2014/main" id="{3E84A406-951C-4E32-AF7A-3E2618E07995}"/>
                </a:ext>
              </a:extLst>
            </p:cNvPr>
            <p:cNvSpPr>
              <a:spLocks noChangeArrowheads="1"/>
            </p:cNvSpPr>
            <p:nvPr/>
          </p:nvSpPr>
          <p:spPr bwMode="auto">
            <a:xfrm>
              <a:off x="2928" y="672"/>
              <a:ext cx="2352" cy="624"/>
            </a:xfrm>
            <a:prstGeom prst="flowChartAlternateProcess">
              <a:avLst/>
            </a:prstGeom>
            <a:solidFill>
              <a:srgbClr val="29292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2697" name="Text Box 9">
              <a:extLst>
                <a:ext uri="{FF2B5EF4-FFF2-40B4-BE49-F238E27FC236}">
                  <a16:creationId xmlns:a16="http://schemas.microsoft.com/office/drawing/2014/main" id="{282FB4F5-22F3-47C6-B16D-718521772A54}"/>
                </a:ext>
              </a:extLst>
            </p:cNvPr>
            <p:cNvSpPr txBox="1">
              <a:spLocks noChangeArrowheads="1"/>
            </p:cNvSpPr>
            <p:nvPr/>
          </p:nvSpPr>
          <p:spPr bwMode="auto">
            <a:xfrm>
              <a:off x="3012" y="864"/>
              <a:ext cx="225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200" b="1">
                  <a:solidFill>
                    <a:srgbClr val="FFFF00"/>
                  </a:solidFill>
                </a:rPr>
                <a:t>MÉTODO SISTEMÁTICO</a:t>
              </a:r>
              <a:endParaRPr lang="pt-BR" altLang="pt-BR" sz="2200"/>
            </a:p>
          </p:txBody>
        </p:sp>
      </p:grpSp>
      <p:grpSp>
        <p:nvGrpSpPr>
          <p:cNvPr id="242752" name="Group 64">
            <a:extLst>
              <a:ext uri="{FF2B5EF4-FFF2-40B4-BE49-F238E27FC236}">
                <a16:creationId xmlns:a16="http://schemas.microsoft.com/office/drawing/2014/main" id="{EED529FE-98EB-41F5-AC16-FF50C617084A}"/>
              </a:ext>
            </a:extLst>
          </p:cNvPr>
          <p:cNvGrpSpPr>
            <a:grpSpLocks/>
          </p:cNvGrpSpPr>
          <p:nvPr/>
        </p:nvGrpSpPr>
        <p:grpSpPr bwMode="auto">
          <a:xfrm>
            <a:off x="76200" y="2133600"/>
            <a:ext cx="8915400" cy="4572000"/>
            <a:chOff x="48" y="1344"/>
            <a:chExt cx="5616" cy="2880"/>
          </a:xfrm>
        </p:grpSpPr>
        <p:grpSp>
          <p:nvGrpSpPr>
            <p:cNvPr id="242735" name="Group 47">
              <a:extLst>
                <a:ext uri="{FF2B5EF4-FFF2-40B4-BE49-F238E27FC236}">
                  <a16:creationId xmlns:a16="http://schemas.microsoft.com/office/drawing/2014/main" id="{FF117D38-0D10-4C50-8473-8EDE10961F29}"/>
                </a:ext>
              </a:extLst>
            </p:cNvPr>
            <p:cNvGrpSpPr>
              <a:grpSpLocks/>
            </p:cNvGrpSpPr>
            <p:nvPr/>
          </p:nvGrpSpPr>
          <p:grpSpPr bwMode="auto">
            <a:xfrm>
              <a:off x="48" y="1344"/>
              <a:ext cx="5616" cy="2880"/>
              <a:chOff x="48" y="1344"/>
              <a:chExt cx="5616" cy="2880"/>
            </a:xfrm>
          </p:grpSpPr>
          <p:sp>
            <p:nvSpPr>
              <p:cNvPr id="242717" name="AutoShape 29">
                <a:extLst>
                  <a:ext uri="{FF2B5EF4-FFF2-40B4-BE49-F238E27FC236}">
                    <a16:creationId xmlns:a16="http://schemas.microsoft.com/office/drawing/2014/main" id="{B9443D5A-62D5-47F2-8109-C64D08CF54AF}"/>
                  </a:ext>
                </a:extLst>
              </p:cNvPr>
              <p:cNvSpPr>
                <a:spLocks noChangeArrowheads="1"/>
              </p:cNvSpPr>
              <p:nvPr/>
            </p:nvSpPr>
            <p:spPr bwMode="auto">
              <a:xfrm>
                <a:off x="48" y="1728"/>
                <a:ext cx="5616" cy="2496"/>
              </a:xfrm>
              <a:prstGeom prst="flowChartAlternateProcess">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2734" name="Line 46">
                <a:extLst>
                  <a:ext uri="{FF2B5EF4-FFF2-40B4-BE49-F238E27FC236}">
                    <a16:creationId xmlns:a16="http://schemas.microsoft.com/office/drawing/2014/main" id="{2D773156-A863-4D54-9F42-0824CCE197CF}"/>
                  </a:ext>
                </a:extLst>
              </p:cNvPr>
              <p:cNvSpPr>
                <a:spLocks noChangeShapeType="1"/>
              </p:cNvSpPr>
              <p:nvPr/>
            </p:nvSpPr>
            <p:spPr bwMode="auto">
              <a:xfrm flipH="1">
                <a:off x="3024" y="1344"/>
                <a:ext cx="624" cy="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242736" name="Text Box 48">
              <a:extLst>
                <a:ext uri="{FF2B5EF4-FFF2-40B4-BE49-F238E27FC236}">
                  <a16:creationId xmlns:a16="http://schemas.microsoft.com/office/drawing/2014/main" id="{B53F2D7E-822C-4933-A6AD-53C40A5DB8A3}"/>
                </a:ext>
              </a:extLst>
            </p:cNvPr>
            <p:cNvSpPr txBox="1">
              <a:spLocks noChangeArrowheads="1"/>
            </p:cNvSpPr>
            <p:nvPr/>
          </p:nvSpPr>
          <p:spPr bwMode="auto">
            <a:xfrm>
              <a:off x="144" y="1824"/>
              <a:ext cx="532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pt-BR"/>
                <a:t>Este método consiste em aplicar uma </a:t>
              </a:r>
              <a:r>
                <a:rPr lang="en-US" altLang="pt-BR" b="1">
                  <a:solidFill>
                    <a:srgbClr val="FFFF00"/>
                  </a:solidFill>
                </a:rPr>
                <a:t>metodologia</a:t>
              </a:r>
              <a:r>
                <a:rPr lang="en-US" altLang="pt-BR"/>
                <a:t> numa sequência lógica de etapa de fotoiterpretação. A interpretação visual de dados de satélite pelo método sistemático ocorre da seguinte forma: </a:t>
              </a:r>
              <a:endParaRPr lang="pt-BR" altLang="pt-BR"/>
            </a:p>
          </p:txBody>
        </p:sp>
      </p:grpSp>
      <p:grpSp>
        <p:nvGrpSpPr>
          <p:cNvPr id="242737" name="Group 49">
            <a:extLst>
              <a:ext uri="{FF2B5EF4-FFF2-40B4-BE49-F238E27FC236}">
                <a16:creationId xmlns:a16="http://schemas.microsoft.com/office/drawing/2014/main" id="{41BB3FD2-F9AB-4EE4-AF65-CEDC986D580A}"/>
              </a:ext>
            </a:extLst>
          </p:cNvPr>
          <p:cNvGrpSpPr>
            <a:grpSpLocks/>
          </p:cNvGrpSpPr>
          <p:nvPr/>
        </p:nvGrpSpPr>
        <p:grpSpPr bwMode="auto">
          <a:xfrm>
            <a:off x="381000" y="3976688"/>
            <a:ext cx="7620000" cy="366712"/>
            <a:chOff x="240" y="2505"/>
            <a:chExt cx="4800" cy="231"/>
          </a:xfrm>
        </p:grpSpPr>
        <p:sp>
          <p:nvSpPr>
            <p:cNvPr id="242738" name="Text Box 50">
              <a:extLst>
                <a:ext uri="{FF2B5EF4-FFF2-40B4-BE49-F238E27FC236}">
                  <a16:creationId xmlns:a16="http://schemas.microsoft.com/office/drawing/2014/main" id="{8BF79C00-2E6C-4E98-A35F-154888644C73}"/>
                </a:ext>
              </a:extLst>
            </p:cNvPr>
            <p:cNvSpPr txBox="1">
              <a:spLocks noChangeArrowheads="1"/>
            </p:cNvSpPr>
            <p:nvPr/>
          </p:nvSpPr>
          <p:spPr bwMode="auto">
            <a:xfrm>
              <a:off x="240" y="2505"/>
              <a:ext cx="15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METÓDICAMENTE</a:t>
              </a:r>
            </a:p>
          </p:txBody>
        </p:sp>
        <p:sp>
          <p:nvSpPr>
            <p:cNvPr id="242739" name="AutoShape 51">
              <a:hlinkClick r:id="rId2" action="ppaction://hlinksldjump"/>
              <a:extLst>
                <a:ext uri="{FF2B5EF4-FFF2-40B4-BE49-F238E27FC236}">
                  <a16:creationId xmlns:a16="http://schemas.microsoft.com/office/drawing/2014/main" id="{2E3770BB-47F1-47F7-9F6E-0A92AF8ECE27}"/>
                </a:ext>
              </a:extLst>
            </p:cNvPr>
            <p:cNvSpPr>
              <a:spLocks noChangeArrowheads="1"/>
            </p:cNvSpPr>
            <p:nvPr/>
          </p:nvSpPr>
          <p:spPr bwMode="auto">
            <a:xfrm>
              <a:off x="4272" y="2544"/>
              <a:ext cx="768" cy="1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42740" name="Group 52">
            <a:extLst>
              <a:ext uri="{FF2B5EF4-FFF2-40B4-BE49-F238E27FC236}">
                <a16:creationId xmlns:a16="http://schemas.microsoft.com/office/drawing/2014/main" id="{7E658ED6-9601-4343-BD29-84D7AD09E43D}"/>
              </a:ext>
            </a:extLst>
          </p:cNvPr>
          <p:cNvGrpSpPr>
            <a:grpSpLocks/>
          </p:cNvGrpSpPr>
          <p:nvPr/>
        </p:nvGrpSpPr>
        <p:grpSpPr bwMode="auto">
          <a:xfrm>
            <a:off x="381000" y="4357688"/>
            <a:ext cx="7620000" cy="366712"/>
            <a:chOff x="240" y="2745"/>
            <a:chExt cx="4800" cy="231"/>
          </a:xfrm>
        </p:grpSpPr>
        <p:sp>
          <p:nvSpPr>
            <p:cNvPr id="242741" name="Text Box 53">
              <a:extLst>
                <a:ext uri="{FF2B5EF4-FFF2-40B4-BE49-F238E27FC236}">
                  <a16:creationId xmlns:a16="http://schemas.microsoft.com/office/drawing/2014/main" id="{B73893B6-3E4B-4875-852D-20FA15CAE498}"/>
                </a:ext>
              </a:extLst>
            </p:cNvPr>
            <p:cNvSpPr txBox="1">
              <a:spLocks noChangeArrowheads="1"/>
            </p:cNvSpPr>
            <p:nvPr/>
          </p:nvSpPr>
          <p:spPr bwMode="auto">
            <a:xfrm>
              <a:off x="240" y="2745"/>
              <a:ext cx="26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DO GERAL PARA O PARTICULAR</a:t>
              </a:r>
            </a:p>
          </p:txBody>
        </p:sp>
        <p:sp>
          <p:nvSpPr>
            <p:cNvPr id="242742" name="AutoShape 54">
              <a:hlinkClick r:id="rId3" action="ppaction://hlinksldjump"/>
              <a:extLst>
                <a:ext uri="{FF2B5EF4-FFF2-40B4-BE49-F238E27FC236}">
                  <a16:creationId xmlns:a16="http://schemas.microsoft.com/office/drawing/2014/main" id="{638CCCFB-A7A8-4168-8D34-A31A9CAC0B70}"/>
                </a:ext>
              </a:extLst>
            </p:cNvPr>
            <p:cNvSpPr>
              <a:spLocks noChangeArrowheads="1"/>
            </p:cNvSpPr>
            <p:nvPr/>
          </p:nvSpPr>
          <p:spPr bwMode="auto">
            <a:xfrm>
              <a:off x="4272" y="2832"/>
              <a:ext cx="768" cy="1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42743" name="Group 55">
            <a:extLst>
              <a:ext uri="{FF2B5EF4-FFF2-40B4-BE49-F238E27FC236}">
                <a16:creationId xmlns:a16="http://schemas.microsoft.com/office/drawing/2014/main" id="{FB103E7D-5321-4B1D-90FB-63BA7970F3E3}"/>
              </a:ext>
            </a:extLst>
          </p:cNvPr>
          <p:cNvGrpSpPr>
            <a:grpSpLocks/>
          </p:cNvGrpSpPr>
          <p:nvPr/>
        </p:nvGrpSpPr>
        <p:grpSpPr bwMode="auto">
          <a:xfrm>
            <a:off x="381000" y="4872038"/>
            <a:ext cx="7620000" cy="366712"/>
            <a:chOff x="240" y="3069"/>
            <a:chExt cx="4800" cy="231"/>
          </a:xfrm>
        </p:grpSpPr>
        <p:sp>
          <p:nvSpPr>
            <p:cNvPr id="242744" name="Text Box 56">
              <a:extLst>
                <a:ext uri="{FF2B5EF4-FFF2-40B4-BE49-F238E27FC236}">
                  <a16:creationId xmlns:a16="http://schemas.microsoft.com/office/drawing/2014/main" id="{0D0079F8-6849-4762-A6B5-D6D2F480CBC4}"/>
                </a:ext>
              </a:extLst>
            </p:cNvPr>
            <p:cNvSpPr txBox="1">
              <a:spLocks noChangeArrowheads="1"/>
            </p:cNvSpPr>
            <p:nvPr/>
          </p:nvSpPr>
          <p:spPr bwMode="auto">
            <a:xfrm>
              <a:off x="240" y="3069"/>
              <a:ext cx="32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DO CONHECIDO PARA O DESCONHECIDO</a:t>
              </a:r>
            </a:p>
          </p:txBody>
        </p:sp>
        <p:sp>
          <p:nvSpPr>
            <p:cNvPr id="242745" name="AutoShape 57">
              <a:hlinkClick r:id="rId4" action="ppaction://hlinksldjump"/>
              <a:extLst>
                <a:ext uri="{FF2B5EF4-FFF2-40B4-BE49-F238E27FC236}">
                  <a16:creationId xmlns:a16="http://schemas.microsoft.com/office/drawing/2014/main" id="{D33355F6-891A-4650-9A73-13D19E129D10}"/>
                </a:ext>
              </a:extLst>
            </p:cNvPr>
            <p:cNvSpPr>
              <a:spLocks noChangeArrowheads="1"/>
            </p:cNvSpPr>
            <p:nvPr/>
          </p:nvSpPr>
          <p:spPr bwMode="auto">
            <a:xfrm>
              <a:off x="4272" y="3120"/>
              <a:ext cx="768" cy="1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42746" name="Group 58">
            <a:extLst>
              <a:ext uri="{FF2B5EF4-FFF2-40B4-BE49-F238E27FC236}">
                <a16:creationId xmlns:a16="http://schemas.microsoft.com/office/drawing/2014/main" id="{840DD8EE-4948-4738-B1DF-5C0ACD10C690}"/>
              </a:ext>
            </a:extLst>
          </p:cNvPr>
          <p:cNvGrpSpPr>
            <a:grpSpLocks/>
          </p:cNvGrpSpPr>
          <p:nvPr/>
        </p:nvGrpSpPr>
        <p:grpSpPr bwMode="auto">
          <a:xfrm>
            <a:off x="381000" y="5348288"/>
            <a:ext cx="7620000" cy="366712"/>
            <a:chOff x="240" y="3369"/>
            <a:chExt cx="4800" cy="231"/>
          </a:xfrm>
        </p:grpSpPr>
        <p:sp>
          <p:nvSpPr>
            <p:cNvPr id="242747" name="Text Box 59">
              <a:extLst>
                <a:ext uri="{FF2B5EF4-FFF2-40B4-BE49-F238E27FC236}">
                  <a16:creationId xmlns:a16="http://schemas.microsoft.com/office/drawing/2014/main" id="{C39ACF97-4837-4F35-A123-3E8BE327C2A7}"/>
                </a:ext>
              </a:extLst>
            </p:cNvPr>
            <p:cNvSpPr txBox="1">
              <a:spLocks noChangeArrowheads="1"/>
            </p:cNvSpPr>
            <p:nvPr/>
          </p:nvSpPr>
          <p:spPr bwMode="auto">
            <a:xfrm>
              <a:off x="240" y="3369"/>
              <a:ext cx="21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CONVERGIDO EVIDÊNCIAS</a:t>
              </a:r>
            </a:p>
          </p:txBody>
        </p:sp>
        <p:sp>
          <p:nvSpPr>
            <p:cNvPr id="242748" name="AutoShape 60">
              <a:hlinkClick r:id="rId5" action="ppaction://hlinksldjump"/>
              <a:extLst>
                <a:ext uri="{FF2B5EF4-FFF2-40B4-BE49-F238E27FC236}">
                  <a16:creationId xmlns:a16="http://schemas.microsoft.com/office/drawing/2014/main" id="{2441517A-51FD-48AC-A5AB-CE06DFB6F507}"/>
                </a:ext>
              </a:extLst>
            </p:cNvPr>
            <p:cNvSpPr>
              <a:spLocks noChangeArrowheads="1"/>
            </p:cNvSpPr>
            <p:nvPr/>
          </p:nvSpPr>
          <p:spPr bwMode="auto">
            <a:xfrm>
              <a:off x="4272" y="3420"/>
              <a:ext cx="768" cy="1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42749" name="Group 61">
            <a:extLst>
              <a:ext uri="{FF2B5EF4-FFF2-40B4-BE49-F238E27FC236}">
                <a16:creationId xmlns:a16="http://schemas.microsoft.com/office/drawing/2014/main" id="{64FDA47A-0604-4316-85DB-BF9D553A9D31}"/>
              </a:ext>
            </a:extLst>
          </p:cNvPr>
          <p:cNvGrpSpPr>
            <a:grpSpLocks/>
          </p:cNvGrpSpPr>
          <p:nvPr/>
        </p:nvGrpSpPr>
        <p:grpSpPr bwMode="auto">
          <a:xfrm>
            <a:off x="381000" y="5881688"/>
            <a:ext cx="7620000" cy="366712"/>
            <a:chOff x="240" y="3705"/>
            <a:chExt cx="4800" cy="231"/>
          </a:xfrm>
        </p:grpSpPr>
        <p:sp>
          <p:nvSpPr>
            <p:cNvPr id="242750" name="Text Box 62">
              <a:extLst>
                <a:ext uri="{FF2B5EF4-FFF2-40B4-BE49-F238E27FC236}">
                  <a16:creationId xmlns:a16="http://schemas.microsoft.com/office/drawing/2014/main" id="{405AF8E5-D476-4CEC-9EE2-AB5D85683C68}"/>
                </a:ext>
              </a:extLst>
            </p:cNvPr>
            <p:cNvSpPr txBox="1">
              <a:spLocks noChangeArrowheads="1"/>
            </p:cNvSpPr>
            <p:nvPr/>
          </p:nvSpPr>
          <p:spPr bwMode="auto">
            <a:xfrm>
              <a:off x="240" y="3705"/>
              <a:ext cx="31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USANDO DE EQUIPAMENTOS ESPECIAIS</a:t>
              </a:r>
            </a:p>
          </p:txBody>
        </p:sp>
        <p:sp>
          <p:nvSpPr>
            <p:cNvPr id="242751" name="AutoShape 63">
              <a:hlinkClick r:id="rId6" action="ppaction://hlinksldjump"/>
              <a:extLst>
                <a:ext uri="{FF2B5EF4-FFF2-40B4-BE49-F238E27FC236}">
                  <a16:creationId xmlns:a16="http://schemas.microsoft.com/office/drawing/2014/main" id="{F02C1AEB-2414-4243-890C-2A3E35598CBB}"/>
                </a:ext>
              </a:extLst>
            </p:cNvPr>
            <p:cNvSpPr>
              <a:spLocks noChangeArrowheads="1"/>
            </p:cNvSpPr>
            <p:nvPr/>
          </p:nvSpPr>
          <p:spPr bwMode="auto">
            <a:xfrm>
              <a:off x="4272" y="3756"/>
              <a:ext cx="768" cy="1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42692"/>
                                        </p:tgtEl>
                                        <p:attrNameLst>
                                          <p:attrName>style.visibility</p:attrName>
                                        </p:attrNameLst>
                                      </p:cBhvr>
                                      <p:to>
                                        <p:strVal val="visible"/>
                                      </p:to>
                                    </p:set>
                                    <p:animEffect transition="in" filter="fade">
                                      <p:cBhvr>
                                        <p:cTn id="7" dur="500"/>
                                        <p:tgtEl>
                                          <p:spTgt spid="242692"/>
                                        </p:tgtEl>
                                      </p:cBhvr>
                                    </p:animEffect>
                                    <p:anim calcmode="lin" valueType="num">
                                      <p:cBhvr>
                                        <p:cTn id="8" dur="500" fill="hold"/>
                                        <p:tgtEl>
                                          <p:spTgt spid="242692"/>
                                        </p:tgtEl>
                                        <p:attrNameLst>
                                          <p:attrName>style.rotation</p:attrName>
                                        </p:attrNameLst>
                                      </p:cBhvr>
                                      <p:tavLst>
                                        <p:tav tm="0">
                                          <p:val>
                                            <p:fltVal val="720"/>
                                          </p:val>
                                        </p:tav>
                                        <p:tav tm="100000">
                                          <p:val>
                                            <p:fltVal val="0"/>
                                          </p:val>
                                        </p:tav>
                                      </p:tavLst>
                                    </p:anim>
                                    <p:anim calcmode="lin" valueType="num">
                                      <p:cBhvr>
                                        <p:cTn id="9" dur="500" fill="hold"/>
                                        <p:tgtEl>
                                          <p:spTgt spid="242692"/>
                                        </p:tgtEl>
                                        <p:attrNameLst>
                                          <p:attrName>ppt_h</p:attrName>
                                        </p:attrNameLst>
                                      </p:cBhvr>
                                      <p:tavLst>
                                        <p:tav tm="0">
                                          <p:val>
                                            <p:fltVal val="0"/>
                                          </p:val>
                                        </p:tav>
                                        <p:tav tm="100000">
                                          <p:val>
                                            <p:strVal val="#ppt_h"/>
                                          </p:val>
                                        </p:tav>
                                      </p:tavLst>
                                    </p:anim>
                                    <p:anim calcmode="lin" valueType="num">
                                      <p:cBhvr>
                                        <p:cTn id="10" dur="500" fill="hold"/>
                                        <p:tgtEl>
                                          <p:spTgt spid="24269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42695"/>
                                        </p:tgtEl>
                                        <p:attrNameLst>
                                          <p:attrName>style.visibility</p:attrName>
                                        </p:attrNameLst>
                                      </p:cBhvr>
                                      <p:to>
                                        <p:strVal val="visible"/>
                                      </p:to>
                                    </p:set>
                                    <p:animEffect transition="in" filter="fade">
                                      <p:cBhvr>
                                        <p:cTn id="15" dur="500"/>
                                        <p:tgtEl>
                                          <p:spTgt spid="242695"/>
                                        </p:tgtEl>
                                      </p:cBhvr>
                                    </p:animEffect>
                                    <p:anim calcmode="lin" valueType="num">
                                      <p:cBhvr>
                                        <p:cTn id="16" dur="500" fill="hold"/>
                                        <p:tgtEl>
                                          <p:spTgt spid="242695"/>
                                        </p:tgtEl>
                                        <p:attrNameLst>
                                          <p:attrName>style.rotation</p:attrName>
                                        </p:attrNameLst>
                                      </p:cBhvr>
                                      <p:tavLst>
                                        <p:tav tm="0">
                                          <p:val>
                                            <p:fltVal val="720"/>
                                          </p:val>
                                        </p:tav>
                                        <p:tav tm="100000">
                                          <p:val>
                                            <p:fltVal val="0"/>
                                          </p:val>
                                        </p:tav>
                                      </p:tavLst>
                                    </p:anim>
                                    <p:anim calcmode="lin" valueType="num">
                                      <p:cBhvr>
                                        <p:cTn id="17" dur="500" fill="hold"/>
                                        <p:tgtEl>
                                          <p:spTgt spid="242695"/>
                                        </p:tgtEl>
                                        <p:attrNameLst>
                                          <p:attrName>ppt_h</p:attrName>
                                        </p:attrNameLst>
                                      </p:cBhvr>
                                      <p:tavLst>
                                        <p:tav tm="0">
                                          <p:val>
                                            <p:fltVal val="0"/>
                                          </p:val>
                                        </p:tav>
                                        <p:tav tm="100000">
                                          <p:val>
                                            <p:strVal val="#ppt_h"/>
                                          </p:val>
                                        </p:tav>
                                      </p:tavLst>
                                    </p:anim>
                                    <p:anim calcmode="lin" valueType="num">
                                      <p:cBhvr>
                                        <p:cTn id="18" dur="500" fill="hold"/>
                                        <p:tgtEl>
                                          <p:spTgt spid="242695"/>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42752"/>
                                        </p:tgtEl>
                                        <p:attrNameLst>
                                          <p:attrName>style.visibility</p:attrName>
                                        </p:attrNameLst>
                                      </p:cBhvr>
                                      <p:to>
                                        <p:strVal val="visible"/>
                                      </p:to>
                                    </p:set>
                                    <p:animEffect transition="in" filter="box(in)">
                                      <p:cBhvr>
                                        <p:cTn id="23" dur="500"/>
                                        <p:tgtEl>
                                          <p:spTgt spid="24275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242737"/>
                                        </p:tgtEl>
                                        <p:attrNameLst>
                                          <p:attrName>style.visibility</p:attrName>
                                        </p:attrNameLst>
                                      </p:cBhvr>
                                      <p:to>
                                        <p:strVal val="visible"/>
                                      </p:to>
                                    </p:set>
                                    <p:animEffect transition="in" filter="box(in)">
                                      <p:cBhvr>
                                        <p:cTn id="28" dur="500"/>
                                        <p:tgtEl>
                                          <p:spTgt spid="24273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42740"/>
                                        </p:tgtEl>
                                        <p:attrNameLst>
                                          <p:attrName>style.visibility</p:attrName>
                                        </p:attrNameLst>
                                      </p:cBhvr>
                                      <p:to>
                                        <p:strVal val="visible"/>
                                      </p:to>
                                    </p:set>
                                    <p:animEffect transition="in" filter="box(in)">
                                      <p:cBhvr>
                                        <p:cTn id="33" dur="500"/>
                                        <p:tgtEl>
                                          <p:spTgt spid="24274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242743"/>
                                        </p:tgtEl>
                                        <p:attrNameLst>
                                          <p:attrName>style.visibility</p:attrName>
                                        </p:attrNameLst>
                                      </p:cBhvr>
                                      <p:to>
                                        <p:strVal val="visible"/>
                                      </p:to>
                                    </p:set>
                                    <p:animEffect transition="in" filter="box(in)">
                                      <p:cBhvr>
                                        <p:cTn id="38" dur="500"/>
                                        <p:tgtEl>
                                          <p:spTgt spid="2427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242746"/>
                                        </p:tgtEl>
                                        <p:attrNameLst>
                                          <p:attrName>style.visibility</p:attrName>
                                        </p:attrNameLst>
                                      </p:cBhvr>
                                      <p:to>
                                        <p:strVal val="visible"/>
                                      </p:to>
                                    </p:set>
                                    <p:animEffect transition="in" filter="box(in)">
                                      <p:cBhvr>
                                        <p:cTn id="43" dur="500"/>
                                        <p:tgtEl>
                                          <p:spTgt spid="2427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242749"/>
                                        </p:tgtEl>
                                        <p:attrNameLst>
                                          <p:attrName>style.visibility</p:attrName>
                                        </p:attrNameLst>
                                      </p:cBhvr>
                                      <p:to>
                                        <p:strVal val="visible"/>
                                      </p:to>
                                    </p:set>
                                    <p:animEffect transition="in" filter="box(in)">
                                      <p:cBhvr>
                                        <p:cTn id="48" dur="500"/>
                                        <p:tgtEl>
                                          <p:spTgt spid="242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9657" name="AutoShape 41">
            <a:hlinkClick r:id="rId2" action="ppaction://hlinksldjump" highlightClick="1"/>
            <a:extLst>
              <a:ext uri="{FF2B5EF4-FFF2-40B4-BE49-F238E27FC236}">
                <a16:creationId xmlns:a16="http://schemas.microsoft.com/office/drawing/2014/main" id="{DD1E43FA-6871-4B4B-A801-D45E73B5FCBC}"/>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239665" name="Group 49">
            <a:extLst>
              <a:ext uri="{FF2B5EF4-FFF2-40B4-BE49-F238E27FC236}">
                <a16:creationId xmlns:a16="http://schemas.microsoft.com/office/drawing/2014/main" id="{4A7003D6-4B2D-46B3-9D8A-74D99176D943}"/>
              </a:ext>
            </a:extLst>
          </p:cNvPr>
          <p:cNvGrpSpPr>
            <a:grpSpLocks/>
          </p:cNvGrpSpPr>
          <p:nvPr/>
        </p:nvGrpSpPr>
        <p:grpSpPr bwMode="auto">
          <a:xfrm>
            <a:off x="228600" y="685800"/>
            <a:ext cx="8229600" cy="5410200"/>
            <a:chOff x="144" y="432"/>
            <a:chExt cx="5184" cy="3408"/>
          </a:xfrm>
        </p:grpSpPr>
        <p:sp>
          <p:nvSpPr>
            <p:cNvPr id="239663" name="AutoShape 47">
              <a:extLst>
                <a:ext uri="{FF2B5EF4-FFF2-40B4-BE49-F238E27FC236}">
                  <a16:creationId xmlns:a16="http://schemas.microsoft.com/office/drawing/2014/main" id="{774CDEDC-8F6B-4AB8-BC76-BE6364E70C51}"/>
                </a:ext>
              </a:extLst>
            </p:cNvPr>
            <p:cNvSpPr>
              <a:spLocks noChangeArrowheads="1"/>
            </p:cNvSpPr>
            <p:nvPr/>
          </p:nvSpPr>
          <p:spPr bwMode="auto">
            <a:xfrm>
              <a:off x="144" y="432"/>
              <a:ext cx="5184" cy="3408"/>
            </a:xfrm>
            <a:prstGeom prst="leftArrowCallout">
              <a:avLst>
                <a:gd name="adj1" fmla="val 21481"/>
                <a:gd name="adj2" fmla="val 29931"/>
                <a:gd name="adj3" fmla="val 9507"/>
                <a:gd name="adj4" fmla="val 91667"/>
              </a:avLst>
            </a:prstGeom>
            <a:gradFill rotWithShape="1">
              <a:gsLst>
                <a:gs pos="0">
                  <a:srgbClr val="03D4A8"/>
                </a:gs>
                <a:gs pos="25000">
                  <a:srgbClr val="21D6E0"/>
                </a:gs>
                <a:gs pos="75000">
                  <a:srgbClr val="0087E6"/>
                </a:gs>
                <a:gs pos="100000">
                  <a:srgbClr val="005CB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9664" name="Text Box 48">
              <a:extLst>
                <a:ext uri="{FF2B5EF4-FFF2-40B4-BE49-F238E27FC236}">
                  <a16:creationId xmlns:a16="http://schemas.microsoft.com/office/drawing/2014/main" id="{9F56B3E2-027F-423F-9582-74F5B01E5CAF}"/>
                </a:ext>
              </a:extLst>
            </p:cNvPr>
            <p:cNvSpPr txBox="1">
              <a:spLocks noChangeArrowheads="1"/>
            </p:cNvSpPr>
            <p:nvPr/>
          </p:nvSpPr>
          <p:spPr bwMode="auto">
            <a:xfrm>
              <a:off x="736" y="1392"/>
              <a:ext cx="4448"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pt-BR" sz="2400" b="1">
                  <a:solidFill>
                    <a:srgbClr val="FF0000"/>
                  </a:solidFill>
                </a:rPr>
                <a:t>Faz-se a interpretação de um tema de cada vez.</a:t>
              </a:r>
            </a:p>
            <a:p>
              <a:pPr algn="ctr"/>
              <a:endParaRPr lang="en-US" altLang="pt-BR" sz="2400" b="1" u="sng">
                <a:solidFill>
                  <a:srgbClr val="FF0000"/>
                </a:solidFill>
              </a:endParaRPr>
            </a:p>
            <a:p>
              <a:pPr algn="ctr"/>
              <a:r>
                <a:rPr lang="en-US" altLang="pt-BR" sz="2400" b="1" u="sng">
                  <a:solidFill>
                    <a:schemeClr val="bg2"/>
                  </a:solidFill>
                </a:rPr>
                <a:t>EXEMPLO</a:t>
              </a:r>
            </a:p>
            <a:p>
              <a:pPr algn="ctr"/>
              <a:endParaRPr lang="en-US" altLang="pt-BR" sz="2400" b="1" u="sng">
                <a:solidFill>
                  <a:schemeClr val="bg2"/>
                </a:solidFill>
              </a:endParaRPr>
            </a:p>
            <a:p>
              <a:pPr algn="ctr"/>
              <a:r>
                <a:rPr lang="en-US" altLang="pt-BR" sz="2400" b="1">
                  <a:solidFill>
                    <a:schemeClr val="bg2"/>
                  </a:solidFill>
                </a:rPr>
                <a:t>Toda área ocupada com pastagem</a:t>
              </a:r>
            </a:p>
            <a:p>
              <a:pPr algn="ctr"/>
              <a:endParaRPr lang="pt-BR" altLang="pt-BR" sz="2400" b="1">
                <a:solidFill>
                  <a:srgbClr val="292929"/>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43714" name="AutoShape 2">
            <a:hlinkClick r:id="rId2" action="ppaction://hlinksldjump" highlightClick="1"/>
            <a:extLst>
              <a:ext uri="{FF2B5EF4-FFF2-40B4-BE49-F238E27FC236}">
                <a16:creationId xmlns:a16="http://schemas.microsoft.com/office/drawing/2014/main" id="{A98FDCF9-0AA8-40D8-B8AD-62B05322D21B}"/>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243721" name="Group 9">
            <a:extLst>
              <a:ext uri="{FF2B5EF4-FFF2-40B4-BE49-F238E27FC236}">
                <a16:creationId xmlns:a16="http://schemas.microsoft.com/office/drawing/2014/main" id="{68BA4628-B9EB-4891-847A-A8AD7EAC0269}"/>
              </a:ext>
            </a:extLst>
          </p:cNvPr>
          <p:cNvGrpSpPr>
            <a:grpSpLocks/>
          </p:cNvGrpSpPr>
          <p:nvPr/>
        </p:nvGrpSpPr>
        <p:grpSpPr bwMode="auto">
          <a:xfrm>
            <a:off x="228600" y="685800"/>
            <a:ext cx="8229600" cy="5410200"/>
            <a:chOff x="144" y="432"/>
            <a:chExt cx="5184" cy="3408"/>
          </a:xfrm>
        </p:grpSpPr>
        <p:sp>
          <p:nvSpPr>
            <p:cNvPr id="243719" name="AutoShape 7">
              <a:extLst>
                <a:ext uri="{FF2B5EF4-FFF2-40B4-BE49-F238E27FC236}">
                  <a16:creationId xmlns:a16="http://schemas.microsoft.com/office/drawing/2014/main" id="{8C9C2CEA-DAB6-4F63-9356-55A49624D37B}"/>
                </a:ext>
              </a:extLst>
            </p:cNvPr>
            <p:cNvSpPr>
              <a:spLocks noChangeArrowheads="1"/>
            </p:cNvSpPr>
            <p:nvPr/>
          </p:nvSpPr>
          <p:spPr bwMode="auto">
            <a:xfrm>
              <a:off x="144" y="432"/>
              <a:ext cx="5184" cy="3408"/>
            </a:xfrm>
            <a:prstGeom prst="leftArrowCallout">
              <a:avLst>
                <a:gd name="adj1" fmla="val 21481"/>
                <a:gd name="adj2" fmla="val 29931"/>
                <a:gd name="adj3" fmla="val 9507"/>
                <a:gd name="adj4" fmla="val 91667"/>
              </a:avLst>
            </a:prstGeom>
            <a:gradFill rotWithShape="1">
              <a:gsLst>
                <a:gs pos="0">
                  <a:srgbClr val="03D4A8"/>
                </a:gs>
                <a:gs pos="25000">
                  <a:srgbClr val="21D6E0"/>
                </a:gs>
                <a:gs pos="75000">
                  <a:srgbClr val="0087E6"/>
                </a:gs>
                <a:gs pos="100000">
                  <a:srgbClr val="005CB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3720" name="Text Box 8">
              <a:extLst>
                <a:ext uri="{FF2B5EF4-FFF2-40B4-BE49-F238E27FC236}">
                  <a16:creationId xmlns:a16="http://schemas.microsoft.com/office/drawing/2014/main" id="{1782B7A5-89C3-40E3-BD28-7F343DC47694}"/>
                </a:ext>
              </a:extLst>
            </p:cNvPr>
            <p:cNvSpPr txBox="1">
              <a:spLocks noChangeArrowheads="1"/>
            </p:cNvSpPr>
            <p:nvPr/>
          </p:nvSpPr>
          <p:spPr bwMode="auto">
            <a:xfrm>
              <a:off x="672" y="1392"/>
              <a:ext cx="4483"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pt-BR" sz="2400" b="1">
                  <a:solidFill>
                    <a:srgbClr val="FF0000"/>
                  </a:solidFill>
                </a:rPr>
                <a:t>Neste caso cada classe pode conter várias subclasses</a:t>
              </a:r>
              <a:endParaRPr lang="en-US" altLang="pt-BR" sz="2400" b="1" u="sng">
                <a:solidFill>
                  <a:srgbClr val="FF0000"/>
                </a:solidFill>
              </a:endParaRPr>
            </a:p>
            <a:p>
              <a:pPr algn="ctr"/>
              <a:endParaRPr lang="en-US" altLang="pt-BR" sz="2400" b="1" u="sng">
                <a:solidFill>
                  <a:schemeClr val="bg2"/>
                </a:solidFill>
              </a:endParaRPr>
            </a:p>
            <a:p>
              <a:pPr algn="ctr"/>
              <a:r>
                <a:rPr lang="en-US" altLang="pt-BR" sz="2400" b="1" u="sng">
                  <a:solidFill>
                    <a:schemeClr val="bg2"/>
                  </a:solidFill>
                </a:rPr>
                <a:t>EXEMPLO</a:t>
              </a:r>
            </a:p>
            <a:p>
              <a:pPr algn="ctr"/>
              <a:endParaRPr lang="en-US" altLang="pt-BR" sz="2400" b="1" u="sng">
                <a:solidFill>
                  <a:schemeClr val="bg2"/>
                </a:solidFill>
              </a:endParaRPr>
            </a:p>
            <a:p>
              <a:pPr algn="ctr"/>
              <a:r>
                <a:rPr lang="en-US" altLang="pt-BR" sz="2400" b="1">
                  <a:solidFill>
                    <a:schemeClr val="bg2"/>
                  </a:solidFill>
                </a:rPr>
                <a:t>A classe cana-de-açúcar pode ser composta das subclasses cana adulta, cana colhida e cana nova</a:t>
              </a:r>
              <a:endParaRPr lang="pt-BR" altLang="pt-BR" sz="2400" b="1">
                <a:solidFill>
                  <a:srgbClr val="292929"/>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44738" name="AutoShape 2">
            <a:hlinkClick r:id="rId2" action="ppaction://hlinksldjump" highlightClick="1"/>
            <a:extLst>
              <a:ext uri="{FF2B5EF4-FFF2-40B4-BE49-F238E27FC236}">
                <a16:creationId xmlns:a16="http://schemas.microsoft.com/office/drawing/2014/main" id="{3160721B-03BE-4CCA-8E89-2A5E3BA7A8C5}"/>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244742" name="Group 6">
            <a:extLst>
              <a:ext uri="{FF2B5EF4-FFF2-40B4-BE49-F238E27FC236}">
                <a16:creationId xmlns:a16="http://schemas.microsoft.com/office/drawing/2014/main" id="{9C936281-97F7-43F6-800A-33643EA51334}"/>
              </a:ext>
            </a:extLst>
          </p:cNvPr>
          <p:cNvGrpSpPr>
            <a:grpSpLocks/>
          </p:cNvGrpSpPr>
          <p:nvPr/>
        </p:nvGrpSpPr>
        <p:grpSpPr bwMode="auto">
          <a:xfrm>
            <a:off x="228600" y="685800"/>
            <a:ext cx="8229600" cy="5410200"/>
            <a:chOff x="144" y="432"/>
            <a:chExt cx="5184" cy="3408"/>
          </a:xfrm>
        </p:grpSpPr>
        <p:sp>
          <p:nvSpPr>
            <p:cNvPr id="244740" name="AutoShape 4">
              <a:extLst>
                <a:ext uri="{FF2B5EF4-FFF2-40B4-BE49-F238E27FC236}">
                  <a16:creationId xmlns:a16="http://schemas.microsoft.com/office/drawing/2014/main" id="{4AEF54E0-E847-4EF0-ADFC-5771EBAE87C3}"/>
                </a:ext>
              </a:extLst>
            </p:cNvPr>
            <p:cNvSpPr>
              <a:spLocks noChangeArrowheads="1"/>
            </p:cNvSpPr>
            <p:nvPr/>
          </p:nvSpPr>
          <p:spPr bwMode="auto">
            <a:xfrm>
              <a:off x="144" y="432"/>
              <a:ext cx="5184" cy="3408"/>
            </a:xfrm>
            <a:prstGeom prst="leftArrowCallout">
              <a:avLst>
                <a:gd name="adj1" fmla="val 21481"/>
                <a:gd name="adj2" fmla="val 29931"/>
                <a:gd name="adj3" fmla="val 9507"/>
                <a:gd name="adj4" fmla="val 91667"/>
              </a:avLst>
            </a:prstGeom>
            <a:gradFill rotWithShape="1">
              <a:gsLst>
                <a:gs pos="0">
                  <a:srgbClr val="03D4A8"/>
                </a:gs>
                <a:gs pos="25000">
                  <a:srgbClr val="21D6E0"/>
                </a:gs>
                <a:gs pos="75000">
                  <a:srgbClr val="0087E6"/>
                </a:gs>
                <a:gs pos="100000">
                  <a:srgbClr val="005CB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4741" name="Text Box 5">
              <a:extLst>
                <a:ext uri="{FF2B5EF4-FFF2-40B4-BE49-F238E27FC236}">
                  <a16:creationId xmlns:a16="http://schemas.microsoft.com/office/drawing/2014/main" id="{AF39AB0F-11BD-40FA-996D-2D555A67D747}"/>
                </a:ext>
              </a:extLst>
            </p:cNvPr>
            <p:cNvSpPr txBox="1">
              <a:spLocks noChangeArrowheads="1"/>
            </p:cNvSpPr>
            <p:nvPr/>
          </p:nvSpPr>
          <p:spPr bwMode="auto">
            <a:xfrm>
              <a:off x="701" y="1796"/>
              <a:ext cx="448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pt-BR" sz="2400" b="1">
                  <a:solidFill>
                    <a:srgbClr val="FF0000"/>
                  </a:solidFill>
                </a:rPr>
                <a:t>Faz-se o mapeamento das classes conhecidas, como mata ciliar, cidades, barragens, estradas, mata natural e pastagem</a:t>
              </a:r>
              <a:endParaRPr lang="pt-BR" altLang="pt-BR" sz="2400" b="1">
                <a:solidFill>
                  <a:srgbClr val="292929"/>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45771" name="Group 11">
            <a:extLst>
              <a:ext uri="{FF2B5EF4-FFF2-40B4-BE49-F238E27FC236}">
                <a16:creationId xmlns:a16="http://schemas.microsoft.com/office/drawing/2014/main" id="{51D355C4-C050-4DE4-B54E-F5FCB05BCBD4}"/>
              </a:ext>
            </a:extLst>
          </p:cNvPr>
          <p:cNvGrpSpPr>
            <a:grpSpLocks/>
          </p:cNvGrpSpPr>
          <p:nvPr/>
        </p:nvGrpSpPr>
        <p:grpSpPr bwMode="auto">
          <a:xfrm>
            <a:off x="228600" y="685800"/>
            <a:ext cx="8229600" cy="5410200"/>
            <a:chOff x="144" y="432"/>
            <a:chExt cx="5184" cy="3408"/>
          </a:xfrm>
        </p:grpSpPr>
        <p:grpSp>
          <p:nvGrpSpPr>
            <p:cNvPr id="245766" name="Group 6">
              <a:extLst>
                <a:ext uri="{FF2B5EF4-FFF2-40B4-BE49-F238E27FC236}">
                  <a16:creationId xmlns:a16="http://schemas.microsoft.com/office/drawing/2014/main" id="{75067007-3A7D-44E5-BE5B-858E222B7639}"/>
                </a:ext>
              </a:extLst>
            </p:cNvPr>
            <p:cNvGrpSpPr>
              <a:grpSpLocks/>
            </p:cNvGrpSpPr>
            <p:nvPr/>
          </p:nvGrpSpPr>
          <p:grpSpPr bwMode="auto">
            <a:xfrm>
              <a:off x="144" y="432"/>
              <a:ext cx="5184" cy="3408"/>
              <a:chOff x="144" y="432"/>
              <a:chExt cx="5184" cy="3408"/>
            </a:xfrm>
          </p:grpSpPr>
          <p:sp>
            <p:nvSpPr>
              <p:cNvPr id="245767" name="AutoShape 7">
                <a:extLst>
                  <a:ext uri="{FF2B5EF4-FFF2-40B4-BE49-F238E27FC236}">
                    <a16:creationId xmlns:a16="http://schemas.microsoft.com/office/drawing/2014/main" id="{AC610E7B-2F08-44A2-8B5E-A97BFA1A3376}"/>
                  </a:ext>
                </a:extLst>
              </p:cNvPr>
              <p:cNvSpPr>
                <a:spLocks noChangeArrowheads="1"/>
              </p:cNvSpPr>
              <p:nvPr/>
            </p:nvSpPr>
            <p:spPr bwMode="auto">
              <a:xfrm>
                <a:off x="144" y="432"/>
                <a:ext cx="5184" cy="3408"/>
              </a:xfrm>
              <a:prstGeom prst="leftArrowCallout">
                <a:avLst>
                  <a:gd name="adj1" fmla="val 21481"/>
                  <a:gd name="adj2" fmla="val 29931"/>
                  <a:gd name="adj3" fmla="val 9507"/>
                  <a:gd name="adj4" fmla="val 91667"/>
                </a:avLst>
              </a:prstGeom>
              <a:gradFill rotWithShape="1">
                <a:gsLst>
                  <a:gs pos="0">
                    <a:srgbClr val="03D4A8"/>
                  </a:gs>
                  <a:gs pos="25000">
                    <a:srgbClr val="21D6E0"/>
                  </a:gs>
                  <a:gs pos="75000">
                    <a:srgbClr val="0087E6"/>
                  </a:gs>
                  <a:gs pos="100000">
                    <a:srgbClr val="005CB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5768" name="Text Box 8">
                <a:extLst>
                  <a:ext uri="{FF2B5EF4-FFF2-40B4-BE49-F238E27FC236}">
                    <a16:creationId xmlns:a16="http://schemas.microsoft.com/office/drawing/2014/main" id="{0157F4FB-306E-4EDD-85EE-D4945E5CFB40}"/>
                  </a:ext>
                </a:extLst>
              </p:cNvPr>
              <p:cNvSpPr txBox="1">
                <a:spLocks noChangeArrowheads="1"/>
              </p:cNvSpPr>
              <p:nvPr/>
            </p:nvSpPr>
            <p:spPr bwMode="auto">
              <a:xfrm>
                <a:off x="672" y="1392"/>
                <a:ext cx="4483" cy="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pt-BR" sz="2400" b="1">
                    <a:solidFill>
                      <a:srgbClr val="FF0000"/>
                    </a:solidFill>
                  </a:rPr>
                  <a:t>Faz-se a interpretação visual com base em certos critérios que evidenciam a presença do alvo que está sendo investigado</a:t>
                </a:r>
                <a:endParaRPr lang="en-US" altLang="pt-BR" sz="2400" b="1" u="sng">
                  <a:solidFill>
                    <a:srgbClr val="FF0000"/>
                  </a:solidFill>
                </a:endParaRPr>
              </a:p>
              <a:p>
                <a:pPr algn="ctr"/>
                <a:endParaRPr lang="en-US" altLang="pt-BR" sz="2400" b="1" u="sng">
                  <a:solidFill>
                    <a:schemeClr val="bg2"/>
                  </a:solidFill>
                </a:endParaRPr>
              </a:p>
              <a:p>
                <a:pPr algn="ctr"/>
                <a:r>
                  <a:rPr lang="en-US" altLang="pt-BR" sz="2400" b="1" u="sng">
                    <a:solidFill>
                      <a:schemeClr val="bg2"/>
                    </a:solidFill>
                  </a:rPr>
                  <a:t>EXEMPLO</a:t>
                </a:r>
              </a:p>
              <a:p>
                <a:pPr algn="ctr"/>
                <a:endParaRPr lang="en-US" altLang="pt-BR" sz="2400" b="1" u="sng">
                  <a:solidFill>
                    <a:schemeClr val="bg2"/>
                  </a:solidFill>
                </a:endParaRPr>
              </a:p>
              <a:p>
                <a:pPr algn="ctr"/>
                <a:endParaRPr lang="en-US" altLang="pt-BR" sz="2400" b="1" u="sng">
                  <a:solidFill>
                    <a:schemeClr val="bg2"/>
                  </a:solidFill>
                </a:endParaRPr>
              </a:p>
              <a:p>
                <a:pPr algn="ctr"/>
                <a:endParaRPr lang="en-US" altLang="pt-BR" sz="2400" b="1" u="sng">
                  <a:solidFill>
                    <a:schemeClr val="bg2"/>
                  </a:solidFill>
                </a:endParaRPr>
              </a:p>
            </p:txBody>
          </p:sp>
        </p:grpSp>
        <p:sp>
          <p:nvSpPr>
            <p:cNvPr id="245770" name="AutoShape 10">
              <a:hlinkClick r:id="rId2" action="ppaction://hlinksldjump"/>
              <a:extLst>
                <a:ext uri="{FF2B5EF4-FFF2-40B4-BE49-F238E27FC236}">
                  <a16:creationId xmlns:a16="http://schemas.microsoft.com/office/drawing/2014/main" id="{B764B234-1E9E-43A6-8967-E1BFD10F7EF1}"/>
                </a:ext>
              </a:extLst>
            </p:cNvPr>
            <p:cNvSpPr>
              <a:spLocks noChangeArrowheads="1"/>
            </p:cNvSpPr>
            <p:nvPr/>
          </p:nvSpPr>
          <p:spPr bwMode="auto">
            <a:xfrm>
              <a:off x="1584" y="2784"/>
              <a:ext cx="2928" cy="624"/>
            </a:xfrm>
            <a:prstGeom prst="notchedRightArrow">
              <a:avLst>
                <a:gd name="adj1" fmla="val 50000"/>
                <a:gd name="adj2" fmla="val 1173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pt-BR" sz="2400" b="1">
                  <a:solidFill>
                    <a:schemeClr val="bg2"/>
                  </a:solidFill>
                </a:rPr>
                <a:t>VEJA FIGURAS</a:t>
              </a:r>
              <a:endParaRPr lang="pt-BR" altLang="pt-BR" sz="2400" b="1">
                <a:solidFill>
                  <a:schemeClr val="bg2"/>
                </a:solidFi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46794" name="Group 10">
            <a:extLst>
              <a:ext uri="{FF2B5EF4-FFF2-40B4-BE49-F238E27FC236}">
                <a16:creationId xmlns:a16="http://schemas.microsoft.com/office/drawing/2014/main" id="{9FC74F36-88A5-4FE7-843F-25A228457663}"/>
              </a:ext>
            </a:extLst>
          </p:cNvPr>
          <p:cNvGrpSpPr>
            <a:grpSpLocks/>
          </p:cNvGrpSpPr>
          <p:nvPr/>
        </p:nvGrpSpPr>
        <p:grpSpPr bwMode="auto">
          <a:xfrm>
            <a:off x="228600" y="187325"/>
            <a:ext cx="8763000" cy="6594475"/>
            <a:chOff x="144" y="118"/>
            <a:chExt cx="5520" cy="4154"/>
          </a:xfrm>
        </p:grpSpPr>
        <p:pic>
          <p:nvPicPr>
            <p:cNvPr id="246791" name="Picture 7" descr="Cap14_1">
              <a:extLst>
                <a:ext uri="{FF2B5EF4-FFF2-40B4-BE49-F238E27FC236}">
                  <a16:creationId xmlns:a16="http://schemas.microsoft.com/office/drawing/2014/main" id="{355B8BE2-FD51-4CDD-A61C-5C94953DE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 y="118"/>
              <a:ext cx="4032" cy="3722"/>
            </a:xfrm>
            <a:prstGeom prst="rect">
              <a:avLst/>
            </a:prstGeom>
            <a:noFill/>
            <a:extLst>
              <a:ext uri="{909E8E84-426E-40DD-AFC4-6F175D3DCCD1}">
                <a14:hiddenFill xmlns:a14="http://schemas.microsoft.com/office/drawing/2010/main">
                  <a:solidFill>
                    <a:srgbClr val="FFFFFF"/>
                  </a:solidFill>
                </a14:hiddenFill>
              </a:ext>
            </a:extLst>
          </p:spPr>
        </p:pic>
        <p:sp>
          <p:nvSpPr>
            <p:cNvPr id="246792" name="Text Box 8">
              <a:extLst>
                <a:ext uri="{FF2B5EF4-FFF2-40B4-BE49-F238E27FC236}">
                  <a16:creationId xmlns:a16="http://schemas.microsoft.com/office/drawing/2014/main" id="{C6D6D815-A392-4A37-BF21-6DF0A6FA1B8F}"/>
                </a:ext>
              </a:extLst>
            </p:cNvPr>
            <p:cNvSpPr txBox="1">
              <a:spLocks noChangeArrowheads="1"/>
            </p:cNvSpPr>
            <p:nvPr/>
          </p:nvSpPr>
          <p:spPr bwMode="auto">
            <a:xfrm>
              <a:off x="144" y="3830"/>
              <a:ext cx="55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pt-BR" sz="2000" b="1">
                  <a:solidFill>
                    <a:srgbClr val="000000"/>
                  </a:solidFill>
                </a:rPr>
                <a:t>Imagem do sensor TM, em composição colorida, para mostrar áreas irrigadas por pivô central e áreas preparadas para plantio de sequeiro </a:t>
              </a:r>
              <a:endParaRPr lang="pt-BR" altLang="pt-BR" sz="2000" b="1">
                <a:solidFill>
                  <a:srgbClr val="000000"/>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47813" name="AutoShape 5">
            <a:hlinkClick r:id="rId2" action="ppaction://hlinksldjump" highlightClick="1"/>
            <a:extLst>
              <a:ext uri="{FF2B5EF4-FFF2-40B4-BE49-F238E27FC236}">
                <a16:creationId xmlns:a16="http://schemas.microsoft.com/office/drawing/2014/main" id="{035937BA-303D-4CE6-B006-16F1E1F557B0}"/>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nvGrpSpPr>
          <p:cNvPr id="247816" name="Group 8">
            <a:extLst>
              <a:ext uri="{FF2B5EF4-FFF2-40B4-BE49-F238E27FC236}">
                <a16:creationId xmlns:a16="http://schemas.microsoft.com/office/drawing/2014/main" id="{371550E1-346E-4D3E-8CB4-D959FB4F61C4}"/>
              </a:ext>
            </a:extLst>
          </p:cNvPr>
          <p:cNvGrpSpPr>
            <a:grpSpLocks/>
          </p:cNvGrpSpPr>
          <p:nvPr/>
        </p:nvGrpSpPr>
        <p:grpSpPr bwMode="auto">
          <a:xfrm>
            <a:off x="228600" y="273050"/>
            <a:ext cx="8763000" cy="6067425"/>
            <a:chOff x="144" y="172"/>
            <a:chExt cx="5520" cy="3822"/>
          </a:xfrm>
        </p:grpSpPr>
        <p:sp>
          <p:nvSpPr>
            <p:cNvPr id="247812" name="Text Box 4">
              <a:extLst>
                <a:ext uri="{FF2B5EF4-FFF2-40B4-BE49-F238E27FC236}">
                  <a16:creationId xmlns:a16="http://schemas.microsoft.com/office/drawing/2014/main" id="{D3878D11-16D1-4EB9-B6E9-6A5A334CD40C}"/>
                </a:ext>
              </a:extLst>
            </p:cNvPr>
            <p:cNvSpPr txBox="1">
              <a:spLocks noChangeArrowheads="1"/>
            </p:cNvSpPr>
            <p:nvPr/>
          </p:nvSpPr>
          <p:spPr bwMode="auto">
            <a:xfrm>
              <a:off x="144" y="3552"/>
              <a:ext cx="55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pt-BR" sz="2000" b="1">
                  <a:solidFill>
                    <a:srgbClr val="000000"/>
                  </a:solidFill>
                </a:rPr>
                <a:t>Imagem do sensor TM, em composição colorida, para mostrar áreas irrigadas por pivô central e áreas preparadas para plantio de sequeiro </a:t>
              </a:r>
              <a:endParaRPr lang="pt-BR" altLang="pt-BR" sz="2000" b="1">
                <a:solidFill>
                  <a:srgbClr val="000000"/>
                </a:solidFill>
              </a:endParaRPr>
            </a:p>
          </p:txBody>
        </p:sp>
        <p:pic>
          <p:nvPicPr>
            <p:cNvPr id="247814" name="Picture 6" descr="Cap14_2">
              <a:extLst>
                <a:ext uri="{FF2B5EF4-FFF2-40B4-BE49-F238E27FC236}">
                  <a16:creationId xmlns:a16="http://schemas.microsoft.com/office/drawing/2014/main" id="{06EBA17D-20F6-409F-BE31-4923B8018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72"/>
              <a:ext cx="3936" cy="333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48839" name="Group 7">
            <a:extLst>
              <a:ext uri="{FF2B5EF4-FFF2-40B4-BE49-F238E27FC236}">
                <a16:creationId xmlns:a16="http://schemas.microsoft.com/office/drawing/2014/main" id="{772AD51C-0880-4A3C-AD0D-D0A8740F1AA7}"/>
              </a:ext>
            </a:extLst>
          </p:cNvPr>
          <p:cNvGrpSpPr>
            <a:grpSpLocks/>
          </p:cNvGrpSpPr>
          <p:nvPr/>
        </p:nvGrpSpPr>
        <p:grpSpPr bwMode="auto">
          <a:xfrm>
            <a:off x="228600" y="685800"/>
            <a:ext cx="8229600" cy="5410200"/>
            <a:chOff x="144" y="432"/>
            <a:chExt cx="5184" cy="3408"/>
          </a:xfrm>
        </p:grpSpPr>
        <p:sp>
          <p:nvSpPr>
            <p:cNvPr id="248840" name="AutoShape 8">
              <a:extLst>
                <a:ext uri="{FF2B5EF4-FFF2-40B4-BE49-F238E27FC236}">
                  <a16:creationId xmlns:a16="http://schemas.microsoft.com/office/drawing/2014/main" id="{F0692F7F-F7D0-4D7C-9C10-A5D9279A900D}"/>
                </a:ext>
              </a:extLst>
            </p:cNvPr>
            <p:cNvSpPr>
              <a:spLocks noChangeArrowheads="1"/>
            </p:cNvSpPr>
            <p:nvPr/>
          </p:nvSpPr>
          <p:spPr bwMode="auto">
            <a:xfrm>
              <a:off x="144" y="432"/>
              <a:ext cx="5184" cy="3408"/>
            </a:xfrm>
            <a:prstGeom prst="leftArrowCallout">
              <a:avLst>
                <a:gd name="adj1" fmla="val 21481"/>
                <a:gd name="adj2" fmla="val 29931"/>
                <a:gd name="adj3" fmla="val 9507"/>
                <a:gd name="adj4" fmla="val 91667"/>
              </a:avLst>
            </a:prstGeom>
            <a:gradFill rotWithShape="1">
              <a:gsLst>
                <a:gs pos="0">
                  <a:srgbClr val="03D4A8"/>
                </a:gs>
                <a:gs pos="25000">
                  <a:srgbClr val="21D6E0"/>
                </a:gs>
                <a:gs pos="75000">
                  <a:srgbClr val="0087E6"/>
                </a:gs>
                <a:gs pos="100000">
                  <a:srgbClr val="005CB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8841" name="Text Box 9">
              <a:extLst>
                <a:ext uri="{FF2B5EF4-FFF2-40B4-BE49-F238E27FC236}">
                  <a16:creationId xmlns:a16="http://schemas.microsoft.com/office/drawing/2014/main" id="{3AB683EF-4B86-4CD7-86A0-2C549AD1B0A1}"/>
                </a:ext>
              </a:extLst>
            </p:cNvPr>
            <p:cNvSpPr txBox="1">
              <a:spLocks noChangeArrowheads="1"/>
            </p:cNvSpPr>
            <p:nvPr/>
          </p:nvSpPr>
          <p:spPr bwMode="auto">
            <a:xfrm>
              <a:off x="672" y="1392"/>
              <a:ext cx="448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pt-BR" sz="2400" b="1">
                <a:solidFill>
                  <a:srgbClr val="FF0000"/>
                </a:solidFill>
              </a:endParaRPr>
            </a:p>
            <a:p>
              <a:pPr algn="ctr"/>
              <a:endParaRPr lang="en-US" altLang="pt-BR" sz="2400" b="1">
                <a:solidFill>
                  <a:srgbClr val="FF0000"/>
                </a:solidFill>
              </a:endParaRPr>
            </a:p>
            <a:p>
              <a:pPr algn="ctr"/>
              <a:r>
                <a:rPr lang="en-US" altLang="pt-BR" sz="2400" b="1">
                  <a:solidFill>
                    <a:srgbClr val="FF0000"/>
                  </a:solidFill>
                </a:rPr>
                <a:t>Para facilitar a visualização dos alvos nas imagens de satélites podem-se usar LUPAS ou qualquer outro instrumento de ampliação</a:t>
              </a:r>
              <a:endParaRPr lang="en-US" altLang="pt-BR" sz="2400" b="1" u="sng">
                <a:solidFill>
                  <a:schemeClr val="bg2"/>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88" name="Group 32">
            <a:extLst>
              <a:ext uri="{FF2B5EF4-FFF2-40B4-BE49-F238E27FC236}">
                <a16:creationId xmlns:a16="http://schemas.microsoft.com/office/drawing/2014/main" id="{8998F827-945E-4A15-9241-BFF429563AF7}"/>
              </a:ext>
            </a:extLst>
          </p:cNvPr>
          <p:cNvGrpSpPr>
            <a:grpSpLocks/>
          </p:cNvGrpSpPr>
          <p:nvPr/>
        </p:nvGrpSpPr>
        <p:grpSpPr bwMode="auto">
          <a:xfrm>
            <a:off x="228600" y="685800"/>
            <a:ext cx="8534400" cy="5181600"/>
            <a:chOff x="144" y="432"/>
            <a:chExt cx="5376" cy="3264"/>
          </a:xfrm>
        </p:grpSpPr>
        <p:sp>
          <p:nvSpPr>
            <p:cNvPr id="249886" name="AutoShape 30">
              <a:extLst>
                <a:ext uri="{FF2B5EF4-FFF2-40B4-BE49-F238E27FC236}">
                  <a16:creationId xmlns:a16="http://schemas.microsoft.com/office/drawing/2014/main" id="{50FD5B70-1E68-4A06-9AE5-20E21BBF2AED}"/>
                </a:ext>
              </a:extLst>
            </p:cNvPr>
            <p:cNvSpPr>
              <a:spLocks noChangeArrowheads="1"/>
            </p:cNvSpPr>
            <p:nvPr/>
          </p:nvSpPr>
          <p:spPr bwMode="auto">
            <a:xfrm>
              <a:off x="288" y="432"/>
              <a:ext cx="5232" cy="3264"/>
            </a:xfrm>
            <a:prstGeom prst="cloudCallout">
              <a:avLst>
                <a:gd name="adj1" fmla="val -48741"/>
                <a:gd name="adj2" fmla="val 6155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49887" name="Text Box 31">
              <a:extLst>
                <a:ext uri="{FF2B5EF4-FFF2-40B4-BE49-F238E27FC236}">
                  <a16:creationId xmlns:a16="http://schemas.microsoft.com/office/drawing/2014/main" id="{4F97B940-1EB2-48FA-AF73-5363CBCB82B1}"/>
                </a:ext>
              </a:extLst>
            </p:cNvPr>
            <p:cNvSpPr txBox="1">
              <a:spLocks noChangeArrowheads="1"/>
            </p:cNvSpPr>
            <p:nvPr/>
          </p:nvSpPr>
          <p:spPr bwMode="auto">
            <a:xfrm>
              <a:off x="144" y="1785"/>
              <a:ext cx="5376"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4000" b="1">
                  <a:solidFill>
                    <a:schemeClr val="bg2"/>
                  </a:solidFill>
                </a:rPr>
                <a:t>CONFIABILIDADE DO MAPEAMENTO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B18F4E56-43DE-A691-124B-26683CB57807}"/>
              </a:ext>
            </a:extLst>
          </p:cNvPr>
          <p:cNvSpPr/>
          <p:nvPr/>
        </p:nvSpPr>
        <p:spPr>
          <a:xfrm>
            <a:off x="522288" y="1957388"/>
            <a:ext cx="8045450" cy="392112"/>
          </a:xfrm>
          <a:prstGeom prst="rect">
            <a:avLst/>
          </a:prstGeom>
        </p:spPr>
        <p:txBody>
          <a:bodyPr>
            <a:spAutoFit/>
          </a:bodyPr>
          <a:lstStyle/>
          <a:p>
            <a:pPr marL="0" marR="0" lvl="0" indent="0" algn="l" defTabSz="342900" rtl="0" eaLnBrk="1" fontAlgn="auto" latinLnBrk="0" hangingPunct="1">
              <a:lnSpc>
                <a:spcPct val="100000"/>
              </a:lnSpc>
              <a:spcBef>
                <a:spcPts val="900"/>
              </a:spcBef>
              <a:spcAft>
                <a:spcPts val="0"/>
              </a:spcAft>
              <a:buClrTx/>
              <a:buSzTx/>
              <a:buFontTx/>
              <a:buNone/>
              <a:tabLst/>
              <a:defRPr/>
            </a:pPr>
            <a:endParaRPr kumimoji="0" lang="en-US" sz="19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155" name="Retângulo 1">
            <a:extLst>
              <a:ext uri="{FF2B5EF4-FFF2-40B4-BE49-F238E27FC236}">
                <a16:creationId xmlns:a16="http://schemas.microsoft.com/office/drawing/2014/main" id="{C00FF663-A30B-4E7C-0495-A1B3AD9E3C93}"/>
              </a:ext>
            </a:extLst>
          </p:cNvPr>
          <p:cNvSpPr>
            <a:spLocks noChangeArrowheads="1"/>
          </p:cNvSpPr>
          <p:nvPr/>
        </p:nvSpPr>
        <p:spPr bwMode="auto">
          <a:xfrm>
            <a:off x="182563" y="1587500"/>
            <a:ext cx="87249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99"/>
                </a:solidFill>
                <a:effectLst/>
                <a:uLnTx/>
                <a:uFillTx/>
                <a:latin typeface="times new roman, new york, time"/>
                <a:ea typeface="+mn-ea"/>
                <a:cs typeface="+mn-cs"/>
              </a:rPr>
              <a:t>Prof. Dr. Alexandre Rosa dos Santos - (Prof. Titular CCAE-UFES)</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Departamento de Engenharia Rural - ERU</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Ciências Florestais da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Programa de Pós-Graduação (Mestrado/Doutorado) em Ciência Florestal da UFV</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Bolsista de Produtividade em Pesquisa do CNPq - Comitê RF - Recursos Florestais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CONTATOS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Email: </a:t>
            </a: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mundogeomatica@yahoo.com.br </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(oficial)</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alexandre.r.santos@ufes.br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1" u="none" strike="noStrike" kern="1200" cap="none" spc="0" normalizeH="0" baseline="0" noProof="0">
                <a:ln>
                  <a:noFill/>
                </a:ln>
                <a:solidFill>
                  <a:srgbClr val="000000"/>
                </a:solidFill>
                <a:effectLst/>
                <a:uLnTx/>
                <a:uFillTx/>
                <a:latin typeface="times new roman, new york, time"/>
                <a:ea typeface="+mn-ea"/>
                <a:cs typeface="+mn-cs"/>
              </a:rPr>
              <a:t>alexandre.santos@pq.cnpq.br</a:t>
            </a: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 (bolsista de produtividade CNPq)</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PORTAL MUNDO DA GEOMÁTICA: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2"/>
              </a:rPr>
              <a:t>http://www.mundogeomatica.com.br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GAGEN: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3"/>
              </a:rPr>
              <a:t>http://www.mundogeomatica.com.br/Gagen.htm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Telefone: 28-3552-8908 (sala no CCAE-UFES) 28-9-9926-0262 (celular)</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Curriculum Lattes CNPq: </a:t>
            </a:r>
            <a:r>
              <a:rPr kumimoji="0" lang="pt-BR" altLang="pt-BR" sz="1200" b="0" i="0" u="sng" strike="noStrike" kern="1200" cap="none" spc="0" normalizeH="0" baseline="0" noProof="0">
                <a:ln>
                  <a:noFill/>
                </a:ln>
                <a:solidFill>
                  <a:srgbClr val="196AD4"/>
                </a:solidFill>
                <a:effectLst/>
                <a:uLnTx/>
                <a:uFillTx/>
                <a:latin typeface="times new roman, new york, time"/>
                <a:ea typeface="+mn-ea"/>
                <a:cs typeface="+mn-cs"/>
                <a:hlinkClick r:id="rId4"/>
              </a:rPr>
              <a:t>http://lattes.cnpq.br/7125826645310758</a:t>
            </a:r>
            <a:r>
              <a:rPr kumimoji="0" lang="pt-BR" altLang="pt-BR" sz="1200" b="0" i="0" u="none" strike="noStrike" kern="1200" cap="none" spc="0" normalizeH="0" baseline="0" noProof="0">
                <a:ln>
                  <a:noFill/>
                </a:ln>
                <a:solidFill>
                  <a:srgbClr val="000000"/>
                </a:solidFill>
                <a:effectLst/>
                <a:uLnTx/>
                <a:uFillTx/>
                <a:latin typeface="times new roman, new york, time"/>
                <a:ea typeface="+mn-ea"/>
                <a:cs typeface="+mn-cs"/>
              </a:rPr>
              <a:t> </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652191"/>
                </a:solidFill>
                <a:effectLst/>
                <a:uLnTx/>
                <a:uFillTx/>
                <a:latin typeface="times new roman, new york, time"/>
                <a:ea typeface="+mn-ea"/>
                <a:cs typeface="+mn-cs"/>
              </a:rPr>
              <a:t>FORMAÇÃO</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Pós-Doutorado em Ciências Florestais (Sensoriamento Remoto e Geoprocessamento)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Doutorado em Engenharia Agrícola – UFV (Conceito CAPES 6)</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Mestrado em Meteorologia Agrícola – UFV (Conceito CAPES 5)</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Especialização - Metodologia Ensino da Língua Portuguesa e Inglesa – UCAM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02 – Licenciatura em Letras - Português e Inglês – UNIFRAM</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a:p>
            <a:pPr marL="0" marR="0" lvl="0" indent="0" algn="l" defTabSz="342900" rtl="0" eaLnBrk="1" fontAlgn="base" latinLnBrk="0" hangingPunct="1">
              <a:lnSpc>
                <a:spcPts val="2000"/>
              </a:lnSpc>
              <a:spcBef>
                <a:spcPct val="0"/>
              </a:spcBef>
              <a:spcAft>
                <a:spcPct val="0"/>
              </a:spcAft>
              <a:buClrTx/>
              <a:buSzTx/>
              <a:buFontTx/>
              <a:buNone/>
              <a:tabLst/>
              <a:defRPr/>
            </a:pPr>
            <a:r>
              <a:rPr kumimoji="0" lang="pt-BR" altLang="pt-BR" sz="1200" b="1" i="0" u="none" strike="noStrike" kern="1200" cap="none" spc="0" normalizeH="0" baseline="0" noProof="0">
                <a:ln>
                  <a:noFill/>
                </a:ln>
                <a:solidFill>
                  <a:srgbClr val="000000"/>
                </a:solidFill>
                <a:effectLst/>
                <a:uLnTx/>
                <a:uFillTx/>
                <a:latin typeface="times new roman, new york, time"/>
                <a:ea typeface="+mn-ea"/>
                <a:cs typeface="+mn-cs"/>
              </a:rPr>
              <a:t>Graduação 01 – Agronomia – UFES</a:t>
            </a:r>
            <a:endParaRPr kumimoji="0" lang="pt-BR" altLang="pt-BR" sz="1200" b="0" i="0" u="none" strike="noStrike" kern="1200" cap="none" spc="0" normalizeH="0" baseline="0" noProof="0">
              <a:ln>
                <a:noFill/>
              </a:ln>
              <a:solidFill>
                <a:srgbClr val="000000"/>
              </a:solidFill>
              <a:effectLst/>
              <a:uLnTx/>
              <a:uFillTx/>
              <a:latin typeface="Helvetica" panose="020B0604020202020204" pitchFamily="34" charset="0"/>
              <a:ea typeface="+mn-ea"/>
              <a:cs typeface="+mn-cs"/>
            </a:endParaRPr>
          </a:p>
        </p:txBody>
      </p:sp>
      <p:pic>
        <p:nvPicPr>
          <p:cNvPr id="3" name="Imagem 2" descr="Homem sorrindo com camisa azul&#10;&#10;Descrição gerada automaticamente">
            <a:extLst>
              <a:ext uri="{FF2B5EF4-FFF2-40B4-BE49-F238E27FC236}">
                <a16:creationId xmlns:a16="http://schemas.microsoft.com/office/drawing/2014/main" id="{4CE522A2-497A-158E-8697-3B6AAD1B5BC4}"/>
              </a:ext>
            </a:extLst>
          </p:cNvPr>
          <p:cNvPicPr>
            <a:picLocks noChangeAspect="1"/>
          </p:cNvPicPr>
          <p:nvPr/>
        </p:nvPicPr>
        <p:blipFill>
          <a:blip r:embed="rId5"/>
          <a:stretch>
            <a:fillRect/>
          </a:stretch>
        </p:blipFill>
        <p:spPr>
          <a:xfrm>
            <a:off x="6629400" y="2366963"/>
            <a:ext cx="2185988" cy="1800225"/>
          </a:xfrm>
          <a:prstGeom prst="rect">
            <a:avLst/>
          </a:prstGeom>
          <a:ln>
            <a:noFill/>
          </a:ln>
          <a:effectLst>
            <a:outerShdw blurRad="190500" algn="tl" rotWithShape="0">
              <a:srgbClr val="000000">
                <a:alpha val="70000"/>
              </a:srgbClr>
            </a:outerShdw>
          </a:effectLst>
        </p:spPr>
      </p:pic>
      <p:pic>
        <p:nvPicPr>
          <p:cNvPr id="49157" name="Picture 4" descr="Brasão Gif 15 Kb">
            <a:extLst>
              <a:ext uri="{FF2B5EF4-FFF2-40B4-BE49-F238E27FC236}">
                <a16:creationId xmlns:a16="http://schemas.microsoft.com/office/drawing/2014/main" id="{0A8F99C0-E473-6693-FE04-AB8321DBA3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84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9158" name="Retângulo 5">
            <a:extLst>
              <a:ext uri="{FF2B5EF4-FFF2-40B4-BE49-F238E27FC236}">
                <a16:creationId xmlns:a16="http://schemas.microsoft.com/office/drawing/2014/main" id="{4DC35B26-BE5B-FB36-221B-2E030333B25D}"/>
              </a:ext>
            </a:extLst>
          </p:cNvPr>
          <p:cNvSpPr>
            <a:spLocks noChangeArrowheads="1"/>
          </p:cNvSpPr>
          <p:nvPr/>
        </p:nvSpPr>
        <p:spPr bwMode="auto">
          <a:xfrm>
            <a:off x="992188" y="-76200"/>
            <a:ext cx="8151812"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a:extLst>
              <a:ext uri="{FF2B5EF4-FFF2-40B4-BE49-F238E27FC236}">
                <a16:creationId xmlns:a16="http://schemas.microsoft.com/office/drawing/2014/main" id="{D5E37F8D-3A11-434F-B0A4-81168C8AC807}"/>
              </a:ext>
            </a:extLst>
          </p:cNvPr>
          <p:cNvSpPr txBox="1">
            <a:spLocks noChangeArrowheads="1"/>
          </p:cNvSpPr>
          <p:nvPr/>
        </p:nvSpPr>
        <p:spPr bwMode="auto">
          <a:xfrm>
            <a:off x="150813" y="211138"/>
            <a:ext cx="8750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3600" b="1">
                <a:solidFill>
                  <a:srgbClr val="FFFF00"/>
                </a:solidFill>
                <a:latin typeface="Arial Black" panose="020B0A04020102020204" pitchFamily="34" charset="0"/>
              </a:rPr>
              <a:t>ERRO TOTAL</a:t>
            </a:r>
            <a:endParaRPr lang="pt-PT" altLang="pt-BR" sz="3600">
              <a:solidFill>
                <a:srgbClr val="FFFF00"/>
              </a:solidFill>
              <a:latin typeface="Arial Black" panose="020B0A04020102020204" pitchFamily="34" charset="0"/>
            </a:endParaRPr>
          </a:p>
        </p:txBody>
      </p:sp>
      <p:sp>
        <p:nvSpPr>
          <p:cNvPr id="250883" name="Rectangle 3">
            <a:extLst>
              <a:ext uri="{FF2B5EF4-FFF2-40B4-BE49-F238E27FC236}">
                <a16:creationId xmlns:a16="http://schemas.microsoft.com/office/drawing/2014/main" id="{A4BF6D12-D12B-4CCA-AF24-55E1E8CED611}"/>
              </a:ext>
            </a:extLst>
          </p:cNvPr>
          <p:cNvSpPr>
            <a:spLocks noChangeArrowheads="1"/>
          </p:cNvSpPr>
          <p:nvPr/>
        </p:nvSpPr>
        <p:spPr bwMode="auto">
          <a:xfrm>
            <a:off x="0" y="0"/>
            <a:ext cx="9144000" cy="6858000"/>
          </a:xfrm>
          <a:prstGeom prst="rect">
            <a:avLst/>
          </a:prstGeom>
          <a:noFill/>
          <a:ln w="2540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0884" name="AutoShape 4">
            <a:extLst>
              <a:ext uri="{FF2B5EF4-FFF2-40B4-BE49-F238E27FC236}">
                <a16:creationId xmlns:a16="http://schemas.microsoft.com/office/drawing/2014/main" id="{A1232C97-2538-4950-BD48-E20FC57025DD}"/>
              </a:ext>
            </a:extLst>
          </p:cNvPr>
          <p:cNvSpPr>
            <a:spLocks noChangeArrowheads="1"/>
          </p:cNvSpPr>
          <p:nvPr/>
        </p:nvSpPr>
        <p:spPr bwMode="auto">
          <a:xfrm>
            <a:off x="468313" y="909638"/>
            <a:ext cx="8280400" cy="1439862"/>
          </a:xfrm>
          <a:prstGeom prst="flowChartAlternateProcess">
            <a:avLst/>
          </a:prstGeom>
          <a:solidFill>
            <a:schemeClr val="accent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pt-BR" altLang="pt-BR" sz="2200" b="1">
                <a:solidFill>
                  <a:srgbClr val="000000"/>
                </a:solidFill>
              </a:rPr>
              <a:t>Durante o processo de captura de dados, numerosos erros</a:t>
            </a:r>
          </a:p>
          <a:p>
            <a:pPr algn="ctr"/>
            <a:r>
              <a:rPr lang="pt-BR" altLang="pt-BR" sz="2200" b="1">
                <a:solidFill>
                  <a:srgbClr val="000000"/>
                </a:solidFill>
              </a:rPr>
              <a:t>podem ser encontrados, sendo o erro total o somatório de</a:t>
            </a:r>
          </a:p>
          <a:p>
            <a:pPr algn="ctr"/>
            <a:r>
              <a:rPr lang="pt-BR" altLang="pt-BR" sz="2200" b="1">
                <a:solidFill>
                  <a:srgbClr val="000000"/>
                </a:solidFill>
              </a:rPr>
              <a:t>vários erros que pode ser expresso pela seguinte equação:</a:t>
            </a:r>
            <a:endParaRPr lang="en-US" altLang="pt-BR" sz="2200" b="1">
              <a:solidFill>
                <a:srgbClr val="000000"/>
              </a:solidFill>
            </a:endParaRPr>
          </a:p>
        </p:txBody>
      </p:sp>
      <p:grpSp>
        <p:nvGrpSpPr>
          <p:cNvPr id="250885" name="Group 5">
            <a:extLst>
              <a:ext uri="{FF2B5EF4-FFF2-40B4-BE49-F238E27FC236}">
                <a16:creationId xmlns:a16="http://schemas.microsoft.com/office/drawing/2014/main" id="{DFCBD979-274A-4AF3-8281-3E8FC228EC05}"/>
              </a:ext>
            </a:extLst>
          </p:cNvPr>
          <p:cNvGrpSpPr>
            <a:grpSpLocks/>
          </p:cNvGrpSpPr>
          <p:nvPr/>
        </p:nvGrpSpPr>
        <p:grpSpPr bwMode="auto">
          <a:xfrm>
            <a:off x="93663" y="2532063"/>
            <a:ext cx="8769350" cy="4179887"/>
            <a:chOff x="59" y="1595"/>
            <a:chExt cx="5524" cy="2633"/>
          </a:xfrm>
        </p:grpSpPr>
        <p:sp>
          <p:nvSpPr>
            <p:cNvPr id="250886" name="Text Box 6">
              <a:extLst>
                <a:ext uri="{FF2B5EF4-FFF2-40B4-BE49-F238E27FC236}">
                  <a16:creationId xmlns:a16="http://schemas.microsoft.com/office/drawing/2014/main" id="{15844F4B-1E5C-4657-9807-257873EB6EF7}"/>
                </a:ext>
              </a:extLst>
            </p:cNvPr>
            <p:cNvSpPr txBox="1">
              <a:spLocks noChangeArrowheads="1"/>
            </p:cNvSpPr>
            <p:nvPr/>
          </p:nvSpPr>
          <p:spPr bwMode="auto">
            <a:xfrm>
              <a:off x="159" y="1595"/>
              <a:ext cx="5424" cy="2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600" b="1">
                  <a:solidFill>
                    <a:srgbClr val="000000"/>
                  </a:solidFill>
                </a:rPr>
                <a:t>ERRO TOTAL = f(a) + f(m) + f(c) + f(d) + f(e) + f(p) + f(RMS) + f(pe) + f(id) + f(at) + f(hi) + I</a:t>
              </a:r>
              <a:endParaRPr lang="en-US" altLang="pt-BR" sz="1600" b="1">
                <a:solidFill>
                  <a:srgbClr val="000000"/>
                </a:solidFill>
              </a:endParaRPr>
            </a:p>
          </p:txBody>
        </p:sp>
        <p:sp>
          <p:nvSpPr>
            <p:cNvPr id="250887" name="Text Box 7">
              <a:extLst>
                <a:ext uri="{FF2B5EF4-FFF2-40B4-BE49-F238E27FC236}">
                  <a16:creationId xmlns:a16="http://schemas.microsoft.com/office/drawing/2014/main" id="{2A4592AD-6E9E-42A7-94B6-6101B2FD0DBD}"/>
                </a:ext>
              </a:extLst>
            </p:cNvPr>
            <p:cNvSpPr txBox="1">
              <a:spLocks noChangeArrowheads="1"/>
            </p:cNvSpPr>
            <p:nvPr/>
          </p:nvSpPr>
          <p:spPr bwMode="auto">
            <a:xfrm>
              <a:off x="95" y="1829"/>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600"/>
                <a:t>Em que:</a:t>
              </a:r>
              <a:endParaRPr lang="en-US" altLang="pt-BR" sz="1600"/>
            </a:p>
          </p:txBody>
        </p:sp>
        <p:sp>
          <p:nvSpPr>
            <p:cNvPr id="250888" name="Text Box 8">
              <a:extLst>
                <a:ext uri="{FF2B5EF4-FFF2-40B4-BE49-F238E27FC236}">
                  <a16:creationId xmlns:a16="http://schemas.microsoft.com/office/drawing/2014/main" id="{6C782D42-B680-4EDC-901A-DFA54B6F7A4A}"/>
                </a:ext>
              </a:extLst>
            </p:cNvPr>
            <p:cNvSpPr txBox="1">
              <a:spLocks noChangeArrowheads="1"/>
            </p:cNvSpPr>
            <p:nvPr/>
          </p:nvSpPr>
          <p:spPr bwMode="auto">
            <a:xfrm>
              <a:off x="63" y="1978"/>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f(a) = transformação da superfície esférica da Terra em superfície plana;</a:t>
              </a:r>
              <a:endParaRPr lang="en-US" altLang="pt-BR" sz="1600"/>
            </a:p>
          </p:txBody>
        </p:sp>
        <p:sp>
          <p:nvSpPr>
            <p:cNvPr id="250889" name="Text Box 9">
              <a:extLst>
                <a:ext uri="{FF2B5EF4-FFF2-40B4-BE49-F238E27FC236}">
                  <a16:creationId xmlns:a16="http://schemas.microsoft.com/office/drawing/2014/main" id="{C34F097F-0864-434C-95E2-BBC82B3EFADC}"/>
                </a:ext>
              </a:extLst>
            </p:cNvPr>
            <p:cNvSpPr txBox="1">
              <a:spLocks noChangeArrowheads="1"/>
            </p:cNvSpPr>
            <p:nvPr/>
          </p:nvSpPr>
          <p:spPr bwMode="auto">
            <a:xfrm>
              <a:off x="59" y="2159"/>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f(m) = precisão da medida localizada na Terra (projeção cartográfica e datum);</a:t>
              </a:r>
              <a:endParaRPr lang="en-US" altLang="pt-BR" sz="1600"/>
            </a:p>
          </p:txBody>
        </p:sp>
        <p:sp>
          <p:nvSpPr>
            <p:cNvPr id="250890" name="Text Box 10">
              <a:extLst>
                <a:ext uri="{FF2B5EF4-FFF2-40B4-BE49-F238E27FC236}">
                  <a16:creationId xmlns:a16="http://schemas.microsoft.com/office/drawing/2014/main" id="{5EB43E9F-7BAF-47EB-9663-2AF98192DA4C}"/>
                </a:ext>
              </a:extLst>
            </p:cNvPr>
            <p:cNvSpPr txBox="1">
              <a:spLocks noChangeArrowheads="1"/>
            </p:cNvSpPr>
            <p:nvPr/>
          </p:nvSpPr>
          <p:spPr bwMode="auto">
            <a:xfrm>
              <a:off x="63" y="2352"/>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f(c) = interpretação cartográfica;</a:t>
              </a:r>
              <a:endParaRPr lang="en-US" altLang="pt-BR" sz="1600"/>
            </a:p>
          </p:txBody>
        </p:sp>
        <p:sp>
          <p:nvSpPr>
            <p:cNvPr id="250891" name="Text Box 11">
              <a:extLst>
                <a:ext uri="{FF2B5EF4-FFF2-40B4-BE49-F238E27FC236}">
                  <a16:creationId xmlns:a16="http://schemas.microsoft.com/office/drawing/2014/main" id="{4EDCC1B7-81F3-44B2-8B97-5825FC646043}"/>
                </a:ext>
              </a:extLst>
            </p:cNvPr>
            <p:cNvSpPr txBox="1">
              <a:spLocks noChangeArrowheads="1"/>
            </p:cNvSpPr>
            <p:nvPr/>
          </p:nvSpPr>
          <p:spPr bwMode="auto">
            <a:xfrm>
              <a:off x="59" y="2533"/>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f(d) = erro do desenho devido ao tamanho das linhas;</a:t>
              </a:r>
              <a:endParaRPr lang="en-US" altLang="pt-BR" sz="1600"/>
            </a:p>
          </p:txBody>
        </p:sp>
        <p:sp>
          <p:nvSpPr>
            <p:cNvPr id="250892" name="Text Box 12">
              <a:extLst>
                <a:ext uri="{FF2B5EF4-FFF2-40B4-BE49-F238E27FC236}">
                  <a16:creationId xmlns:a16="http://schemas.microsoft.com/office/drawing/2014/main" id="{C6D086EF-5745-45EA-90E6-AD0D5F18393A}"/>
                </a:ext>
              </a:extLst>
            </p:cNvPr>
            <p:cNvSpPr txBox="1">
              <a:spLocks noChangeArrowheads="1"/>
            </p:cNvSpPr>
            <p:nvPr/>
          </p:nvSpPr>
          <p:spPr bwMode="auto">
            <a:xfrm>
              <a:off x="59" y="2714"/>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f(d) = estabilidade do material (dobras, emendas etc);</a:t>
              </a:r>
              <a:endParaRPr lang="en-US" altLang="pt-BR" sz="1600"/>
            </a:p>
          </p:txBody>
        </p:sp>
        <p:sp>
          <p:nvSpPr>
            <p:cNvPr id="250893" name="Text Box 13">
              <a:extLst>
                <a:ext uri="{FF2B5EF4-FFF2-40B4-BE49-F238E27FC236}">
                  <a16:creationId xmlns:a16="http://schemas.microsoft.com/office/drawing/2014/main" id="{9BF7471E-D553-4252-B86F-FB90B9C0363B}"/>
                </a:ext>
              </a:extLst>
            </p:cNvPr>
            <p:cNvSpPr txBox="1">
              <a:spLocks noChangeArrowheads="1"/>
            </p:cNvSpPr>
            <p:nvPr/>
          </p:nvSpPr>
          <p:spPr bwMode="auto">
            <a:xfrm>
              <a:off x="59" y="2893"/>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f(p) = erro no processo de digitalização;</a:t>
              </a:r>
              <a:endParaRPr lang="en-US" altLang="pt-BR" sz="1600"/>
            </a:p>
          </p:txBody>
        </p:sp>
        <p:sp>
          <p:nvSpPr>
            <p:cNvPr id="250894" name="Text Box 14">
              <a:extLst>
                <a:ext uri="{FF2B5EF4-FFF2-40B4-BE49-F238E27FC236}">
                  <a16:creationId xmlns:a16="http://schemas.microsoft.com/office/drawing/2014/main" id="{B7636270-6DD8-4A78-9F1D-E1912FCD2D92}"/>
                </a:ext>
              </a:extLst>
            </p:cNvPr>
            <p:cNvSpPr txBox="1">
              <a:spLocks noChangeArrowheads="1"/>
            </p:cNvSpPr>
            <p:nvPr/>
          </p:nvSpPr>
          <p:spPr bwMode="auto">
            <a:xfrm>
              <a:off x="59" y="3083"/>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f(RMS) = precisão do erro médio quadrático;</a:t>
              </a:r>
              <a:endParaRPr lang="en-US" altLang="pt-BR" sz="1600"/>
            </a:p>
          </p:txBody>
        </p:sp>
        <p:sp>
          <p:nvSpPr>
            <p:cNvPr id="250895" name="Text Box 15">
              <a:extLst>
                <a:ext uri="{FF2B5EF4-FFF2-40B4-BE49-F238E27FC236}">
                  <a16:creationId xmlns:a16="http://schemas.microsoft.com/office/drawing/2014/main" id="{A852AE17-4E40-485D-89B5-7E622ACFAB5D}"/>
                </a:ext>
              </a:extLst>
            </p:cNvPr>
            <p:cNvSpPr txBox="1">
              <a:spLocks noChangeArrowheads="1"/>
            </p:cNvSpPr>
            <p:nvPr/>
          </p:nvSpPr>
          <p:spPr bwMode="auto">
            <a:xfrm>
              <a:off x="59" y="3265"/>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f(pe) = precisão do equipamento (armazenamento de dados, número de dígitos);</a:t>
              </a:r>
              <a:endParaRPr lang="en-US" altLang="pt-BR" sz="1600"/>
            </a:p>
          </p:txBody>
        </p:sp>
        <p:sp>
          <p:nvSpPr>
            <p:cNvPr id="250896" name="Text Box 16">
              <a:extLst>
                <a:ext uri="{FF2B5EF4-FFF2-40B4-BE49-F238E27FC236}">
                  <a16:creationId xmlns:a16="http://schemas.microsoft.com/office/drawing/2014/main" id="{FC827C41-B6C6-4DCC-AF23-20C4981A4B90}"/>
                </a:ext>
              </a:extLst>
            </p:cNvPr>
            <p:cNvSpPr txBox="1">
              <a:spLocks noChangeArrowheads="1"/>
            </p:cNvSpPr>
            <p:nvPr/>
          </p:nvSpPr>
          <p:spPr bwMode="auto">
            <a:xfrm>
              <a:off x="59" y="3455"/>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f(id) = idade do mapa;</a:t>
              </a:r>
              <a:endParaRPr lang="en-US" altLang="pt-BR" sz="1600"/>
            </a:p>
          </p:txBody>
        </p:sp>
        <p:sp>
          <p:nvSpPr>
            <p:cNvPr id="250897" name="Text Box 17">
              <a:extLst>
                <a:ext uri="{FF2B5EF4-FFF2-40B4-BE49-F238E27FC236}">
                  <a16:creationId xmlns:a16="http://schemas.microsoft.com/office/drawing/2014/main" id="{32427412-4F59-457F-A449-911C0B0B6282}"/>
                </a:ext>
              </a:extLst>
            </p:cNvPr>
            <p:cNvSpPr txBox="1">
              <a:spLocks noChangeArrowheads="1"/>
            </p:cNvSpPr>
            <p:nvPr/>
          </p:nvSpPr>
          <p:spPr bwMode="auto">
            <a:xfrm>
              <a:off x="59" y="3645"/>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f(at) = descrição dos atributos ligados aos dados espaciais;</a:t>
              </a:r>
              <a:endParaRPr lang="en-US" altLang="pt-BR" sz="1600"/>
            </a:p>
          </p:txBody>
        </p:sp>
        <p:sp>
          <p:nvSpPr>
            <p:cNvPr id="250898" name="Text Box 18">
              <a:extLst>
                <a:ext uri="{FF2B5EF4-FFF2-40B4-BE49-F238E27FC236}">
                  <a16:creationId xmlns:a16="http://schemas.microsoft.com/office/drawing/2014/main" id="{B1DCB3BC-9B6E-4BC3-A3B2-35C5E1415D78}"/>
                </a:ext>
              </a:extLst>
            </p:cNvPr>
            <p:cNvSpPr txBox="1">
              <a:spLocks noChangeArrowheads="1"/>
            </p:cNvSpPr>
            <p:nvPr/>
          </p:nvSpPr>
          <p:spPr bwMode="auto">
            <a:xfrm>
              <a:off x="72" y="3826"/>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f(hi) = dados históricos do mapa;</a:t>
              </a:r>
              <a:endParaRPr lang="en-US" altLang="pt-BR" sz="1600"/>
            </a:p>
          </p:txBody>
        </p:sp>
        <p:sp>
          <p:nvSpPr>
            <p:cNvPr id="250899" name="Text Box 19">
              <a:extLst>
                <a:ext uri="{FF2B5EF4-FFF2-40B4-BE49-F238E27FC236}">
                  <a16:creationId xmlns:a16="http://schemas.microsoft.com/office/drawing/2014/main" id="{6237F233-1BF1-419E-A30A-D3EA35F423A7}"/>
                </a:ext>
              </a:extLst>
            </p:cNvPr>
            <p:cNvSpPr txBox="1">
              <a:spLocks noChangeArrowheads="1"/>
            </p:cNvSpPr>
            <p:nvPr/>
          </p:nvSpPr>
          <p:spPr bwMode="auto">
            <a:xfrm>
              <a:off x="77" y="4016"/>
              <a:ext cx="54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600"/>
                <a:t> I = erros adicionais não explicados.</a:t>
              </a:r>
              <a:endParaRPr lang="en-US" altLang="pt-BR" sz="16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50884"/>
                                        </p:tgtEl>
                                        <p:attrNameLst>
                                          <p:attrName>style.visibility</p:attrName>
                                        </p:attrNameLst>
                                      </p:cBhvr>
                                      <p:to>
                                        <p:strVal val="visible"/>
                                      </p:to>
                                    </p:set>
                                    <p:animEffect transition="in" filter="wheel(4)">
                                      <p:cBhvr>
                                        <p:cTn id="7" dur="500"/>
                                        <p:tgtEl>
                                          <p:spTgt spid="250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50885"/>
                                        </p:tgtEl>
                                        <p:attrNameLst>
                                          <p:attrName>style.visibility</p:attrName>
                                        </p:attrNameLst>
                                      </p:cBhvr>
                                      <p:to>
                                        <p:strVal val="visible"/>
                                      </p:to>
                                    </p:set>
                                    <p:animEffect transition="in" filter="wheel(4)">
                                      <p:cBhvr>
                                        <p:cTn id="12" dur="500"/>
                                        <p:tgtEl>
                                          <p:spTgt spid="250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a:extLst>
              <a:ext uri="{FF2B5EF4-FFF2-40B4-BE49-F238E27FC236}">
                <a16:creationId xmlns:a16="http://schemas.microsoft.com/office/drawing/2014/main" id="{AEBDD49E-F030-4D14-986F-F07243301774}"/>
              </a:ext>
            </a:extLst>
          </p:cNvPr>
          <p:cNvSpPr txBox="1">
            <a:spLocks noChangeArrowheads="1"/>
          </p:cNvSpPr>
          <p:nvPr/>
        </p:nvSpPr>
        <p:spPr bwMode="auto">
          <a:xfrm>
            <a:off x="150813" y="211138"/>
            <a:ext cx="87503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800" b="1">
                <a:solidFill>
                  <a:srgbClr val="FFFF00"/>
                </a:solidFill>
              </a:rPr>
              <a:t>DEFINIÇÃO DE INCERTEZA, PRECISÃO, EXATIDÃO, ACURÁCIA E ERRO</a:t>
            </a:r>
            <a:endParaRPr lang="pt-PT" altLang="pt-BR" sz="2800">
              <a:solidFill>
                <a:srgbClr val="FFFF00"/>
              </a:solidFill>
            </a:endParaRPr>
          </a:p>
        </p:txBody>
      </p:sp>
      <p:sp>
        <p:nvSpPr>
          <p:cNvPr id="251907" name="Text Box 3">
            <a:extLst>
              <a:ext uri="{FF2B5EF4-FFF2-40B4-BE49-F238E27FC236}">
                <a16:creationId xmlns:a16="http://schemas.microsoft.com/office/drawing/2014/main" id="{7B4A7859-BA16-4B67-B226-01615984EB43}"/>
              </a:ext>
            </a:extLst>
          </p:cNvPr>
          <p:cNvSpPr txBox="1">
            <a:spLocks noChangeArrowheads="1"/>
          </p:cNvSpPr>
          <p:nvPr/>
        </p:nvSpPr>
        <p:spPr bwMode="auto">
          <a:xfrm>
            <a:off x="2936875" y="1336675"/>
            <a:ext cx="5327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t>Conceito ou a condição de estar em dúvida sobre um valor;</a:t>
            </a:r>
            <a:endParaRPr lang="en-US" altLang="pt-BR" sz="2000"/>
          </a:p>
        </p:txBody>
      </p:sp>
      <p:sp>
        <p:nvSpPr>
          <p:cNvPr id="251908" name="Text Box 4">
            <a:extLst>
              <a:ext uri="{FF2B5EF4-FFF2-40B4-BE49-F238E27FC236}">
                <a16:creationId xmlns:a16="http://schemas.microsoft.com/office/drawing/2014/main" id="{96A53FFF-804C-49FB-8776-66D076AFD3A2}"/>
              </a:ext>
            </a:extLst>
          </p:cNvPr>
          <p:cNvSpPr txBox="1">
            <a:spLocks noChangeArrowheads="1"/>
          </p:cNvSpPr>
          <p:nvPr/>
        </p:nvSpPr>
        <p:spPr bwMode="auto">
          <a:xfrm>
            <a:off x="2863850" y="2344738"/>
            <a:ext cx="5327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t>Grandeza estática que mede a dispersão, sendo, portanto, uma medida de repetibilidade das observações.</a:t>
            </a:r>
            <a:endParaRPr lang="en-US" altLang="pt-BR" sz="2000"/>
          </a:p>
        </p:txBody>
      </p:sp>
      <p:sp>
        <p:nvSpPr>
          <p:cNvPr id="251909" name="Text Box 5">
            <a:extLst>
              <a:ext uri="{FF2B5EF4-FFF2-40B4-BE49-F238E27FC236}">
                <a16:creationId xmlns:a16="http://schemas.microsoft.com/office/drawing/2014/main" id="{E4A9B7AF-7C77-4FB5-93C3-51BAA131C81D}"/>
              </a:ext>
            </a:extLst>
          </p:cNvPr>
          <p:cNvSpPr txBox="1">
            <a:spLocks noChangeArrowheads="1"/>
          </p:cNvSpPr>
          <p:nvPr/>
        </p:nvSpPr>
        <p:spPr bwMode="auto">
          <a:xfrm>
            <a:off x="2863850" y="3565525"/>
            <a:ext cx="5327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t>É a medida de aproximação entre um modelo matemático e o fenômeno representado.</a:t>
            </a:r>
            <a:endParaRPr lang="en-US" altLang="pt-BR" sz="2000"/>
          </a:p>
        </p:txBody>
      </p:sp>
      <p:sp>
        <p:nvSpPr>
          <p:cNvPr id="251910" name="Text Box 6">
            <a:extLst>
              <a:ext uri="{FF2B5EF4-FFF2-40B4-BE49-F238E27FC236}">
                <a16:creationId xmlns:a16="http://schemas.microsoft.com/office/drawing/2014/main" id="{737D7AE8-C4DB-403D-B743-27F2491CC98E}"/>
              </a:ext>
            </a:extLst>
          </p:cNvPr>
          <p:cNvSpPr txBox="1">
            <a:spLocks noChangeArrowheads="1"/>
          </p:cNvSpPr>
          <p:nvPr/>
        </p:nvSpPr>
        <p:spPr bwMode="auto">
          <a:xfrm>
            <a:off x="2863850" y="4511675"/>
            <a:ext cx="5327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t>Uma distribuição possui acurácia se, dado algum intervalo de probabilidade, ela contém a resposta verdadeira.</a:t>
            </a:r>
            <a:endParaRPr lang="en-US" altLang="pt-BR" sz="2000"/>
          </a:p>
        </p:txBody>
      </p:sp>
      <p:grpSp>
        <p:nvGrpSpPr>
          <p:cNvPr id="251911" name="Group 7">
            <a:extLst>
              <a:ext uri="{FF2B5EF4-FFF2-40B4-BE49-F238E27FC236}">
                <a16:creationId xmlns:a16="http://schemas.microsoft.com/office/drawing/2014/main" id="{5874B8E0-CF41-43D9-82C5-FB699AA0A313}"/>
              </a:ext>
            </a:extLst>
          </p:cNvPr>
          <p:cNvGrpSpPr>
            <a:grpSpLocks/>
          </p:cNvGrpSpPr>
          <p:nvPr/>
        </p:nvGrpSpPr>
        <p:grpSpPr bwMode="auto">
          <a:xfrm>
            <a:off x="127000" y="1409700"/>
            <a:ext cx="2638425" cy="4921250"/>
            <a:chOff x="158" y="845"/>
            <a:chExt cx="1662" cy="3100"/>
          </a:xfrm>
        </p:grpSpPr>
        <p:grpSp>
          <p:nvGrpSpPr>
            <p:cNvPr id="251912" name="Group 8">
              <a:extLst>
                <a:ext uri="{FF2B5EF4-FFF2-40B4-BE49-F238E27FC236}">
                  <a16:creationId xmlns:a16="http://schemas.microsoft.com/office/drawing/2014/main" id="{58CA395C-88E5-41FC-B6E8-AA984412C7B4}"/>
                </a:ext>
              </a:extLst>
            </p:cNvPr>
            <p:cNvGrpSpPr>
              <a:grpSpLocks/>
            </p:cNvGrpSpPr>
            <p:nvPr/>
          </p:nvGrpSpPr>
          <p:grpSpPr bwMode="auto">
            <a:xfrm>
              <a:off x="204" y="845"/>
              <a:ext cx="1616" cy="362"/>
              <a:chOff x="584" y="935"/>
              <a:chExt cx="1616" cy="545"/>
            </a:xfrm>
          </p:grpSpPr>
          <p:sp>
            <p:nvSpPr>
              <p:cNvPr id="251913" name="AutoShape 9">
                <a:extLst>
                  <a:ext uri="{FF2B5EF4-FFF2-40B4-BE49-F238E27FC236}">
                    <a16:creationId xmlns:a16="http://schemas.microsoft.com/office/drawing/2014/main" id="{15D0095A-F40B-4274-90FB-32652A0B4876}"/>
                  </a:ext>
                </a:extLst>
              </p:cNvPr>
              <p:cNvSpPr>
                <a:spLocks noChangeArrowheads="1"/>
              </p:cNvSpPr>
              <p:nvPr/>
            </p:nvSpPr>
            <p:spPr bwMode="auto">
              <a:xfrm>
                <a:off x="612" y="935"/>
                <a:ext cx="1588" cy="545"/>
              </a:xfrm>
              <a:prstGeom prst="flowChartOnlineStorag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pt-BR" b="1">
                  <a:solidFill>
                    <a:srgbClr val="FF0000"/>
                  </a:solidFill>
                </a:endParaRPr>
              </a:p>
            </p:txBody>
          </p:sp>
          <p:sp>
            <p:nvSpPr>
              <p:cNvPr id="251914" name="Text Box 10">
                <a:extLst>
                  <a:ext uri="{FF2B5EF4-FFF2-40B4-BE49-F238E27FC236}">
                    <a16:creationId xmlns:a16="http://schemas.microsoft.com/office/drawing/2014/main" id="{D5D5744C-90D6-4F13-9ED2-04964AEB9B66}"/>
                  </a:ext>
                </a:extLst>
              </p:cNvPr>
              <p:cNvSpPr txBox="1">
                <a:spLocks noChangeArrowheads="1"/>
              </p:cNvSpPr>
              <p:nvPr/>
            </p:nvSpPr>
            <p:spPr bwMode="auto">
              <a:xfrm>
                <a:off x="584" y="1107"/>
                <a:ext cx="1452"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b="1">
                    <a:solidFill>
                      <a:srgbClr val="FF0000"/>
                    </a:solidFill>
                  </a:rPr>
                  <a:t>INCERTEZA</a:t>
                </a:r>
                <a:endParaRPr lang="en-US" altLang="pt-BR" b="1">
                  <a:solidFill>
                    <a:srgbClr val="FF0000"/>
                  </a:solidFill>
                </a:endParaRPr>
              </a:p>
            </p:txBody>
          </p:sp>
        </p:grpSp>
        <p:grpSp>
          <p:nvGrpSpPr>
            <p:cNvPr id="251915" name="Group 11">
              <a:extLst>
                <a:ext uri="{FF2B5EF4-FFF2-40B4-BE49-F238E27FC236}">
                  <a16:creationId xmlns:a16="http://schemas.microsoft.com/office/drawing/2014/main" id="{55C0BD27-45AE-4450-B0DD-49A194C8C3AB}"/>
                </a:ext>
              </a:extLst>
            </p:cNvPr>
            <p:cNvGrpSpPr>
              <a:grpSpLocks/>
            </p:cNvGrpSpPr>
            <p:nvPr/>
          </p:nvGrpSpPr>
          <p:grpSpPr bwMode="auto">
            <a:xfrm>
              <a:off x="158" y="1570"/>
              <a:ext cx="1607" cy="374"/>
              <a:chOff x="593" y="2069"/>
              <a:chExt cx="1607" cy="545"/>
            </a:xfrm>
          </p:grpSpPr>
          <p:sp>
            <p:nvSpPr>
              <p:cNvPr id="251916" name="AutoShape 12">
                <a:extLst>
                  <a:ext uri="{FF2B5EF4-FFF2-40B4-BE49-F238E27FC236}">
                    <a16:creationId xmlns:a16="http://schemas.microsoft.com/office/drawing/2014/main" id="{18819A69-A13F-4111-A81F-08E5C9637354}"/>
                  </a:ext>
                </a:extLst>
              </p:cNvPr>
              <p:cNvSpPr>
                <a:spLocks noChangeArrowheads="1"/>
              </p:cNvSpPr>
              <p:nvPr/>
            </p:nvSpPr>
            <p:spPr bwMode="auto">
              <a:xfrm>
                <a:off x="612" y="2069"/>
                <a:ext cx="1588" cy="545"/>
              </a:xfrm>
              <a:prstGeom prst="flowChartOnlineStorag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1917" name="Text Box 13">
                <a:extLst>
                  <a:ext uri="{FF2B5EF4-FFF2-40B4-BE49-F238E27FC236}">
                    <a16:creationId xmlns:a16="http://schemas.microsoft.com/office/drawing/2014/main" id="{D9CDCE6A-1328-43FB-B08C-5C53C4CA121E}"/>
                  </a:ext>
                </a:extLst>
              </p:cNvPr>
              <p:cNvSpPr txBox="1">
                <a:spLocks noChangeArrowheads="1"/>
              </p:cNvSpPr>
              <p:nvPr/>
            </p:nvSpPr>
            <p:spPr bwMode="auto">
              <a:xfrm>
                <a:off x="593" y="2235"/>
                <a:ext cx="1452"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b="1">
                    <a:solidFill>
                      <a:srgbClr val="FF0000"/>
                    </a:solidFill>
                  </a:rPr>
                  <a:t>PRECISÃO</a:t>
                </a:r>
                <a:endParaRPr lang="en-US" altLang="pt-BR" b="1">
                  <a:solidFill>
                    <a:srgbClr val="FF0000"/>
                  </a:solidFill>
                </a:endParaRPr>
              </a:p>
            </p:txBody>
          </p:sp>
        </p:grpSp>
        <p:grpSp>
          <p:nvGrpSpPr>
            <p:cNvPr id="251918" name="Group 14">
              <a:extLst>
                <a:ext uri="{FF2B5EF4-FFF2-40B4-BE49-F238E27FC236}">
                  <a16:creationId xmlns:a16="http://schemas.microsoft.com/office/drawing/2014/main" id="{B57ED674-81C6-40E6-B9A1-A772BF03618E}"/>
                </a:ext>
              </a:extLst>
            </p:cNvPr>
            <p:cNvGrpSpPr>
              <a:grpSpLocks/>
            </p:cNvGrpSpPr>
            <p:nvPr/>
          </p:nvGrpSpPr>
          <p:grpSpPr bwMode="auto">
            <a:xfrm>
              <a:off x="204" y="2244"/>
              <a:ext cx="1595" cy="365"/>
              <a:chOff x="605" y="3157"/>
              <a:chExt cx="1595" cy="545"/>
            </a:xfrm>
          </p:grpSpPr>
          <p:sp>
            <p:nvSpPr>
              <p:cNvPr id="251919" name="AutoShape 15">
                <a:extLst>
                  <a:ext uri="{FF2B5EF4-FFF2-40B4-BE49-F238E27FC236}">
                    <a16:creationId xmlns:a16="http://schemas.microsoft.com/office/drawing/2014/main" id="{214DE0FF-63EB-4B16-9D25-D74287C800F5}"/>
                  </a:ext>
                </a:extLst>
              </p:cNvPr>
              <p:cNvSpPr>
                <a:spLocks noChangeArrowheads="1"/>
              </p:cNvSpPr>
              <p:nvPr/>
            </p:nvSpPr>
            <p:spPr bwMode="auto">
              <a:xfrm>
                <a:off x="612" y="3157"/>
                <a:ext cx="1588" cy="545"/>
              </a:xfrm>
              <a:prstGeom prst="flowChartOnlineStorag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1920" name="Text Box 16">
                <a:extLst>
                  <a:ext uri="{FF2B5EF4-FFF2-40B4-BE49-F238E27FC236}">
                    <a16:creationId xmlns:a16="http://schemas.microsoft.com/office/drawing/2014/main" id="{CA7F242C-832C-4C73-BF58-773D006D5D9A}"/>
                  </a:ext>
                </a:extLst>
              </p:cNvPr>
              <p:cNvSpPr txBox="1">
                <a:spLocks noChangeArrowheads="1"/>
              </p:cNvSpPr>
              <p:nvPr/>
            </p:nvSpPr>
            <p:spPr bwMode="auto">
              <a:xfrm>
                <a:off x="605" y="3335"/>
                <a:ext cx="1452"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b="1">
                    <a:solidFill>
                      <a:srgbClr val="FF0000"/>
                    </a:solidFill>
                  </a:rPr>
                  <a:t>EXATIDÃO</a:t>
                </a:r>
                <a:endParaRPr lang="en-US" altLang="pt-BR" b="1">
                  <a:solidFill>
                    <a:srgbClr val="FF0000"/>
                  </a:solidFill>
                </a:endParaRPr>
              </a:p>
            </p:txBody>
          </p:sp>
        </p:grpSp>
        <p:grpSp>
          <p:nvGrpSpPr>
            <p:cNvPr id="251921" name="Group 17">
              <a:extLst>
                <a:ext uri="{FF2B5EF4-FFF2-40B4-BE49-F238E27FC236}">
                  <a16:creationId xmlns:a16="http://schemas.microsoft.com/office/drawing/2014/main" id="{37A7E913-8871-4B73-9E46-3E12F411FEA7}"/>
                </a:ext>
              </a:extLst>
            </p:cNvPr>
            <p:cNvGrpSpPr>
              <a:grpSpLocks/>
            </p:cNvGrpSpPr>
            <p:nvPr/>
          </p:nvGrpSpPr>
          <p:grpSpPr bwMode="auto">
            <a:xfrm>
              <a:off x="204" y="2936"/>
              <a:ext cx="1595" cy="365"/>
              <a:chOff x="605" y="3157"/>
              <a:chExt cx="1595" cy="545"/>
            </a:xfrm>
          </p:grpSpPr>
          <p:sp>
            <p:nvSpPr>
              <p:cNvPr id="251922" name="AutoShape 18">
                <a:extLst>
                  <a:ext uri="{FF2B5EF4-FFF2-40B4-BE49-F238E27FC236}">
                    <a16:creationId xmlns:a16="http://schemas.microsoft.com/office/drawing/2014/main" id="{0571E864-5004-49EE-B151-1E01189150B5}"/>
                  </a:ext>
                </a:extLst>
              </p:cNvPr>
              <p:cNvSpPr>
                <a:spLocks noChangeArrowheads="1"/>
              </p:cNvSpPr>
              <p:nvPr/>
            </p:nvSpPr>
            <p:spPr bwMode="auto">
              <a:xfrm>
                <a:off x="612" y="3157"/>
                <a:ext cx="1588" cy="545"/>
              </a:xfrm>
              <a:prstGeom prst="flowChartOnlineStorag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1923" name="Text Box 19">
                <a:extLst>
                  <a:ext uri="{FF2B5EF4-FFF2-40B4-BE49-F238E27FC236}">
                    <a16:creationId xmlns:a16="http://schemas.microsoft.com/office/drawing/2014/main" id="{90F6C109-5EB7-48E4-B514-C27075A5513B}"/>
                  </a:ext>
                </a:extLst>
              </p:cNvPr>
              <p:cNvSpPr txBox="1">
                <a:spLocks noChangeArrowheads="1"/>
              </p:cNvSpPr>
              <p:nvPr/>
            </p:nvSpPr>
            <p:spPr bwMode="auto">
              <a:xfrm>
                <a:off x="605" y="3335"/>
                <a:ext cx="1452"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b="1">
                    <a:solidFill>
                      <a:srgbClr val="FF0000"/>
                    </a:solidFill>
                  </a:rPr>
                  <a:t>ACURÁCIA</a:t>
                </a:r>
                <a:endParaRPr lang="en-US" altLang="pt-BR" b="1">
                  <a:solidFill>
                    <a:srgbClr val="FF0000"/>
                  </a:solidFill>
                </a:endParaRPr>
              </a:p>
            </p:txBody>
          </p:sp>
        </p:grpSp>
        <p:grpSp>
          <p:nvGrpSpPr>
            <p:cNvPr id="251924" name="Group 20">
              <a:extLst>
                <a:ext uri="{FF2B5EF4-FFF2-40B4-BE49-F238E27FC236}">
                  <a16:creationId xmlns:a16="http://schemas.microsoft.com/office/drawing/2014/main" id="{3F99274F-8439-415C-B19E-BC61C99E1709}"/>
                </a:ext>
              </a:extLst>
            </p:cNvPr>
            <p:cNvGrpSpPr>
              <a:grpSpLocks/>
            </p:cNvGrpSpPr>
            <p:nvPr/>
          </p:nvGrpSpPr>
          <p:grpSpPr bwMode="auto">
            <a:xfrm>
              <a:off x="225" y="3580"/>
              <a:ext cx="1595" cy="365"/>
              <a:chOff x="605" y="3157"/>
              <a:chExt cx="1595" cy="545"/>
            </a:xfrm>
          </p:grpSpPr>
          <p:sp>
            <p:nvSpPr>
              <p:cNvPr id="251925" name="AutoShape 21">
                <a:extLst>
                  <a:ext uri="{FF2B5EF4-FFF2-40B4-BE49-F238E27FC236}">
                    <a16:creationId xmlns:a16="http://schemas.microsoft.com/office/drawing/2014/main" id="{8A42EA72-FB0C-4FA7-92D9-82BE5C148929}"/>
                  </a:ext>
                </a:extLst>
              </p:cNvPr>
              <p:cNvSpPr>
                <a:spLocks noChangeArrowheads="1"/>
              </p:cNvSpPr>
              <p:nvPr/>
            </p:nvSpPr>
            <p:spPr bwMode="auto">
              <a:xfrm>
                <a:off x="612" y="3157"/>
                <a:ext cx="1588" cy="545"/>
              </a:xfrm>
              <a:prstGeom prst="flowChartOnlineStorag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1926" name="Text Box 22">
                <a:extLst>
                  <a:ext uri="{FF2B5EF4-FFF2-40B4-BE49-F238E27FC236}">
                    <a16:creationId xmlns:a16="http://schemas.microsoft.com/office/drawing/2014/main" id="{DE302C2F-9D3A-4D11-A59C-9332E13C27F7}"/>
                  </a:ext>
                </a:extLst>
              </p:cNvPr>
              <p:cNvSpPr txBox="1">
                <a:spLocks noChangeArrowheads="1"/>
              </p:cNvSpPr>
              <p:nvPr/>
            </p:nvSpPr>
            <p:spPr bwMode="auto">
              <a:xfrm>
                <a:off x="605" y="3335"/>
                <a:ext cx="1452"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b="1">
                    <a:solidFill>
                      <a:srgbClr val="FF0000"/>
                    </a:solidFill>
                  </a:rPr>
                  <a:t>ERRO</a:t>
                </a:r>
                <a:endParaRPr lang="en-US" altLang="pt-BR" b="1">
                  <a:solidFill>
                    <a:srgbClr val="FF0000"/>
                  </a:solidFill>
                </a:endParaRPr>
              </a:p>
            </p:txBody>
          </p:sp>
        </p:grpSp>
      </p:grpSp>
      <p:sp>
        <p:nvSpPr>
          <p:cNvPr id="251927" name="Text Box 23">
            <a:extLst>
              <a:ext uri="{FF2B5EF4-FFF2-40B4-BE49-F238E27FC236}">
                <a16:creationId xmlns:a16="http://schemas.microsoft.com/office/drawing/2014/main" id="{386CBD1D-AD4E-428C-87F9-31C254688D75}"/>
              </a:ext>
            </a:extLst>
          </p:cNvPr>
          <p:cNvSpPr txBox="1">
            <a:spLocks noChangeArrowheads="1"/>
          </p:cNvSpPr>
          <p:nvPr/>
        </p:nvSpPr>
        <p:spPr bwMode="auto">
          <a:xfrm>
            <a:off x="2897188" y="5672138"/>
            <a:ext cx="5327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000"/>
              <a:t>É a diferença entre um valor medido ou calculado e o valor correto.</a:t>
            </a:r>
            <a:endParaRPr lang="en-US" altLang="pt-BR" sz="2000"/>
          </a:p>
        </p:txBody>
      </p:sp>
      <p:grpSp>
        <p:nvGrpSpPr>
          <p:cNvPr id="251928" name="Group 24">
            <a:extLst>
              <a:ext uri="{FF2B5EF4-FFF2-40B4-BE49-F238E27FC236}">
                <a16:creationId xmlns:a16="http://schemas.microsoft.com/office/drawing/2014/main" id="{C1759789-AC48-49DB-9A5F-E38E66C774AD}"/>
              </a:ext>
            </a:extLst>
          </p:cNvPr>
          <p:cNvGrpSpPr>
            <a:grpSpLocks/>
          </p:cNvGrpSpPr>
          <p:nvPr/>
        </p:nvGrpSpPr>
        <p:grpSpPr bwMode="auto">
          <a:xfrm>
            <a:off x="7751763" y="1109663"/>
            <a:ext cx="1457325" cy="5545137"/>
            <a:chOff x="4883" y="699"/>
            <a:chExt cx="918" cy="3493"/>
          </a:xfrm>
        </p:grpSpPr>
        <p:sp>
          <p:nvSpPr>
            <p:cNvPr id="251929" name="AutoShape 25">
              <a:extLst>
                <a:ext uri="{FF2B5EF4-FFF2-40B4-BE49-F238E27FC236}">
                  <a16:creationId xmlns:a16="http://schemas.microsoft.com/office/drawing/2014/main" id="{00022915-3F7D-4CBD-9944-4822894329E4}"/>
                </a:ext>
              </a:extLst>
            </p:cNvPr>
            <p:cNvSpPr>
              <a:spLocks/>
            </p:cNvSpPr>
            <p:nvPr/>
          </p:nvSpPr>
          <p:spPr bwMode="auto">
            <a:xfrm>
              <a:off x="4883" y="699"/>
              <a:ext cx="454" cy="3493"/>
            </a:xfrm>
            <a:prstGeom prst="rightBrace">
              <a:avLst>
                <a:gd name="adj1" fmla="val 64115"/>
                <a:gd name="adj2"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1930" name="AutoShape 26">
              <a:extLst>
                <a:ext uri="{FF2B5EF4-FFF2-40B4-BE49-F238E27FC236}">
                  <a16:creationId xmlns:a16="http://schemas.microsoft.com/office/drawing/2014/main" id="{17AE0FBA-FFA4-48D1-9B99-2CDC2EAD4266}"/>
                </a:ext>
              </a:extLst>
            </p:cNvPr>
            <p:cNvSpPr>
              <a:spLocks noChangeArrowheads="1"/>
            </p:cNvSpPr>
            <p:nvPr/>
          </p:nvSpPr>
          <p:spPr bwMode="auto">
            <a:xfrm rot="-5055224">
              <a:off x="5359" y="2339"/>
              <a:ext cx="272" cy="204"/>
            </a:xfrm>
            <a:prstGeom prst="curvedDownArrow">
              <a:avLst>
                <a:gd name="adj1" fmla="val 26667"/>
                <a:gd name="adj2" fmla="val 5333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51931" name="Text Box 27">
              <a:extLst>
                <a:ext uri="{FF2B5EF4-FFF2-40B4-BE49-F238E27FC236}">
                  <a16:creationId xmlns:a16="http://schemas.microsoft.com/office/drawing/2014/main" id="{6AFA62B7-56F0-44CB-999B-F0F137ABA9B0}"/>
                </a:ext>
              </a:extLst>
            </p:cNvPr>
            <p:cNvSpPr txBox="1">
              <a:spLocks noChangeArrowheads="1"/>
            </p:cNvSpPr>
            <p:nvPr/>
          </p:nvSpPr>
          <p:spPr bwMode="auto">
            <a:xfrm>
              <a:off x="5215" y="2627"/>
              <a:ext cx="58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t>EXEMPLO</a:t>
              </a:r>
              <a:endParaRPr lang="en-US" altLang="pt-BR" sz="1200"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51911"/>
                                        </p:tgtEl>
                                        <p:attrNameLst>
                                          <p:attrName>style.visibility</p:attrName>
                                        </p:attrNameLst>
                                      </p:cBhvr>
                                      <p:to>
                                        <p:strVal val="visible"/>
                                      </p:to>
                                    </p:set>
                                    <p:anim calcmode="lin" valueType="num">
                                      <p:cBhvr>
                                        <p:cTn id="7" dur="500" fill="hold"/>
                                        <p:tgtEl>
                                          <p:spTgt spid="251911"/>
                                        </p:tgtEl>
                                        <p:attrNameLst>
                                          <p:attrName>ppt_w</p:attrName>
                                        </p:attrNameLst>
                                      </p:cBhvr>
                                      <p:tavLst>
                                        <p:tav tm="0">
                                          <p:val>
                                            <p:strVal val="#ppt_w*0.70"/>
                                          </p:val>
                                        </p:tav>
                                        <p:tav tm="100000">
                                          <p:val>
                                            <p:strVal val="#ppt_w"/>
                                          </p:val>
                                        </p:tav>
                                      </p:tavLst>
                                    </p:anim>
                                    <p:anim calcmode="lin" valueType="num">
                                      <p:cBhvr>
                                        <p:cTn id="8" dur="500" fill="hold"/>
                                        <p:tgtEl>
                                          <p:spTgt spid="251911"/>
                                        </p:tgtEl>
                                        <p:attrNameLst>
                                          <p:attrName>ppt_h</p:attrName>
                                        </p:attrNameLst>
                                      </p:cBhvr>
                                      <p:tavLst>
                                        <p:tav tm="0">
                                          <p:val>
                                            <p:strVal val="#ppt_h"/>
                                          </p:val>
                                        </p:tav>
                                        <p:tav tm="100000">
                                          <p:val>
                                            <p:strVal val="#ppt_h"/>
                                          </p:val>
                                        </p:tav>
                                      </p:tavLst>
                                    </p:anim>
                                    <p:animEffect transition="in" filter="fade">
                                      <p:cBhvr>
                                        <p:cTn id="9" dur="500"/>
                                        <p:tgtEl>
                                          <p:spTgt spid="2519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51907"/>
                                        </p:tgtEl>
                                        <p:attrNameLst>
                                          <p:attrName>style.visibility</p:attrName>
                                        </p:attrNameLst>
                                      </p:cBhvr>
                                      <p:to>
                                        <p:strVal val="visible"/>
                                      </p:to>
                                    </p:set>
                                    <p:animEffect transition="in" filter="diamond(in)">
                                      <p:cBhvr>
                                        <p:cTn id="14" dur="500"/>
                                        <p:tgtEl>
                                          <p:spTgt spid="2519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51908"/>
                                        </p:tgtEl>
                                        <p:attrNameLst>
                                          <p:attrName>style.visibility</p:attrName>
                                        </p:attrNameLst>
                                      </p:cBhvr>
                                      <p:to>
                                        <p:strVal val="visible"/>
                                      </p:to>
                                    </p:set>
                                    <p:animEffect transition="in" filter="diamond(in)">
                                      <p:cBhvr>
                                        <p:cTn id="19" dur="500"/>
                                        <p:tgtEl>
                                          <p:spTgt spid="25190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51909"/>
                                        </p:tgtEl>
                                        <p:attrNameLst>
                                          <p:attrName>style.visibility</p:attrName>
                                        </p:attrNameLst>
                                      </p:cBhvr>
                                      <p:to>
                                        <p:strVal val="visible"/>
                                      </p:to>
                                    </p:set>
                                    <p:animEffect transition="in" filter="diamond(in)">
                                      <p:cBhvr>
                                        <p:cTn id="24" dur="500"/>
                                        <p:tgtEl>
                                          <p:spTgt spid="2519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51910"/>
                                        </p:tgtEl>
                                        <p:attrNameLst>
                                          <p:attrName>style.visibility</p:attrName>
                                        </p:attrNameLst>
                                      </p:cBhvr>
                                      <p:to>
                                        <p:strVal val="visible"/>
                                      </p:to>
                                    </p:set>
                                    <p:animEffect transition="in" filter="diamond(in)">
                                      <p:cBhvr>
                                        <p:cTn id="29" dur="500"/>
                                        <p:tgtEl>
                                          <p:spTgt spid="2519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51927"/>
                                        </p:tgtEl>
                                        <p:attrNameLst>
                                          <p:attrName>style.visibility</p:attrName>
                                        </p:attrNameLst>
                                      </p:cBhvr>
                                      <p:to>
                                        <p:strVal val="visible"/>
                                      </p:to>
                                    </p:set>
                                    <p:animEffect transition="in" filter="diamond(in)">
                                      <p:cBhvr>
                                        <p:cTn id="34" dur="500"/>
                                        <p:tgtEl>
                                          <p:spTgt spid="2519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251928"/>
                                        </p:tgtEl>
                                        <p:attrNameLst>
                                          <p:attrName>style.visibility</p:attrName>
                                        </p:attrNameLst>
                                      </p:cBhvr>
                                      <p:to>
                                        <p:strVal val="visible"/>
                                      </p:to>
                                    </p:set>
                                    <p:anim calcmode="lin" valueType="num">
                                      <p:cBhvr additive="base">
                                        <p:cTn id="39" dur="500" fill="hold"/>
                                        <p:tgtEl>
                                          <p:spTgt spid="251928"/>
                                        </p:tgtEl>
                                        <p:attrNameLst>
                                          <p:attrName>ppt_x</p:attrName>
                                        </p:attrNameLst>
                                      </p:cBhvr>
                                      <p:tavLst>
                                        <p:tav tm="0">
                                          <p:val>
                                            <p:strVal val="1+#ppt_w/2"/>
                                          </p:val>
                                        </p:tav>
                                        <p:tav tm="100000">
                                          <p:val>
                                            <p:strVal val="#ppt_x"/>
                                          </p:val>
                                        </p:tav>
                                      </p:tavLst>
                                    </p:anim>
                                    <p:anim calcmode="lin" valueType="num">
                                      <p:cBhvr additive="base">
                                        <p:cTn id="40" dur="500" fill="hold"/>
                                        <p:tgtEl>
                                          <p:spTgt spid="2519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p:bldP spid="251908" grpId="0"/>
      <p:bldP spid="251909" grpId="0"/>
      <p:bldP spid="251910" grpId="0"/>
      <p:bldP spid="2519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tx1"/>
            </a:gs>
            <a:gs pos="100000">
              <a:srgbClr val="FFFF99"/>
            </a:gs>
          </a:gsLst>
          <a:path path="shape">
            <a:fillToRect l="50000" t="50000" r="50000" b="50000"/>
          </a:path>
        </a:gradFill>
        <a:effectLst/>
      </p:bgPr>
    </p:bg>
    <p:spTree>
      <p:nvGrpSpPr>
        <p:cNvPr id="1" name=""/>
        <p:cNvGrpSpPr/>
        <p:nvPr/>
      </p:nvGrpSpPr>
      <p:grpSpPr>
        <a:xfrm>
          <a:off x="0" y="0"/>
          <a:ext cx="0" cy="0"/>
          <a:chOff x="0" y="0"/>
          <a:chExt cx="0" cy="0"/>
        </a:xfrm>
      </p:grpSpPr>
      <p:pic>
        <p:nvPicPr>
          <p:cNvPr id="252930" name="Picture 2" descr="Fgura1">
            <a:extLst>
              <a:ext uri="{FF2B5EF4-FFF2-40B4-BE49-F238E27FC236}">
                <a16:creationId xmlns:a16="http://schemas.microsoft.com/office/drawing/2014/main" id="{91B3DEB8-1DFD-4943-994F-582E7F002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205038"/>
            <a:ext cx="4176713" cy="333692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52931" name="Text Box 3">
            <a:extLst>
              <a:ext uri="{FF2B5EF4-FFF2-40B4-BE49-F238E27FC236}">
                <a16:creationId xmlns:a16="http://schemas.microsoft.com/office/drawing/2014/main" id="{B0BE045A-5149-401B-ACE2-F1F2A545D43B}"/>
              </a:ext>
            </a:extLst>
          </p:cNvPr>
          <p:cNvSpPr txBox="1">
            <a:spLocks noChangeArrowheads="1"/>
          </p:cNvSpPr>
          <p:nvPr/>
        </p:nvSpPr>
        <p:spPr bwMode="auto">
          <a:xfrm>
            <a:off x="992188" y="250825"/>
            <a:ext cx="68405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2800" b="1">
                <a:solidFill>
                  <a:srgbClr val="FF0000"/>
                </a:solidFill>
              </a:rPr>
              <a:t>REPRESENTAÇÃO ESQUEMÁTICA DA </a:t>
            </a:r>
          </a:p>
          <a:p>
            <a:pPr algn="ctr"/>
            <a:r>
              <a:rPr lang="pt-BR" altLang="pt-BR" sz="2800" b="1">
                <a:solidFill>
                  <a:srgbClr val="FF0000"/>
                </a:solidFill>
              </a:rPr>
              <a:t>EXATIDÃO, PRECISÃO E ACURÁCIA</a:t>
            </a:r>
            <a:endParaRPr lang="en-US" altLang="pt-BR" sz="2800" b="1">
              <a:solidFill>
                <a:srgbClr val="FF0000"/>
              </a:solidFill>
            </a:endParaRPr>
          </a:p>
        </p:txBody>
      </p:sp>
      <p:grpSp>
        <p:nvGrpSpPr>
          <p:cNvPr id="252932" name="Group 4">
            <a:extLst>
              <a:ext uri="{FF2B5EF4-FFF2-40B4-BE49-F238E27FC236}">
                <a16:creationId xmlns:a16="http://schemas.microsoft.com/office/drawing/2014/main" id="{B4870F71-0BFD-4F87-A6EB-B9F7B6659174}"/>
              </a:ext>
            </a:extLst>
          </p:cNvPr>
          <p:cNvGrpSpPr>
            <a:grpSpLocks/>
          </p:cNvGrpSpPr>
          <p:nvPr/>
        </p:nvGrpSpPr>
        <p:grpSpPr bwMode="auto">
          <a:xfrm>
            <a:off x="5076825" y="2708275"/>
            <a:ext cx="4608513" cy="2447925"/>
            <a:chOff x="5481" y="8768"/>
            <a:chExt cx="4590" cy="2235"/>
          </a:xfrm>
        </p:grpSpPr>
        <p:grpSp>
          <p:nvGrpSpPr>
            <p:cNvPr id="252933" name="Group 5">
              <a:extLst>
                <a:ext uri="{FF2B5EF4-FFF2-40B4-BE49-F238E27FC236}">
                  <a16:creationId xmlns:a16="http://schemas.microsoft.com/office/drawing/2014/main" id="{48F0E94F-8385-4D60-9FDB-9C4739B53E53}"/>
                </a:ext>
              </a:extLst>
            </p:cNvPr>
            <p:cNvGrpSpPr>
              <a:grpSpLocks/>
            </p:cNvGrpSpPr>
            <p:nvPr/>
          </p:nvGrpSpPr>
          <p:grpSpPr bwMode="auto">
            <a:xfrm>
              <a:off x="5481" y="8768"/>
              <a:ext cx="2520" cy="2190"/>
              <a:chOff x="5481" y="8768"/>
              <a:chExt cx="2520" cy="2190"/>
            </a:xfrm>
          </p:grpSpPr>
          <p:grpSp>
            <p:nvGrpSpPr>
              <p:cNvPr id="252934" name="Group 6">
                <a:extLst>
                  <a:ext uri="{FF2B5EF4-FFF2-40B4-BE49-F238E27FC236}">
                    <a16:creationId xmlns:a16="http://schemas.microsoft.com/office/drawing/2014/main" id="{A4CBF381-F785-4E4D-9A3A-C6DAA6364A99}"/>
                  </a:ext>
                </a:extLst>
              </p:cNvPr>
              <p:cNvGrpSpPr>
                <a:grpSpLocks/>
              </p:cNvGrpSpPr>
              <p:nvPr/>
            </p:nvGrpSpPr>
            <p:grpSpPr bwMode="auto">
              <a:xfrm>
                <a:off x="5481" y="8798"/>
                <a:ext cx="2160" cy="2160"/>
                <a:chOff x="5481" y="8798"/>
                <a:chExt cx="2160" cy="2160"/>
              </a:xfrm>
            </p:grpSpPr>
            <p:sp>
              <p:nvSpPr>
                <p:cNvPr id="252935" name="Oval 7">
                  <a:extLst>
                    <a:ext uri="{FF2B5EF4-FFF2-40B4-BE49-F238E27FC236}">
                      <a16:creationId xmlns:a16="http://schemas.microsoft.com/office/drawing/2014/main" id="{2EB736C3-AABA-4534-8088-E1A55FEAAC7A}"/>
                    </a:ext>
                  </a:extLst>
                </p:cNvPr>
                <p:cNvSpPr>
                  <a:spLocks noChangeArrowheads="1"/>
                </p:cNvSpPr>
                <p:nvPr/>
              </p:nvSpPr>
              <p:spPr bwMode="auto">
                <a:xfrm>
                  <a:off x="5481" y="8798"/>
                  <a:ext cx="2160" cy="2160"/>
                </a:xfrm>
                <a:prstGeom prst="ellipse">
                  <a:avLst/>
                </a:prstGeom>
                <a:noFill/>
                <a:ln w="9525">
                  <a:solidFill>
                    <a:srgbClr val="0000FF"/>
                  </a:solidFill>
                  <a:round/>
                  <a:headEnd/>
                  <a:tailEnd/>
                </a:ln>
                <a:extLst>
                  <a:ext uri="{909E8E84-426E-40DD-AFC4-6F175D3DCCD1}">
                    <a14:hiddenFill xmlns:a14="http://schemas.microsoft.com/office/drawing/2010/main">
                      <a:solidFill>
                        <a:srgbClr val="0000FF"/>
                      </a:solidFill>
                    </a14:hiddenFill>
                  </a:ext>
                </a:extLst>
              </p:spPr>
              <p:txBody>
                <a:bodyPr/>
                <a:lstStyle/>
                <a:p>
                  <a:endParaRPr lang="pt-BR"/>
                </a:p>
              </p:txBody>
            </p:sp>
            <p:sp>
              <p:nvSpPr>
                <p:cNvPr id="252936" name="Oval 8">
                  <a:extLst>
                    <a:ext uri="{FF2B5EF4-FFF2-40B4-BE49-F238E27FC236}">
                      <a16:creationId xmlns:a16="http://schemas.microsoft.com/office/drawing/2014/main" id="{3A38C1E8-419F-47F5-99F4-24FB9BB70002}"/>
                    </a:ext>
                  </a:extLst>
                </p:cNvPr>
                <p:cNvSpPr>
                  <a:spLocks noChangeArrowheads="1"/>
                </p:cNvSpPr>
                <p:nvPr/>
              </p:nvSpPr>
              <p:spPr bwMode="auto">
                <a:xfrm>
                  <a:off x="5781" y="9098"/>
                  <a:ext cx="1560" cy="1560"/>
                </a:xfrm>
                <a:prstGeom prst="ellipse">
                  <a:avLst/>
                </a:prstGeom>
                <a:noFill/>
                <a:ln w="9525">
                  <a:solidFill>
                    <a:srgbClr val="0000FF"/>
                  </a:solidFill>
                  <a:round/>
                  <a:headEnd/>
                  <a:tailEnd/>
                </a:ln>
                <a:extLst>
                  <a:ext uri="{909E8E84-426E-40DD-AFC4-6F175D3DCCD1}">
                    <a14:hiddenFill xmlns:a14="http://schemas.microsoft.com/office/drawing/2010/main">
                      <a:solidFill>
                        <a:srgbClr val="0000FF"/>
                      </a:solidFill>
                    </a14:hiddenFill>
                  </a:ext>
                </a:extLst>
              </p:spPr>
              <p:txBody>
                <a:bodyPr/>
                <a:lstStyle/>
                <a:p>
                  <a:endParaRPr lang="pt-BR"/>
                </a:p>
              </p:txBody>
            </p:sp>
            <p:sp>
              <p:nvSpPr>
                <p:cNvPr id="252937" name="Oval 9">
                  <a:extLst>
                    <a:ext uri="{FF2B5EF4-FFF2-40B4-BE49-F238E27FC236}">
                      <a16:creationId xmlns:a16="http://schemas.microsoft.com/office/drawing/2014/main" id="{566FBF1D-6A6C-45EF-9613-0319D5865A17}"/>
                    </a:ext>
                  </a:extLst>
                </p:cNvPr>
                <p:cNvSpPr>
                  <a:spLocks noChangeArrowheads="1"/>
                </p:cNvSpPr>
                <p:nvPr/>
              </p:nvSpPr>
              <p:spPr bwMode="auto">
                <a:xfrm>
                  <a:off x="6126" y="9428"/>
                  <a:ext cx="890" cy="915"/>
                </a:xfrm>
                <a:prstGeom prst="ellipse">
                  <a:avLst/>
                </a:prstGeom>
                <a:noFill/>
                <a:ln w="9525">
                  <a:solidFill>
                    <a:srgbClr val="0000FF"/>
                  </a:solidFill>
                  <a:round/>
                  <a:headEnd/>
                  <a:tailEnd/>
                </a:ln>
                <a:extLst>
                  <a:ext uri="{909E8E84-426E-40DD-AFC4-6F175D3DCCD1}">
                    <a14:hiddenFill xmlns:a14="http://schemas.microsoft.com/office/drawing/2010/main">
                      <a:solidFill>
                        <a:srgbClr val="0000FF"/>
                      </a:solidFill>
                    </a14:hiddenFill>
                  </a:ext>
                </a:extLst>
              </p:spPr>
              <p:txBody>
                <a:bodyPr/>
                <a:lstStyle/>
                <a:p>
                  <a:endParaRPr lang="pt-BR"/>
                </a:p>
              </p:txBody>
            </p:sp>
            <p:sp>
              <p:nvSpPr>
                <p:cNvPr id="252938" name="Oval 10">
                  <a:extLst>
                    <a:ext uri="{FF2B5EF4-FFF2-40B4-BE49-F238E27FC236}">
                      <a16:creationId xmlns:a16="http://schemas.microsoft.com/office/drawing/2014/main" id="{6EB7D071-71AC-44BE-A796-623D538298A6}"/>
                    </a:ext>
                  </a:extLst>
                </p:cNvPr>
                <p:cNvSpPr>
                  <a:spLocks noChangeArrowheads="1"/>
                </p:cNvSpPr>
                <p:nvPr/>
              </p:nvSpPr>
              <p:spPr bwMode="auto">
                <a:xfrm>
                  <a:off x="6366" y="9713"/>
                  <a:ext cx="379" cy="390"/>
                </a:xfrm>
                <a:prstGeom prst="ellipse">
                  <a:avLst/>
                </a:prstGeom>
                <a:noFill/>
                <a:ln w="9525">
                  <a:solidFill>
                    <a:srgbClr val="0000FF"/>
                  </a:solidFill>
                  <a:round/>
                  <a:headEnd/>
                  <a:tailEnd/>
                </a:ln>
                <a:extLst>
                  <a:ext uri="{909E8E84-426E-40DD-AFC4-6F175D3DCCD1}">
                    <a14:hiddenFill xmlns:a14="http://schemas.microsoft.com/office/drawing/2010/main">
                      <a:solidFill>
                        <a:srgbClr val="0000FF"/>
                      </a:solidFill>
                    </a14:hiddenFill>
                  </a:ext>
                </a:extLst>
              </p:spPr>
              <p:txBody>
                <a:bodyPr/>
                <a:lstStyle/>
                <a:p>
                  <a:endParaRPr lang="pt-BR"/>
                </a:p>
              </p:txBody>
            </p:sp>
            <p:sp>
              <p:nvSpPr>
                <p:cNvPr id="252939" name="Oval 11">
                  <a:extLst>
                    <a:ext uri="{FF2B5EF4-FFF2-40B4-BE49-F238E27FC236}">
                      <a16:creationId xmlns:a16="http://schemas.microsoft.com/office/drawing/2014/main" id="{2A621F58-430E-4E50-8AED-0858A10B9063}"/>
                    </a:ext>
                  </a:extLst>
                </p:cNvPr>
                <p:cNvSpPr>
                  <a:spLocks noChangeArrowheads="1"/>
                </p:cNvSpPr>
                <p:nvPr/>
              </p:nvSpPr>
              <p:spPr bwMode="auto">
                <a:xfrm>
                  <a:off x="6486" y="9833"/>
                  <a:ext cx="153" cy="164"/>
                </a:xfrm>
                <a:prstGeom prst="ellipse">
                  <a:avLst/>
                </a:prstGeom>
                <a:solidFill>
                  <a:srgbClr val="FF0000"/>
                </a:solidFill>
                <a:ln w="9525">
                  <a:solidFill>
                    <a:srgbClr val="000000"/>
                  </a:solidFill>
                  <a:round/>
                  <a:headEnd/>
                  <a:tailEnd/>
                </a:ln>
              </p:spPr>
              <p:txBody>
                <a:bodyPr/>
                <a:lstStyle/>
                <a:p>
                  <a:endParaRPr lang="pt-BR"/>
                </a:p>
              </p:txBody>
            </p:sp>
            <p:sp>
              <p:nvSpPr>
                <p:cNvPr id="252940" name="AutoShape 12">
                  <a:extLst>
                    <a:ext uri="{FF2B5EF4-FFF2-40B4-BE49-F238E27FC236}">
                      <a16:creationId xmlns:a16="http://schemas.microsoft.com/office/drawing/2014/main" id="{E070B6A9-D0AF-4325-B425-DD7D6548803A}"/>
                    </a:ext>
                  </a:extLst>
                </p:cNvPr>
                <p:cNvSpPr>
                  <a:spLocks noChangeArrowheads="1"/>
                </p:cNvSpPr>
                <p:nvPr/>
              </p:nvSpPr>
              <p:spPr bwMode="auto">
                <a:xfrm>
                  <a:off x="6381" y="8921"/>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41" name="AutoShape 13">
                  <a:extLst>
                    <a:ext uri="{FF2B5EF4-FFF2-40B4-BE49-F238E27FC236}">
                      <a16:creationId xmlns:a16="http://schemas.microsoft.com/office/drawing/2014/main" id="{8D90F12E-0633-40A6-89C3-0CD3D1172773}"/>
                    </a:ext>
                  </a:extLst>
                </p:cNvPr>
                <p:cNvSpPr>
                  <a:spLocks noChangeArrowheads="1"/>
                </p:cNvSpPr>
                <p:nvPr/>
              </p:nvSpPr>
              <p:spPr bwMode="auto">
                <a:xfrm>
                  <a:off x="6399" y="9101"/>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42" name="AutoShape 14">
                  <a:extLst>
                    <a:ext uri="{FF2B5EF4-FFF2-40B4-BE49-F238E27FC236}">
                      <a16:creationId xmlns:a16="http://schemas.microsoft.com/office/drawing/2014/main" id="{C9B0529B-4EFA-401E-AE2C-F2A73C574549}"/>
                    </a:ext>
                  </a:extLst>
                </p:cNvPr>
                <p:cNvSpPr>
                  <a:spLocks noChangeArrowheads="1"/>
                </p:cNvSpPr>
                <p:nvPr/>
              </p:nvSpPr>
              <p:spPr bwMode="auto">
                <a:xfrm>
                  <a:off x="6561" y="8978"/>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43" name="AutoShape 15">
                  <a:extLst>
                    <a:ext uri="{FF2B5EF4-FFF2-40B4-BE49-F238E27FC236}">
                      <a16:creationId xmlns:a16="http://schemas.microsoft.com/office/drawing/2014/main" id="{3F082044-E570-417F-A924-313E78FBFBD9}"/>
                    </a:ext>
                  </a:extLst>
                </p:cNvPr>
                <p:cNvSpPr>
                  <a:spLocks noChangeArrowheads="1"/>
                </p:cNvSpPr>
                <p:nvPr/>
              </p:nvSpPr>
              <p:spPr bwMode="auto">
                <a:xfrm>
                  <a:off x="6534" y="9158"/>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44" name="AutoShape 16">
                  <a:extLst>
                    <a:ext uri="{FF2B5EF4-FFF2-40B4-BE49-F238E27FC236}">
                      <a16:creationId xmlns:a16="http://schemas.microsoft.com/office/drawing/2014/main" id="{F9278307-29EA-4622-BE2C-3C7F290304B0}"/>
                    </a:ext>
                  </a:extLst>
                </p:cNvPr>
                <p:cNvSpPr>
                  <a:spLocks noChangeArrowheads="1"/>
                </p:cNvSpPr>
                <p:nvPr/>
              </p:nvSpPr>
              <p:spPr bwMode="auto">
                <a:xfrm>
                  <a:off x="6381" y="9338"/>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45" name="AutoShape 17">
                  <a:extLst>
                    <a:ext uri="{FF2B5EF4-FFF2-40B4-BE49-F238E27FC236}">
                      <a16:creationId xmlns:a16="http://schemas.microsoft.com/office/drawing/2014/main" id="{B4586E91-C73C-453B-B009-F47AC1BDCC4F}"/>
                    </a:ext>
                  </a:extLst>
                </p:cNvPr>
                <p:cNvSpPr>
                  <a:spLocks noChangeArrowheads="1"/>
                </p:cNvSpPr>
                <p:nvPr/>
              </p:nvSpPr>
              <p:spPr bwMode="auto">
                <a:xfrm>
                  <a:off x="6561" y="9323"/>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46" name="AutoShape 18">
                  <a:extLst>
                    <a:ext uri="{FF2B5EF4-FFF2-40B4-BE49-F238E27FC236}">
                      <a16:creationId xmlns:a16="http://schemas.microsoft.com/office/drawing/2014/main" id="{E1C7D10B-9A99-4207-BA6C-04555F6655E5}"/>
                    </a:ext>
                  </a:extLst>
                </p:cNvPr>
                <p:cNvSpPr>
                  <a:spLocks noChangeArrowheads="1"/>
                </p:cNvSpPr>
                <p:nvPr/>
              </p:nvSpPr>
              <p:spPr bwMode="auto">
                <a:xfrm>
                  <a:off x="6561" y="9533"/>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47" name="AutoShape 19">
                  <a:extLst>
                    <a:ext uri="{FF2B5EF4-FFF2-40B4-BE49-F238E27FC236}">
                      <a16:creationId xmlns:a16="http://schemas.microsoft.com/office/drawing/2014/main" id="{6337117E-4D94-40EA-A037-D4FDF2572C4E}"/>
                    </a:ext>
                  </a:extLst>
                </p:cNvPr>
                <p:cNvSpPr>
                  <a:spLocks noChangeArrowheads="1"/>
                </p:cNvSpPr>
                <p:nvPr/>
              </p:nvSpPr>
              <p:spPr bwMode="auto">
                <a:xfrm>
                  <a:off x="6396" y="9533"/>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48" name="AutoShape 20">
                  <a:extLst>
                    <a:ext uri="{FF2B5EF4-FFF2-40B4-BE49-F238E27FC236}">
                      <a16:creationId xmlns:a16="http://schemas.microsoft.com/office/drawing/2014/main" id="{8F6A2F47-A7D8-451B-BBFE-D7CBDD92CD12}"/>
                    </a:ext>
                  </a:extLst>
                </p:cNvPr>
                <p:cNvSpPr>
                  <a:spLocks noChangeArrowheads="1"/>
                </p:cNvSpPr>
                <p:nvPr/>
              </p:nvSpPr>
              <p:spPr bwMode="auto">
                <a:xfrm>
                  <a:off x="6501" y="9696"/>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49" name="AutoShape 21">
                  <a:extLst>
                    <a:ext uri="{FF2B5EF4-FFF2-40B4-BE49-F238E27FC236}">
                      <a16:creationId xmlns:a16="http://schemas.microsoft.com/office/drawing/2014/main" id="{2925BC3A-0996-409F-A6E6-1478FF266D4C}"/>
                    </a:ext>
                  </a:extLst>
                </p:cNvPr>
                <p:cNvSpPr>
                  <a:spLocks noChangeArrowheads="1"/>
                </p:cNvSpPr>
                <p:nvPr/>
              </p:nvSpPr>
              <p:spPr bwMode="auto">
                <a:xfrm>
                  <a:off x="6741" y="8978"/>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0" name="AutoShape 22">
                  <a:extLst>
                    <a:ext uri="{FF2B5EF4-FFF2-40B4-BE49-F238E27FC236}">
                      <a16:creationId xmlns:a16="http://schemas.microsoft.com/office/drawing/2014/main" id="{222034E7-9A03-43CA-9B63-6AB798B129D2}"/>
                    </a:ext>
                  </a:extLst>
                </p:cNvPr>
                <p:cNvSpPr>
                  <a:spLocks noChangeArrowheads="1"/>
                </p:cNvSpPr>
                <p:nvPr/>
              </p:nvSpPr>
              <p:spPr bwMode="auto">
                <a:xfrm>
                  <a:off x="6201" y="8978"/>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1" name="AutoShape 23">
                  <a:extLst>
                    <a:ext uri="{FF2B5EF4-FFF2-40B4-BE49-F238E27FC236}">
                      <a16:creationId xmlns:a16="http://schemas.microsoft.com/office/drawing/2014/main" id="{F6D06F55-BFCE-44E8-B3E2-78C889B811F1}"/>
                    </a:ext>
                  </a:extLst>
                </p:cNvPr>
                <p:cNvSpPr>
                  <a:spLocks noChangeArrowheads="1"/>
                </p:cNvSpPr>
                <p:nvPr/>
              </p:nvSpPr>
              <p:spPr bwMode="auto">
                <a:xfrm>
                  <a:off x="6201" y="9281"/>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2" name="AutoShape 24">
                  <a:extLst>
                    <a:ext uri="{FF2B5EF4-FFF2-40B4-BE49-F238E27FC236}">
                      <a16:creationId xmlns:a16="http://schemas.microsoft.com/office/drawing/2014/main" id="{ADBF20D1-6F53-4D24-8744-8551AE371EF8}"/>
                    </a:ext>
                  </a:extLst>
                </p:cNvPr>
                <p:cNvSpPr>
                  <a:spLocks noChangeArrowheads="1"/>
                </p:cNvSpPr>
                <p:nvPr/>
              </p:nvSpPr>
              <p:spPr bwMode="auto">
                <a:xfrm>
                  <a:off x="7044" y="10616"/>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3" name="AutoShape 25">
                  <a:extLst>
                    <a:ext uri="{FF2B5EF4-FFF2-40B4-BE49-F238E27FC236}">
                      <a16:creationId xmlns:a16="http://schemas.microsoft.com/office/drawing/2014/main" id="{B2E475B5-6232-492A-A564-54C11EBA3488}"/>
                    </a:ext>
                  </a:extLst>
                </p:cNvPr>
                <p:cNvSpPr>
                  <a:spLocks noChangeArrowheads="1"/>
                </p:cNvSpPr>
                <p:nvPr/>
              </p:nvSpPr>
              <p:spPr bwMode="auto">
                <a:xfrm>
                  <a:off x="7017" y="10543"/>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4" name="AutoShape 26">
                  <a:extLst>
                    <a:ext uri="{FF2B5EF4-FFF2-40B4-BE49-F238E27FC236}">
                      <a16:creationId xmlns:a16="http://schemas.microsoft.com/office/drawing/2014/main" id="{692DE396-693C-4DD5-8EFE-4D92A2D99E93}"/>
                    </a:ext>
                  </a:extLst>
                </p:cNvPr>
                <p:cNvSpPr>
                  <a:spLocks noChangeArrowheads="1"/>
                </p:cNvSpPr>
                <p:nvPr/>
              </p:nvSpPr>
              <p:spPr bwMode="auto">
                <a:xfrm>
                  <a:off x="6864" y="10723"/>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5" name="AutoShape 27">
                  <a:extLst>
                    <a:ext uri="{FF2B5EF4-FFF2-40B4-BE49-F238E27FC236}">
                      <a16:creationId xmlns:a16="http://schemas.microsoft.com/office/drawing/2014/main" id="{64A056DB-BB79-469E-897D-0A427F9FCFD8}"/>
                    </a:ext>
                  </a:extLst>
                </p:cNvPr>
                <p:cNvSpPr>
                  <a:spLocks noChangeArrowheads="1"/>
                </p:cNvSpPr>
                <p:nvPr/>
              </p:nvSpPr>
              <p:spPr bwMode="auto">
                <a:xfrm>
                  <a:off x="7044" y="10708"/>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6" name="AutoShape 28">
                  <a:extLst>
                    <a:ext uri="{FF2B5EF4-FFF2-40B4-BE49-F238E27FC236}">
                      <a16:creationId xmlns:a16="http://schemas.microsoft.com/office/drawing/2014/main" id="{FFF0DEBC-247F-4398-9FD3-ECEF39037DFF}"/>
                    </a:ext>
                  </a:extLst>
                </p:cNvPr>
                <p:cNvSpPr>
                  <a:spLocks noChangeArrowheads="1"/>
                </p:cNvSpPr>
                <p:nvPr/>
              </p:nvSpPr>
              <p:spPr bwMode="auto">
                <a:xfrm>
                  <a:off x="6969" y="10663"/>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7" name="AutoShape 29">
                  <a:extLst>
                    <a:ext uri="{FF2B5EF4-FFF2-40B4-BE49-F238E27FC236}">
                      <a16:creationId xmlns:a16="http://schemas.microsoft.com/office/drawing/2014/main" id="{45A09B79-C4F0-4298-892F-E4FA8B7BDA0A}"/>
                    </a:ext>
                  </a:extLst>
                </p:cNvPr>
                <p:cNvSpPr>
                  <a:spLocks noChangeArrowheads="1"/>
                </p:cNvSpPr>
                <p:nvPr/>
              </p:nvSpPr>
              <p:spPr bwMode="auto">
                <a:xfrm>
                  <a:off x="6984" y="10766"/>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8" name="AutoShape 30">
                  <a:extLst>
                    <a:ext uri="{FF2B5EF4-FFF2-40B4-BE49-F238E27FC236}">
                      <a16:creationId xmlns:a16="http://schemas.microsoft.com/office/drawing/2014/main" id="{5B5A6661-6213-4133-8B72-8EDC48B728F0}"/>
                    </a:ext>
                  </a:extLst>
                </p:cNvPr>
                <p:cNvSpPr>
                  <a:spLocks noChangeArrowheads="1"/>
                </p:cNvSpPr>
                <p:nvPr/>
              </p:nvSpPr>
              <p:spPr bwMode="auto">
                <a:xfrm>
                  <a:off x="6939" y="10588"/>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59" name="AutoShape 31">
                  <a:extLst>
                    <a:ext uri="{FF2B5EF4-FFF2-40B4-BE49-F238E27FC236}">
                      <a16:creationId xmlns:a16="http://schemas.microsoft.com/office/drawing/2014/main" id="{85D51738-F1EB-48B3-8AB4-2E175459FB62}"/>
                    </a:ext>
                  </a:extLst>
                </p:cNvPr>
                <p:cNvSpPr>
                  <a:spLocks noChangeArrowheads="1"/>
                </p:cNvSpPr>
                <p:nvPr/>
              </p:nvSpPr>
              <p:spPr bwMode="auto">
                <a:xfrm>
                  <a:off x="6909" y="10796"/>
                  <a:ext cx="57" cy="57"/>
                </a:xfrm>
                <a:prstGeom prst="flowChartConnector">
                  <a:avLst/>
                </a:prstGeom>
                <a:solidFill>
                  <a:srgbClr val="000000"/>
                </a:solidFill>
                <a:ln w="9525">
                  <a:solidFill>
                    <a:srgbClr val="000000"/>
                  </a:solidFill>
                  <a:round/>
                  <a:headEnd/>
                  <a:tailEnd/>
                </a:ln>
              </p:spPr>
              <p:txBody>
                <a:bodyPr/>
                <a:lstStyle/>
                <a:p>
                  <a:endParaRPr lang="pt-BR"/>
                </a:p>
              </p:txBody>
            </p:sp>
            <p:sp>
              <p:nvSpPr>
                <p:cNvPr id="252960" name="AutoShape 32">
                  <a:extLst>
                    <a:ext uri="{FF2B5EF4-FFF2-40B4-BE49-F238E27FC236}">
                      <a16:creationId xmlns:a16="http://schemas.microsoft.com/office/drawing/2014/main" id="{74B9891B-2790-4122-9C78-90B08DBD8731}"/>
                    </a:ext>
                  </a:extLst>
                </p:cNvPr>
                <p:cNvSpPr>
                  <a:spLocks noChangeArrowheads="1"/>
                </p:cNvSpPr>
                <p:nvPr/>
              </p:nvSpPr>
              <p:spPr bwMode="auto">
                <a:xfrm>
                  <a:off x="6864" y="10621"/>
                  <a:ext cx="57" cy="57"/>
                </a:xfrm>
                <a:prstGeom prst="flowChartConnector">
                  <a:avLst/>
                </a:prstGeom>
                <a:solidFill>
                  <a:srgbClr val="000000"/>
                </a:solidFill>
                <a:ln w="9525">
                  <a:solidFill>
                    <a:srgbClr val="000000"/>
                  </a:solidFill>
                  <a:round/>
                  <a:headEnd/>
                  <a:tailEnd/>
                </a:ln>
              </p:spPr>
              <p:txBody>
                <a:bodyPr/>
                <a:lstStyle/>
                <a:p>
                  <a:endParaRPr lang="pt-BR"/>
                </a:p>
              </p:txBody>
            </p:sp>
          </p:grpSp>
          <p:sp>
            <p:nvSpPr>
              <p:cNvPr id="252961" name="AutoShape 33">
                <a:extLst>
                  <a:ext uri="{FF2B5EF4-FFF2-40B4-BE49-F238E27FC236}">
                    <a16:creationId xmlns:a16="http://schemas.microsoft.com/office/drawing/2014/main" id="{2BB70AE2-9D14-44E8-9E0D-741FF934337A}"/>
                  </a:ext>
                </a:extLst>
              </p:cNvPr>
              <p:cNvSpPr>
                <a:spLocks/>
              </p:cNvSpPr>
              <p:nvPr/>
            </p:nvSpPr>
            <p:spPr bwMode="auto">
              <a:xfrm>
                <a:off x="6831" y="8768"/>
                <a:ext cx="180" cy="1080"/>
              </a:xfrm>
              <a:prstGeom prst="rightBrace">
                <a:avLst>
                  <a:gd name="adj1" fmla="val 50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2962" name="AutoShape 34">
                <a:extLst>
                  <a:ext uri="{FF2B5EF4-FFF2-40B4-BE49-F238E27FC236}">
                    <a16:creationId xmlns:a16="http://schemas.microsoft.com/office/drawing/2014/main" id="{2A8E990A-0C98-4D84-B5D5-FB28065ED5FB}"/>
                  </a:ext>
                </a:extLst>
              </p:cNvPr>
              <p:cNvSpPr>
                <a:spLocks/>
              </p:cNvSpPr>
              <p:nvPr/>
            </p:nvSpPr>
            <p:spPr bwMode="auto">
              <a:xfrm>
                <a:off x="7101" y="10508"/>
                <a:ext cx="210" cy="360"/>
              </a:xfrm>
              <a:prstGeom prst="rightBrace">
                <a:avLst>
                  <a:gd name="adj1" fmla="val 14286"/>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252963" name="Line 35">
                <a:extLst>
                  <a:ext uri="{FF2B5EF4-FFF2-40B4-BE49-F238E27FC236}">
                    <a16:creationId xmlns:a16="http://schemas.microsoft.com/office/drawing/2014/main" id="{CCB3D934-26A9-48C5-A9DE-ADD7DA49FAFE}"/>
                  </a:ext>
                </a:extLst>
              </p:cNvPr>
              <p:cNvSpPr>
                <a:spLocks noChangeShapeType="1"/>
              </p:cNvSpPr>
              <p:nvPr/>
            </p:nvSpPr>
            <p:spPr bwMode="auto">
              <a:xfrm>
                <a:off x="7056" y="9308"/>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52964" name="Line 36">
                <a:extLst>
                  <a:ext uri="{FF2B5EF4-FFF2-40B4-BE49-F238E27FC236}">
                    <a16:creationId xmlns:a16="http://schemas.microsoft.com/office/drawing/2014/main" id="{8490182D-A9DE-4F8D-8FF6-18DA56C0BFCC}"/>
                  </a:ext>
                </a:extLst>
              </p:cNvPr>
              <p:cNvSpPr>
                <a:spLocks noChangeShapeType="1"/>
              </p:cNvSpPr>
              <p:nvPr/>
            </p:nvSpPr>
            <p:spPr bwMode="auto">
              <a:xfrm>
                <a:off x="7371" y="10673"/>
                <a:ext cx="63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52965" name="Line 37">
                <a:extLst>
                  <a:ext uri="{FF2B5EF4-FFF2-40B4-BE49-F238E27FC236}">
                    <a16:creationId xmlns:a16="http://schemas.microsoft.com/office/drawing/2014/main" id="{4EDF820F-AD19-48C3-96ED-1D902039B221}"/>
                  </a:ext>
                </a:extLst>
              </p:cNvPr>
              <p:cNvSpPr>
                <a:spLocks noChangeShapeType="1"/>
              </p:cNvSpPr>
              <p:nvPr/>
            </p:nvSpPr>
            <p:spPr bwMode="auto">
              <a:xfrm>
                <a:off x="6636" y="9908"/>
                <a:ext cx="136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sp>
          <p:nvSpPr>
            <p:cNvPr id="252966" name="Text Box 38">
              <a:extLst>
                <a:ext uri="{FF2B5EF4-FFF2-40B4-BE49-F238E27FC236}">
                  <a16:creationId xmlns:a16="http://schemas.microsoft.com/office/drawing/2014/main" id="{7A919C27-268E-4B82-B188-8F6F5B165778}"/>
                </a:ext>
              </a:extLst>
            </p:cNvPr>
            <p:cNvSpPr txBox="1">
              <a:spLocks noChangeArrowheads="1"/>
            </p:cNvSpPr>
            <p:nvPr/>
          </p:nvSpPr>
          <p:spPr bwMode="auto">
            <a:xfrm>
              <a:off x="7881" y="9098"/>
              <a:ext cx="21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sz="1200">
                  <a:solidFill>
                    <a:srgbClr val="000000"/>
                  </a:solidFill>
                </a:rPr>
                <a:t>Exatidão</a:t>
              </a:r>
              <a:endParaRPr lang="en-US" altLang="pt-BR">
                <a:solidFill>
                  <a:srgbClr val="000000"/>
                </a:solidFill>
                <a:latin typeface="Arial Black" panose="020B0A04020102020204" pitchFamily="34" charset="0"/>
              </a:endParaRPr>
            </a:p>
          </p:txBody>
        </p:sp>
        <p:sp>
          <p:nvSpPr>
            <p:cNvPr id="252967" name="Text Box 39">
              <a:extLst>
                <a:ext uri="{FF2B5EF4-FFF2-40B4-BE49-F238E27FC236}">
                  <a16:creationId xmlns:a16="http://schemas.microsoft.com/office/drawing/2014/main" id="{696888F8-1F5A-4E9D-8000-CEFE84071524}"/>
                </a:ext>
              </a:extLst>
            </p:cNvPr>
            <p:cNvSpPr txBox="1">
              <a:spLocks noChangeArrowheads="1"/>
            </p:cNvSpPr>
            <p:nvPr/>
          </p:nvSpPr>
          <p:spPr bwMode="auto">
            <a:xfrm>
              <a:off x="7911" y="10463"/>
              <a:ext cx="21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sz="1200">
                  <a:solidFill>
                    <a:srgbClr val="000000"/>
                  </a:solidFill>
                </a:rPr>
                <a:t>Precisão</a:t>
              </a:r>
              <a:endParaRPr lang="en-US" altLang="pt-BR">
                <a:solidFill>
                  <a:srgbClr val="000000"/>
                </a:solidFill>
                <a:latin typeface="Arial Black" panose="020B0A04020102020204" pitchFamily="34" charset="0"/>
              </a:endParaRPr>
            </a:p>
          </p:txBody>
        </p:sp>
        <p:sp>
          <p:nvSpPr>
            <p:cNvPr id="252968" name="Text Box 40">
              <a:extLst>
                <a:ext uri="{FF2B5EF4-FFF2-40B4-BE49-F238E27FC236}">
                  <a16:creationId xmlns:a16="http://schemas.microsoft.com/office/drawing/2014/main" id="{54AB4CC4-39C1-477A-9ED1-EEE7F6FACB42}"/>
                </a:ext>
              </a:extLst>
            </p:cNvPr>
            <p:cNvSpPr txBox="1">
              <a:spLocks noChangeArrowheads="1"/>
            </p:cNvSpPr>
            <p:nvPr/>
          </p:nvSpPr>
          <p:spPr bwMode="auto">
            <a:xfrm>
              <a:off x="7911" y="9698"/>
              <a:ext cx="21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sz="1200">
                  <a:solidFill>
                    <a:srgbClr val="000000"/>
                  </a:solidFill>
                </a:rPr>
                <a:t>Valor verdadeiro</a:t>
              </a:r>
              <a:endParaRPr lang="en-US" altLang="pt-BR">
                <a:solidFill>
                  <a:srgbClr val="000000"/>
                </a:solidFill>
                <a:latin typeface="Arial Black" panose="020B0A04020102020204" pitchFamily="34" charset="0"/>
              </a:endParaRPr>
            </a:p>
          </p:txBody>
        </p:sp>
      </p:grpSp>
      <p:sp>
        <p:nvSpPr>
          <p:cNvPr id="252969" name="Rectangle 41">
            <a:extLst>
              <a:ext uri="{FF2B5EF4-FFF2-40B4-BE49-F238E27FC236}">
                <a16:creationId xmlns:a16="http://schemas.microsoft.com/office/drawing/2014/main" id="{0ED17961-59DA-4E1C-B4FF-F601CDBE1E1B}"/>
              </a:ext>
            </a:extLst>
          </p:cNvPr>
          <p:cNvSpPr>
            <a:spLocks noChangeArrowheads="1"/>
          </p:cNvSpPr>
          <p:nvPr/>
        </p:nvSpPr>
        <p:spPr bwMode="auto">
          <a:xfrm>
            <a:off x="0" y="0"/>
            <a:ext cx="9144000" cy="6858000"/>
          </a:xfrm>
          <a:prstGeom prst="rect">
            <a:avLst/>
          </a:prstGeom>
          <a:noFill/>
          <a:ln w="3810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ítulo 1">
            <a:extLst>
              <a:ext uri="{FF2B5EF4-FFF2-40B4-BE49-F238E27FC236}">
                <a16:creationId xmlns:a16="http://schemas.microsoft.com/office/drawing/2014/main" id="{4833CA86-FDC0-4741-98BA-89411E32EAB3}"/>
              </a:ext>
            </a:extLst>
          </p:cNvPr>
          <p:cNvSpPr>
            <a:spLocks noGrp="1" noChangeArrowheads="1"/>
          </p:cNvSpPr>
          <p:nvPr>
            <p:ph type="ctrTitle"/>
          </p:nvPr>
        </p:nvSpPr>
        <p:spPr>
          <a:xfrm>
            <a:off x="1446213" y="1960563"/>
            <a:ext cx="6251575" cy="1381125"/>
          </a:xfrm>
        </p:spPr>
        <p:txBody>
          <a:bodyPr>
            <a:normAutofit fontScale="90000"/>
          </a:bodyPr>
          <a:lstStyle/>
          <a:p>
            <a:pPr algn="ctr" eaLnBrk="1" hangingPunct="1">
              <a:defRPr/>
            </a:pPr>
            <a:r>
              <a:rPr lang="pt-BR" altLang="pt-BR" sz="4500" dirty="0">
                <a:latin typeface="Times New Roman" panose="02020603050405020304" pitchFamily="18" charset="0"/>
                <a:cs typeface="Times New Roman" panose="02020603050405020304" pitchFamily="18" charset="0"/>
              </a:rPr>
              <a:t>Agradeço pela Interpretação da Aula</a:t>
            </a:r>
            <a:endParaRPr lang="en-US" altLang="pt-BR" sz="4500" b="1" dirty="0">
              <a:latin typeface="Times New Roman" panose="02020603050405020304" pitchFamily="18" charset="0"/>
              <a:cs typeface="Times New Roman" panose="02020603050405020304" pitchFamily="18" charset="0"/>
            </a:endParaRPr>
          </a:p>
        </p:txBody>
      </p:sp>
      <p:sp>
        <p:nvSpPr>
          <p:cNvPr id="83971" name="Retângulo 6">
            <a:extLst>
              <a:ext uri="{FF2B5EF4-FFF2-40B4-BE49-F238E27FC236}">
                <a16:creationId xmlns:a16="http://schemas.microsoft.com/office/drawing/2014/main" id="{D71E5D7F-F353-96F2-28A9-C1E5166CE5C5}"/>
              </a:ext>
            </a:extLst>
          </p:cNvPr>
          <p:cNvSpPr>
            <a:spLocks noChangeArrowheads="1"/>
          </p:cNvSpPr>
          <p:nvPr/>
        </p:nvSpPr>
        <p:spPr bwMode="auto">
          <a:xfrm>
            <a:off x="1333500" y="6072188"/>
            <a:ext cx="6477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107000"/>
              </a:lnSpc>
              <a:spcBef>
                <a:spcPct val="0"/>
              </a:spcBef>
              <a:spcAft>
                <a:spcPct val="0"/>
              </a:spcAft>
              <a:buClrTx/>
              <a:buSzTx/>
              <a:buFontTx/>
              <a:buNone/>
              <a:tabLst/>
              <a:defRPr/>
            </a:pPr>
            <a:r>
              <a:rPr kumimoji="0" lang="pt-BR" altLang="pt-BR" sz="27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Professor Dr. Alexandre Rosa dos Santos</a:t>
            </a:r>
            <a:endParaRPr kumimoji="0" lang="en-US" altLang="pt-BR" sz="27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m 2" descr="Homem sorrindo com camisa azul&#10;&#10;Descrição gerada automaticamente">
            <a:extLst>
              <a:ext uri="{FF2B5EF4-FFF2-40B4-BE49-F238E27FC236}">
                <a16:creationId xmlns:a16="http://schemas.microsoft.com/office/drawing/2014/main" id="{5C2C37F3-BC15-B4C8-2BB5-28A4B0E47355}"/>
              </a:ext>
            </a:extLst>
          </p:cNvPr>
          <p:cNvPicPr>
            <a:picLocks noChangeAspect="1"/>
          </p:cNvPicPr>
          <p:nvPr/>
        </p:nvPicPr>
        <p:blipFill>
          <a:blip r:embed="rId2"/>
          <a:stretch>
            <a:fillRect/>
          </a:stretch>
        </p:blipFill>
        <p:spPr>
          <a:xfrm>
            <a:off x="3192463" y="3671888"/>
            <a:ext cx="2759075" cy="2271712"/>
          </a:xfrm>
          <a:prstGeom prst="rect">
            <a:avLst/>
          </a:prstGeom>
          <a:ln>
            <a:noFill/>
          </a:ln>
          <a:effectLst>
            <a:outerShdw blurRad="190500" algn="tl" rotWithShape="0">
              <a:srgbClr val="000000">
                <a:alpha val="70000"/>
              </a:srgbClr>
            </a:outerShdw>
          </a:effectLst>
        </p:spPr>
      </p:pic>
      <p:pic>
        <p:nvPicPr>
          <p:cNvPr id="83973" name="Picture 4" descr="Brasão Gif 15 Kb">
            <a:extLst>
              <a:ext uri="{FF2B5EF4-FFF2-40B4-BE49-F238E27FC236}">
                <a16:creationId xmlns:a16="http://schemas.microsoft.com/office/drawing/2014/main" id="{DA43F180-9ABA-7267-0AAF-CE97A0488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638"/>
            <a:ext cx="1325563" cy="1325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3974" name="Retângulo 5">
            <a:extLst>
              <a:ext uri="{FF2B5EF4-FFF2-40B4-BE49-F238E27FC236}">
                <a16:creationId xmlns:a16="http://schemas.microsoft.com/office/drawing/2014/main" id="{FC545332-F5DD-C2C2-74CD-78BF5F4EA3EA}"/>
              </a:ext>
            </a:extLst>
          </p:cNvPr>
          <p:cNvSpPr>
            <a:spLocks noChangeArrowheads="1"/>
          </p:cNvSpPr>
          <p:nvPr/>
        </p:nvSpPr>
        <p:spPr bwMode="auto">
          <a:xfrm>
            <a:off x="1143000" y="0"/>
            <a:ext cx="815181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spcBef>
                <a:spcPts val="750"/>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1pPr>
            <a:lvl2pPr marL="742950" indent="-285750"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1143000" indent="-22860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defRPr>
            </a:lvl3pPr>
            <a:lvl4pPr marL="16002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2057400" indent="-22860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5146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9718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4290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886200" indent="-22860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21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UNIVERSIDADE FEDERAL DO ESPÍRITO SANTO</a:t>
            </a:r>
            <a:endParaRPr kumimoji="0" lang="en-US" altLang="pt-BR" sz="21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CENTRO DE CIÊNCIAS AGRÁRIAS E ENGENHARIAS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342900" rtl="0" eaLnBrk="1" fontAlgn="base" latinLnBrk="0" hangingPunct="1">
              <a:lnSpc>
                <a:spcPct val="200000"/>
              </a:lnSpc>
              <a:spcBef>
                <a:spcPct val="0"/>
              </a:spcBef>
              <a:spcAft>
                <a:spcPct val="0"/>
              </a:spcAft>
              <a:buClrTx/>
              <a:buSzTx/>
              <a:buFontTx/>
              <a:buNone/>
              <a:tabLst/>
              <a:defRPr/>
            </a:pPr>
            <a:r>
              <a:rPr kumimoji="0" lang="pt-BR" altLang="pt-BR" sz="15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PROGRAMA DE PÓS-GRADUAÇÃO EM CIÊNCIAS FLORESTAIS</a:t>
            </a:r>
            <a:endParaRPr kumimoji="0" lang="en-US" altLang="pt-BR" sz="15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186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ADC990B-E9CD-425E-A071-22F1EE58CD58}"/>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100355" name="Rectangle 3">
            <a:extLst>
              <a:ext uri="{FF2B5EF4-FFF2-40B4-BE49-F238E27FC236}">
                <a16:creationId xmlns:a16="http://schemas.microsoft.com/office/drawing/2014/main" id="{B58FDCB2-787D-4DEF-B311-CE41211D0CB9}"/>
              </a:ext>
            </a:extLst>
          </p:cNvPr>
          <p:cNvSpPr>
            <a:spLocks noChangeArrowheads="1"/>
          </p:cNvSpPr>
          <p:nvPr/>
        </p:nvSpPr>
        <p:spPr bwMode="auto">
          <a:xfrm>
            <a:off x="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grpSp>
        <p:nvGrpSpPr>
          <p:cNvPr id="100356" name="Group 4">
            <a:extLst>
              <a:ext uri="{FF2B5EF4-FFF2-40B4-BE49-F238E27FC236}">
                <a16:creationId xmlns:a16="http://schemas.microsoft.com/office/drawing/2014/main" id="{D5F29DBF-36DB-429F-B3A1-1CF4252379BD}"/>
              </a:ext>
            </a:extLst>
          </p:cNvPr>
          <p:cNvGrpSpPr>
            <a:grpSpLocks/>
          </p:cNvGrpSpPr>
          <p:nvPr/>
        </p:nvGrpSpPr>
        <p:grpSpPr bwMode="auto">
          <a:xfrm>
            <a:off x="0" y="0"/>
            <a:ext cx="9334500" cy="7939088"/>
            <a:chOff x="0" y="0"/>
            <a:chExt cx="5880" cy="5001"/>
          </a:xfrm>
        </p:grpSpPr>
        <p:pic>
          <p:nvPicPr>
            <p:cNvPr id="100357" name="Picture 5" descr="CBERS_2_CCD1XS_20031104_156">
              <a:extLst>
                <a:ext uri="{FF2B5EF4-FFF2-40B4-BE49-F238E27FC236}">
                  <a16:creationId xmlns:a16="http://schemas.microsoft.com/office/drawing/2014/main" id="{847A0D2A-9110-4359-8AB9-87B9405B1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 y="2878"/>
              <a:ext cx="3120" cy="2123"/>
            </a:xfrm>
            <a:prstGeom prst="rect">
              <a:avLst/>
            </a:prstGeom>
            <a:noFill/>
            <a:extLst>
              <a:ext uri="{909E8E84-426E-40DD-AFC4-6F175D3DCCD1}">
                <a14:hiddenFill xmlns:a14="http://schemas.microsoft.com/office/drawing/2010/main">
                  <a:solidFill>
                    <a:srgbClr val="FFFFFF"/>
                  </a:solidFill>
                </a14:hiddenFill>
              </a:ext>
            </a:extLst>
          </p:spPr>
        </p:pic>
        <p:pic>
          <p:nvPicPr>
            <p:cNvPr id="100358" name="Picture 6" descr="Vitoria-ES-PSM-201202">
              <a:extLst>
                <a:ext uri="{FF2B5EF4-FFF2-40B4-BE49-F238E27FC236}">
                  <a16:creationId xmlns:a16="http://schemas.microsoft.com/office/drawing/2014/main" id="{CB56FE2A-A4FA-4B8C-81B3-51552BF30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72" cy="4320"/>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descr="Vitoria">
              <a:extLst>
                <a:ext uri="{FF2B5EF4-FFF2-40B4-BE49-F238E27FC236}">
                  <a16:creationId xmlns:a16="http://schemas.microsoft.com/office/drawing/2014/main" id="{BD663BAC-B8FD-47A3-85A2-627F83ED1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 y="0"/>
              <a:ext cx="3000" cy="3000"/>
            </a:xfrm>
            <a:prstGeom prst="rect">
              <a:avLst/>
            </a:prstGeom>
            <a:noFill/>
            <a:extLst>
              <a:ext uri="{909E8E84-426E-40DD-AFC4-6F175D3DCCD1}">
                <a14:hiddenFill xmlns:a14="http://schemas.microsoft.com/office/drawing/2010/main">
                  <a:solidFill>
                    <a:srgbClr val="FFFFFF"/>
                  </a:solidFill>
                </a14:hiddenFill>
              </a:ext>
            </a:extLst>
          </p:spPr>
        </p:pic>
        <p:sp>
          <p:nvSpPr>
            <p:cNvPr id="100360" name="WordArt 8">
              <a:extLst>
                <a:ext uri="{FF2B5EF4-FFF2-40B4-BE49-F238E27FC236}">
                  <a16:creationId xmlns:a16="http://schemas.microsoft.com/office/drawing/2014/main" id="{FC181A80-1106-404D-8152-C9DC4CA84BD9}"/>
                </a:ext>
              </a:extLst>
            </p:cNvPr>
            <p:cNvSpPr>
              <a:spLocks noChangeArrowheads="1" noChangeShapeType="1" noTextEdit="1"/>
            </p:cNvSpPr>
            <p:nvPr/>
          </p:nvSpPr>
          <p:spPr bwMode="auto">
            <a:xfrm>
              <a:off x="1824" y="34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FIM</a:t>
              </a:r>
            </a:p>
          </p:txBody>
        </p:sp>
        <p:sp>
          <p:nvSpPr>
            <p:cNvPr id="100361" name="WordArt 9">
              <a:extLst>
                <a:ext uri="{FF2B5EF4-FFF2-40B4-BE49-F238E27FC236}">
                  <a16:creationId xmlns:a16="http://schemas.microsoft.com/office/drawing/2014/main" id="{6C1E2D32-840C-4E23-B229-2AF31396AF05}"/>
                </a:ext>
              </a:extLst>
            </p:cNvPr>
            <p:cNvSpPr>
              <a:spLocks noChangeArrowheads="1" noChangeShapeType="1" noTextEdit="1"/>
            </p:cNvSpPr>
            <p:nvPr/>
          </p:nvSpPr>
          <p:spPr bwMode="auto">
            <a:xfrm>
              <a:off x="4848" y="2556"/>
              <a:ext cx="864" cy="228"/>
            </a:xfrm>
            <a:prstGeom prst="rect">
              <a:avLst/>
            </a:prstGeom>
          </p:spPr>
          <p:txBody>
            <a:bodyPr wrap="none" fromWordArt="1">
              <a:prstTxWarp prst="textWave1">
                <a:avLst>
                  <a:gd name="adj1" fmla="val 0"/>
                  <a:gd name="adj2" fmla="val 0"/>
                </a:avLst>
              </a:prstTxWarp>
            </a:bodyPr>
            <a:lstStyle/>
            <a:p>
              <a:pPr algn="ctr"/>
              <a:r>
                <a:rPr lang="pt-BR" sz="3600" kern="10">
                  <a:ln w="9525">
                    <a:solidFill>
                      <a:schemeClr val="tx1"/>
                    </a:solidFill>
                    <a:round/>
                    <a:headEnd/>
                    <a:tailEnd/>
                  </a:ln>
                  <a:solidFill>
                    <a:srgbClr val="FFCC00"/>
                  </a:solidFill>
                  <a:effectLst>
                    <a:outerShdw dist="53882" dir="2700000" algn="ctr" rotWithShape="0">
                      <a:srgbClr val="C0C0C0">
                        <a:alpha val="80000"/>
                      </a:srgbClr>
                    </a:outerShdw>
                  </a:effectLst>
                  <a:latin typeface="Times New Roman" panose="02020603050405020304" pitchFamily="18" charset="0"/>
                  <a:cs typeface="Times New Roman" panose="02020603050405020304" pitchFamily="18" charset="0"/>
                </a:rPr>
                <a:t>FIM</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3CED05-B307-4E2A-B5AB-3FB5BD236C55}"/>
              </a:ext>
            </a:extLst>
          </p:cNvPr>
          <p:cNvSpPr>
            <a:spLocks noGrp="1"/>
          </p:cNvSpPr>
          <p:nvPr>
            <p:ph type="ctrTitle"/>
          </p:nvPr>
        </p:nvSpPr>
        <p:spPr>
          <a:xfrm>
            <a:off x="427741" y="700157"/>
            <a:ext cx="8288518" cy="2082800"/>
          </a:xfrm>
        </p:spPr>
        <p:txBody>
          <a:bodyPr rtlCol="0">
            <a:noAutofit/>
          </a:bodyPr>
          <a:lstStyle/>
          <a:p>
            <a:pPr algn="ctr" eaLnBrk="1" fontAlgn="auto" hangingPunct="1">
              <a:spcAft>
                <a:spcPts val="0"/>
              </a:spcAft>
              <a:defRPr/>
            </a:pPr>
            <a:r>
              <a:rPr lang="pt-BR" sz="4500">
                <a:latin typeface="Arial Black" panose="020B0A04020102020204" pitchFamily="34" charset="0"/>
                <a:cs typeface="Times New Roman" panose="02020603050405020304" pitchFamily="18" charset="0"/>
              </a:rPr>
              <a:t>AULA 16</a:t>
            </a:r>
            <a:r>
              <a:rPr lang="pt-BR" sz="4500">
                <a:latin typeface="Times New Roman" panose="02020603050405020304" pitchFamily="18" charset="0"/>
                <a:cs typeface="Times New Roman" panose="02020603050405020304" pitchFamily="18" charset="0"/>
              </a:rPr>
              <a:t> </a:t>
            </a:r>
            <a:br>
              <a:rPr lang="pt-BR" sz="4500" dirty="0">
                <a:latin typeface="Times New Roman" panose="02020603050405020304" pitchFamily="18" charset="0"/>
                <a:cs typeface="Times New Roman" panose="02020603050405020304" pitchFamily="18" charset="0"/>
              </a:rPr>
            </a:br>
            <a:r>
              <a:rPr lang="pt-BR" sz="4000" dirty="0">
                <a:latin typeface="Times New Roman" panose="02020603050405020304" pitchFamily="18" charset="0"/>
                <a:cs typeface="Times New Roman" panose="02020603050405020304" pitchFamily="18" charset="0"/>
              </a:rPr>
              <a:t>Interpretação Visual de Imagens Orbitais</a:t>
            </a:r>
          </a:p>
        </p:txBody>
      </p:sp>
      <p:sp>
        <p:nvSpPr>
          <p:cNvPr id="31747" name="Text Box 18">
            <a:extLst>
              <a:ext uri="{FF2B5EF4-FFF2-40B4-BE49-F238E27FC236}">
                <a16:creationId xmlns:a16="http://schemas.microsoft.com/office/drawing/2014/main" id="{A912DB47-68E0-4D5E-8763-2B0F44FDD5E9}"/>
              </a:ext>
            </a:extLst>
          </p:cNvPr>
          <p:cNvSpPr txBox="1">
            <a:spLocks noChangeArrowheads="1"/>
          </p:cNvSpPr>
          <p:nvPr/>
        </p:nvSpPr>
        <p:spPr bwMode="auto">
          <a:xfrm>
            <a:off x="381000" y="6121400"/>
            <a:ext cx="8382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base" latinLnBrk="0" hangingPunct="1">
              <a:lnSpc>
                <a:spcPct val="200000"/>
              </a:lnSpc>
              <a:spcBef>
                <a:spcPct val="0"/>
              </a:spcBef>
              <a:spcAft>
                <a:spcPct val="0"/>
              </a:spcAft>
              <a:buClrTx/>
              <a:buSzTx/>
              <a:buFontTx/>
              <a:buNone/>
              <a:tabLst/>
              <a:defRPr/>
            </a:pPr>
            <a:r>
              <a:rPr kumimoji="0" lang="pt-BR" altLang="pt-BR" sz="1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Obs: Todos os Slides apresentados foram adaptados do livro  “Fundamentos do Sensoriamento Remoto e Metodologias de  Aplicação (2ª Edição). Autor: Maurício Alves Moreira</a:t>
            </a:r>
          </a:p>
        </p:txBody>
      </p:sp>
      <p:pic>
        <p:nvPicPr>
          <p:cNvPr id="31748" name="Picture 12" descr="Vitoria">
            <a:extLst>
              <a:ext uri="{FF2B5EF4-FFF2-40B4-BE49-F238E27FC236}">
                <a16:creationId xmlns:a16="http://schemas.microsoft.com/office/drawing/2014/main" id="{A6419DC9-B49A-42CB-AB69-F738FEECE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5" descr="andarai-ba">
            <a:extLst>
              <a:ext uri="{FF2B5EF4-FFF2-40B4-BE49-F238E27FC236}">
                <a16:creationId xmlns:a16="http://schemas.microsoft.com/office/drawing/2014/main" id="{FEC44DF5-4289-4B7E-9A27-30097CDF9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194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7" descr="Campos do Jordão - SP">
            <a:extLst>
              <a:ext uri="{FF2B5EF4-FFF2-40B4-BE49-F238E27FC236}">
                <a16:creationId xmlns:a16="http://schemas.microsoft.com/office/drawing/2014/main" id="{FEE9F09F-32D7-4969-B59F-5364E927B7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1951"/>
          <a:stretch>
            <a:fillRect/>
          </a:stretch>
        </p:blipFill>
        <p:spPr bwMode="auto">
          <a:xfrm>
            <a:off x="6705600" y="2819400"/>
            <a:ext cx="2438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53461" name="Text Box 213">
            <a:extLst>
              <a:ext uri="{FF2B5EF4-FFF2-40B4-BE49-F238E27FC236}">
                <a16:creationId xmlns:a16="http://schemas.microsoft.com/office/drawing/2014/main" id="{44A5B308-AF13-4E2F-91A4-3301C1102E90}"/>
              </a:ext>
            </a:extLst>
          </p:cNvPr>
          <p:cNvSpPr txBox="1">
            <a:spLocks noChangeArrowheads="1"/>
          </p:cNvSpPr>
          <p:nvPr/>
        </p:nvSpPr>
        <p:spPr bwMode="auto">
          <a:xfrm>
            <a:off x="2971800" y="14288"/>
            <a:ext cx="2693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2800" b="1" u="sng"/>
              <a:t>INTRODUÇÃO</a:t>
            </a:r>
            <a:r>
              <a:rPr lang="pt-BR" altLang="pt-BR" sz="2800" b="1"/>
              <a:t> </a:t>
            </a:r>
            <a:endParaRPr lang="pt-PT" altLang="pt-BR" sz="2800" b="1"/>
          </a:p>
        </p:txBody>
      </p:sp>
      <p:sp>
        <p:nvSpPr>
          <p:cNvPr id="53464" name="Text Box 216">
            <a:extLst>
              <a:ext uri="{FF2B5EF4-FFF2-40B4-BE49-F238E27FC236}">
                <a16:creationId xmlns:a16="http://schemas.microsoft.com/office/drawing/2014/main" id="{F87FE469-2A14-4131-B9A4-E970856389BB}"/>
              </a:ext>
            </a:extLst>
          </p:cNvPr>
          <p:cNvSpPr txBox="1">
            <a:spLocks noChangeArrowheads="1"/>
          </p:cNvSpPr>
          <p:nvPr/>
        </p:nvSpPr>
        <p:spPr bwMode="auto">
          <a:xfrm>
            <a:off x="685800" y="2057400"/>
            <a:ext cx="7905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2400" b="1" u="sng"/>
              <a:t>FATORES QUE CONTRIBUEM PARA O ÊXITO DA ANÁLISE DE IMAGENS DE SATÉLITE</a:t>
            </a:r>
            <a:endParaRPr lang="pt-PT" altLang="pt-BR" sz="2400" b="1" u="sng"/>
          </a:p>
        </p:txBody>
      </p:sp>
      <p:sp>
        <p:nvSpPr>
          <p:cNvPr id="53465" name="Text Box 217">
            <a:extLst>
              <a:ext uri="{FF2B5EF4-FFF2-40B4-BE49-F238E27FC236}">
                <a16:creationId xmlns:a16="http://schemas.microsoft.com/office/drawing/2014/main" id="{E90962E9-F776-4099-A44A-6F0BA3D90C65}"/>
              </a:ext>
            </a:extLst>
          </p:cNvPr>
          <p:cNvSpPr txBox="1">
            <a:spLocks noChangeArrowheads="1"/>
          </p:cNvSpPr>
          <p:nvPr/>
        </p:nvSpPr>
        <p:spPr bwMode="auto">
          <a:xfrm>
            <a:off x="304800" y="609600"/>
            <a:ext cx="8534400" cy="2263775"/>
          </a:xfrm>
          <a:prstGeom prst="rect">
            <a:avLst/>
          </a:prstGeom>
          <a:solidFill>
            <a:srgbClr val="33CC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solidFill>
                  <a:srgbClr val="000000"/>
                </a:solidFill>
              </a:rPr>
              <a:t>Além das características de fotointerpretação vistas anteriormente e dos fatores relacionados aos dados de satélites, o fotointérprete deve utilizar outros tipos de dados auxiliares (</a:t>
            </a:r>
            <a:r>
              <a:rPr lang="pt-BR" altLang="pt-BR" sz="2000" b="1" u="sng">
                <a:solidFill>
                  <a:srgbClr val="FF0000"/>
                </a:solidFill>
              </a:rPr>
              <a:t>materiais colaterais</a:t>
            </a:r>
            <a:r>
              <a:rPr lang="pt-BR" altLang="pt-BR" sz="2000">
                <a:solidFill>
                  <a:srgbClr val="000000"/>
                </a:solidFill>
              </a:rPr>
              <a:t>) e algumas regras básicas, no </a:t>
            </a:r>
            <a:r>
              <a:rPr lang="pt-BR" altLang="pt-BR" sz="2000" b="1" u="sng">
                <a:solidFill>
                  <a:srgbClr val="FF0000"/>
                </a:solidFill>
              </a:rPr>
              <a:t>preparo do material</a:t>
            </a:r>
            <a:r>
              <a:rPr lang="pt-BR" altLang="pt-BR" sz="2000">
                <a:solidFill>
                  <a:srgbClr val="000000"/>
                </a:solidFill>
              </a:rPr>
              <a:t> que irá conter os resultados da fotointerpretação e no </a:t>
            </a:r>
            <a:r>
              <a:rPr lang="pt-BR" altLang="pt-BR" sz="2000" b="1">
                <a:solidFill>
                  <a:srgbClr val="FF0000"/>
                </a:solidFill>
              </a:rPr>
              <a:t>estabelecimento do método de interpretação</a:t>
            </a:r>
            <a:r>
              <a:rPr lang="pt-BR" altLang="pt-BR" sz="2000">
                <a:solidFill>
                  <a:srgbClr val="000000"/>
                </a:solidFill>
              </a:rPr>
              <a:t>, e, na medida do possível, equipamentos especiais, como ampliadores (lupas, etc).</a:t>
            </a:r>
            <a:endParaRPr lang="pt-BR" altLang="pt-BR" sz="2000" b="1">
              <a:solidFill>
                <a:srgbClr val="FF0000"/>
              </a:solidFill>
            </a:endParaRPr>
          </a:p>
        </p:txBody>
      </p:sp>
      <p:grpSp>
        <p:nvGrpSpPr>
          <p:cNvPr id="53469" name="Group 221">
            <a:extLst>
              <a:ext uri="{FF2B5EF4-FFF2-40B4-BE49-F238E27FC236}">
                <a16:creationId xmlns:a16="http://schemas.microsoft.com/office/drawing/2014/main" id="{64F7D7F5-41BA-450D-88B0-1D92B5C7D8BB}"/>
              </a:ext>
            </a:extLst>
          </p:cNvPr>
          <p:cNvGrpSpPr>
            <a:grpSpLocks/>
          </p:cNvGrpSpPr>
          <p:nvPr/>
        </p:nvGrpSpPr>
        <p:grpSpPr bwMode="auto">
          <a:xfrm>
            <a:off x="228600" y="3048000"/>
            <a:ext cx="8610600" cy="3581400"/>
            <a:chOff x="-144" y="2784"/>
            <a:chExt cx="6096" cy="1536"/>
          </a:xfrm>
        </p:grpSpPr>
        <p:sp>
          <p:nvSpPr>
            <p:cNvPr id="53467" name="Rectangle 219">
              <a:extLst>
                <a:ext uri="{FF2B5EF4-FFF2-40B4-BE49-F238E27FC236}">
                  <a16:creationId xmlns:a16="http://schemas.microsoft.com/office/drawing/2014/main" id="{59C9B47A-AF55-4B13-9D17-5EBF23F6D173}"/>
                </a:ext>
              </a:extLst>
            </p:cNvPr>
            <p:cNvSpPr>
              <a:spLocks noChangeArrowheads="1"/>
            </p:cNvSpPr>
            <p:nvPr/>
          </p:nvSpPr>
          <p:spPr bwMode="auto">
            <a:xfrm>
              <a:off x="-144" y="2784"/>
              <a:ext cx="6096" cy="1536"/>
            </a:xfrm>
            <a:prstGeom prst="rect">
              <a:avLst/>
            </a:prstGeom>
            <a:gradFill rotWithShape="1">
              <a:gsLst>
                <a:gs pos="0">
                  <a:srgbClr val="000000"/>
                </a:gs>
                <a:gs pos="39999">
                  <a:srgbClr val="0A128C"/>
                </a:gs>
                <a:gs pos="70000">
                  <a:srgbClr val="181CC7"/>
                </a:gs>
                <a:gs pos="88000">
                  <a:srgbClr val="7005D4"/>
                </a:gs>
                <a:gs pos="100000">
                  <a:srgbClr val="8C3D91"/>
                </a:gs>
              </a:gsLst>
              <a:lin ang="5400000" scaled="1"/>
            </a:gradFill>
            <a:ln w="762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53468" name="Text Box 220">
              <a:extLst>
                <a:ext uri="{FF2B5EF4-FFF2-40B4-BE49-F238E27FC236}">
                  <a16:creationId xmlns:a16="http://schemas.microsoft.com/office/drawing/2014/main" id="{6F62642F-7B78-4E00-9F4F-F574A654B339}"/>
                </a:ext>
              </a:extLst>
            </p:cNvPr>
            <p:cNvSpPr txBox="1">
              <a:spLocks noChangeArrowheads="1"/>
            </p:cNvSpPr>
            <p:nvPr/>
          </p:nvSpPr>
          <p:spPr bwMode="auto">
            <a:xfrm>
              <a:off x="97" y="2929"/>
              <a:ext cx="5711"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SzPct val="120000"/>
              </a:pPr>
              <a:endParaRPr lang="pt-BR" altLang="pt-BR" sz="2000" b="1"/>
            </a:p>
          </p:txBody>
        </p:sp>
      </p:grpSp>
      <p:grpSp>
        <p:nvGrpSpPr>
          <p:cNvPr id="53498" name="Group 250">
            <a:extLst>
              <a:ext uri="{FF2B5EF4-FFF2-40B4-BE49-F238E27FC236}">
                <a16:creationId xmlns:a16="http://schemas.microsoft.com/office/drawing/2014/main" id="{8A7676DE-D9EC-4E22-BE40-4FB083C58861}"/>
              </a:ext>
            </a:extLst>
          </p:cNvPr>
          <p:cNvGrpSpPr>
            <a:grpSpLocks/>
          </p:cNvGrpSpPr>
          <p:nvPr/>
        </p:nvGrpSpPr>
        <p:grpSpPr bwMode="auto">
          <a:xfrm>
            <a:off x="381000" y="3390900"/>
            <a:ext cx="8153400" cy="463550"/>
            <a:chOff x="240" y="2136"/>
            <a:chExt cx="5136" cy="292"/>
          </a:xfrm>
        </p:grpSpPr>
        <p:grpSp>
          <p:nvGrpSpPr>
            <p:cNvPr id="53488" name="Group 240">
              <a:extLst>
                <a:ext uri="{FF2B5EF4-FFF2-40B4-BE49-F238E27FC236}">
                  <a16:creationId xmlns:a16="http://schemas.microsoft.com/office/drawing/2014/main" id="{00F4E902-A09F-4FBC-8092-EAC92DF1192C}"/>
                </a:ext>
              </a:extLst>
            </p:cNvPr>
            <p:cNvGrpSpPr>
              <a:grpSpLocks/>
            </p:cNvGrpSpPr>
            <p:nvPr/>
          </p:nvGrpSpPr>
          <p:grpSpPr bwMode="auto">
            <a:xfrm>
              <a:off x="240" y="2136"/>
              <a:ext cx="3407" cy="292"/>
              <a:chOff x="240" y="2136"/>
              <a:chExt cx="3407" cy="292"/>
            </a:xfrm>
          </p:grpSpPr>
          <p:sp>
            <p:nvSpPr>
              <p:cNvPr id="53478" name="Text Box 230">
                <a:hlinkClick r:id="rId2" action="ppaction://hlinksldjump"/>
                <a:extLst>
                  <a:ext uri="{FF2B5EF4-FFF2-40B4-BE49-F238E27FC236}">
                    <a16:creationId xmlns:a16="http://schemas.microsoft.com/office/drawing/2014/main" id="{AC1125D6-0EC9-4D07-A210-6D4D168D81A5}"/>
                  </a:ext>
                </a:extLst>
              </p:cNvPr>
              <p:cNvSpPr txBox="1">
                <a:spLocks noChangeArrowheads="1"/>
              </p:cNvSpPr>
              <p:nvPr/>
            </p:nvSpPr>
            <p:spPr bwMode="auto">
              <a:xfrm>
                <a:off x="638" y="2172"/>
                <a:ext cx="30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FFFF00"/>
                    </a:solidFill>
                  </a:rPr>
                  <a:t>ANÁLISE DO MATERIAL COLATERAL</a:t>
                </a:r>
              </a:p>
            </p:txBody>
          </p:sp>
          <p:pic>
            <p:nvPicPr>
              <p:cNvPr id="53479" name="Picture 231" descr="Cap10_8">
                <a:extLst>
                  <a:ext uri="{FF2B5EF4-FFF2-40B4-BE49-F238E27FC236}">
                    <a16:creationId xmlns:a16="http://schemas.microsoft.com/office/drawing/2014/main" id="{AD56D61B-F32B-45E4-A512-72F748803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136"/>
                <a:ext cx="396" cy="292"/>
              </a:xfrm>
              <a:prstGeom prst="rect">
                <a:avLst/>
              </a:prstGeom>
              <a:noFill/>
              <a:extLst>
                <a:ext uri="{909E8E84-426E-40DD-AFC4-6F175D3DCCD1}">
                  <a14:hiddenFill xmlns:a14="http://schemas.microsoft.com/office/drawing/2010/main">
                    <a:solidFill>
                      <a:srgbClr val="FFFFFF"/>
                    </a:solidFill>
                  </a14:hiddenFill>
                </a:ext>
              </a:extLst>
            </p:spPr>
          </p:pic>
        </p:grpSp>
        <p:sp>
          <p:nvSpPr>
            <p:cNvPr id="53493" name="AutoShape 245">
              <a:hlinkClick r:id="rId2" action="ppaction://hlinksldjump"/>
              <a:extLst>
                <a:ext uri="{FF2B5EF4-FFF2-40B4-BE49-F238E27FC236}">
                  <a16:creationId xmlns:a16="http://schemas.microsoft.com/office/drawing/2014/main" id="{4C440147-84FB-4138-AA42-EA291DC7ECF3}"/>
                </a:ext>
              </a:extLst>
            </p:cNvPr>
            <p:cNvSpPr>
              <a:spLocks noChangeArrowheads="1"/>
            </p:cNvSpPr>
            <p:nvPr/>
          </p:nvSpPr>
          <p:spPr bwMode="auto">
            <a:xfrm>
              <a:off x="5040" y="2232"/>
              <a:ext cx="336"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53499" name="Group 251">
            <a:extLst>
              <a:ext uri="{FF2B5EF4-FFF2-40B4-BE49-F238E27FC236}">
                <a16:creationId xmlns:a16="http://schemas.microsoft.com/office/drawing/2014/main" id="{B468CA1E-7E7C-4FCC-A69E-79F5B769845F}"/>
              </a:ext>
            </a:extLst>
          </p:cNvPr>
          <p:cNvGrpSpPr>
            <a:grpSpLocks/>
          </p:cNvGrpSpPr>
          <p:nvPr/>
        </p:nvGrpSpPr>
        <p:grpSpPr bwMode="auto">
          <a:xfrm>
            <a:off x="381000" y="4038600"/>
            <a:ext cx="8172450" cy="463550"/>
            <a:chOff x="240" y="2544"/>
            <a:chExt cx="5148" cy="292"/>
          </a:xfrm>
        </p:grpSpPr>
        <p:grpSp>
          <p:nvGrpSpPr>
            <p:cNvPr id="53489" name="Group 241">
              <a:extLst>
                <a:ext uri="{FF2B5EF4-FFF2-40B4-BE49-F238E27FC236}">
                  <a16:creationId xmlns:a16="http://schemas.microsoft.com/office/drawing/2014/main" id="{9048F611-3945-4A3C-B10A-A27D19CFB66D}"/>
                </a:ext>
              </a:extLst>
            </p:cNvPr>
            <p:cNvGrpSpPr>
              <a:grpSpLocks/>
            </p:cNvGrpSpPr>
            <p:nvPr/>
          </p:nvGrpSpPr>
          <p:grpSpPr bwMode="auto">
            <a:xfrm>
              <a:off x="240" y="2544"/>
              <a:ext cx="2473" cy="292"/>
              <a:chOff x="240" y="2544"/>
              <a:chExt cx="2473" cy="292"/>
            </a:xfrm>
          </p:grpSpPr>
          <p:sp>
            <p:nvSpPr>
              <p:cNvPr id="53480" name="Text Box 232">
                <a:hlinkClick r:id="rId4" action="ppaction://hlinksldjump"/>
                <a:extLst>
                  <a:ext uri="{FF2B5EF4-FFF2-40B4-BE49-F238E27FC236}">
                    <a16:creationId xmlns:a16="http://schemas.microsoft.com/office/drawing/2014/main" id="{58BDFE73-EF27-4AC9-A347-71D1EFE616AA}"/>
                  </a:ext>
                </a:extLst>
              </p:cNvPr>
              <p:cNvSpPr txBox="1">
                <a:spLocks noChangeArrowheads="1"/>
              </p:cNvSpPr>
              <p:nvPr/>
            </p:nvSpPr>
            <p:spPr bwMode="auto">
              <a:xfrm>
                <a:off x="648" y="2580"/>
                <a:ext cx="20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FFFF00"/>
                    </a:solidFill>
                  </a:rPr>
                  <a:t>PREPARO DO MATERIAL</a:t>
                </a:r>
              </a:p>
            </p:txBody>
          </p:sp>
          <p:pic>
            <p:nvPicPr>
              <p:cNvPr id="53481" name="Picture 233" descr="Cap10_8">
                <a:extLst>
                  <a:ext uri="{FF2B5EF4-FFF2-40B4-BE49-F238E27FC236}">
                    <a16:creationId xmlns:a16="http://schemas.microsoft.com/office/drawing/2014/main" id="{90968F52-2824-4D18-9A17-15AC16433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544"/>
                <a:ext cx="396" cy="292"/>
              </a:xfrm>
              <a:prstGeom prst="rect">
                <a:avLst/>
              </a:prstGeom>
              <a:noFill/>
              <a:extLst>
                <a:ext uri="{909E8E84-426E-40DD-AFC4-6F175D3DCCD1}">
                  <a14:hiddenFill xmlns:a14="http://schemas.microsoft.com/office/drawing/2010/main">
                    <a:solidFill>
                      <a:srgbClr val="FFFFFF"/>
                    </a:solidFill>
                  </a14:hiddenFill>
                </a:ext>
              </a:extLst>
            </p:spPr>
          </p:pic>
        </p:grpSp>
        <p:sp>
          <p:nvSpPr>
            <p:cNvPr id="53494" name="AutoShape 246">
              <a:hlinkClick r:id="rId4" action="ppaction://hlinksldjump"/>
              <a:extLst>
                <a:ext uri="{FF2B5EF4-FFF2-40B4-BE49-F238E27FC236}">
                  <a16:creationId xmlns:a16="http://schemas.microsoft.com/office/drawing/2014/main" id="{29B4C47F-6E37-4B4B-9135-5250350D1472}"/>
                </a:ext>
              </a:extLst>
            </p:cNvPr>
            <p:cNvSpPr>
              <a:spLocks noChangeArrowheads="1"/>
            </p:cNvSpPr>
            <p:nvPr/>
          </p:nvSpPr>
          <p:spPr bwMode="auto">
            <a:xfrm>
              <a:off x="5052" y="2616"/>
              <a:ext cx="336"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53507" name="Group 259">
            <a:extLst>
              <a:ext uri="{FF2B5EF4-FFF2-40B4-BE49-F238E27FC236}">
                <a16:creationId xmlns:a16="http://schemas.microsoft.com/office/drawing/2014/main" id="{40A1012B-D565-490D-BAAB-4F53877A7B96}"/>
              </a:ext>
            </a:extLst>
          </p:cNvPr>
          <p:cNvGrpSpPr>
            <a:grpSpLocks/>
          </p:cNvGrpSpPr>
          <p:nvPr/>
        </p:nvGrpSpPr>
        <p:grpSpPr bwMode="auto">
          <a:xfrm>
            <a:off x="381000" y="4660900"/>
            <a:ext cx="8196263" cy="463550"/>
            <a:chOff x="240" y="2936"/>
            <a:chExt cx="5163" cy="292"/>
          </a:xfrm>
        </p:grpSpPr>
        <p:grpSp>
          <p:nvGrpSpPr>
            <p:cNvPr id="53490" name="Group 242">
              <a:extLst>
                <a:ext uri="{FF2B5EF4-FFF2-40B4-BE49-F238E27FC236}">
                  <a16:creationId xmlns:a16="http://schemas.microsoft.com/office/drawing/2014/main" id="{2729128E-0C0A-46C3-B178-2FE75F53E26B}"/>
                </a:ext>
              </a:extLst>
            </p:cNvPr>
            <p:cNvGrpSpPr>
              <a:grpSpLocks/>
            </p:cNvGrpSpPr>
            <p:nvPr/>
          </p:nvGrpSpPr>
          <p:grpSpPr bwMode="auto">
            <a:xfrm>
              <a:off x="240" y="2936"/>
              <a:ext cx="4840" cy="292"/>
              <a:chOff x="240" y="2936"/>
              <a:chExt cx="4840" cy="292"/>
            </a:xfrm>
          </p:grpSpPr>
          <p:sp>
            <p:nvSpPr>
              <p:cNvPr id="53482" name="Text Box 234">
                <a:hlinkClick r:id="rId5" action="ppaction://hlinksldjump"/>
                <a:extLst>
                  <a:ext uri="{FF2B5EF4-FFF2-40B4-BE49-F238E27FC236}">
                    <a16:creationId xmlns:a16="http://schemas.microsoft.com/office/drawing/2014/main" id="{9F8AEFA5-C8F5-47B6-8870-1196470747D7}"/>
                  </a:ext>
                </a:extLst>
              </p:cNvPr>
              <p:cNvSpPr txBox="1">
                <a:spLocks noChangeArrowheads="1"/>
              </p:cNvSpPr>
              <p:nvPr/>
            </p:nvSpPr>
            <p:spPr bwMode="auto">
              <a:xfrm>
                <a:off x="648" y="2972"/>
                <a:ext cx="4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dirty="0">
                    <a:solidFill>
                      <a:srgbClr val="FFFF00"/>
                    </a:solidFill>
                    <a:hlinkClick r:id="rId6" action="ppaction://hlinksldjump">
                      <a:extLst>
                        <a:ext uri="{A12FA001-AC4F-418D-AE19-62706E023703}">
                          <ahyp:hlinkClr xmlns:ahyp="http://schemas.microsoft.com/office/drawing/2018/hyperlinkcolor" val="tx"/>
                        </a:ext>
                      </a:extLst>
                    </a:hlinkClick>
                  </a:rPr>
                  <a:t>ESTABELECIMENTO</a:t>
                </a:r>
                <a:r>
                  <a:rPr lang="pt-BR" altLang="pt-BR" sz="2000" b="1" dirty="0">
                    <a:solidFill>
                      <a:srgbClr val="FFFF00"/>
                    </a:solidFill>
                  </a:rPr>
                  <a:t> DO MÉTODO DE INTERPRETAÇÃO</a:t>
                </a:r>
              </a:p>
            </p:txBody>
          </p:sp>
          <p:pic>
            <p:nvPicPr>
              <p:cNvPr id="53483" name="Picture 235" descr="Cap10_8">
                <a:extLst>
                  <a:ext uri="{FF2B5EF4-FFF2-40B4-BE49-F238E27FC236}">
                    <a16:creationId xmlns:a16="http://schemas.microsoft.com/office/drawing/2014/main" id="{30B6438F-1FC1-4182-B691-79C6F3ED1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936"/>
                <a:ext cx="396" cy="292"/>
              </a:xfrm>
              <a:prstGeom prst="rect">
                <a:avLst/>
              </a:prstGeom>
              <a:noFill/>
              <a:extLst>
                <a:ext uri="{909E8E84-426E-40DD-AFC4-6F175D3DCCD1}">
                  <a14:hiddenFill xmlns:a14="http://schemas.microsoft.com/office/drawing/2010/main">
                    <a:solidFill>
                      <a:srgbClr val="FFFFFF"/>
                    </a:solidFill>
                  </a14:hiddenFill>
                </a:ext>
              </a:extLst>
            </p:spPr>
          </p:pic>
        </p:grpSp>
        <p:sp>
          <p:nvSpPr>
            <p:cNvPr id="53495" name="AutoShape 247">
              <a:hlinkClick r:id="rId6" action="ppaction://hlinksldjump"/>
              <a:extLst>
                <a:ext uri="{FF2B5EF4-FFF2-40B4-BE49-F238E27FC236}">
                  <a16:creationId xmlns:a16="http://schemas.microsoft.com/office/drawing/2014/main" id="{03A1C385-4087-4764-A8AB-A59C4CC8A71F}"/>
                </a:ext>
              </a:extLst>
            </p:cNvPr>
            <p:cNvSpPr>
              <a:spLocks noChangeArrowheads="1"/>
            </p:cNvSpPr>
            <p:nvPr/>
          </p:nvSpPr>
          <p:spPr bwMode="auto">
            <a:xfrm>
              <a:off x="5067" y="3033"/>
              <a:ext cx="336"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53505" name="Group 257">
            <a:extLst>
              <a:ext uri="{FF2B5EF4-FFF2-40B4-BE49-F238E27FC236}">
                <a16:creationId xmlns:a16="http://schemas.microsoft.com/office/drawing/2014/main" id="{8482243C-ACAB-4B4A-B157-AB61DDF17A70}"/>
              </a:ext>
            </a:extLst>
          </p:cNvPr>
          <p:cNvGrpSpPr>
            <a:grpSpLocks/>
          </p:cNvGrpSpPr>
          <p:nvPr/>
        </p:nvGrpSpPr>
        <p:grpSpPr bwMode="auto">
          <a:xfrm>
            <a:off x="381000" y="5308600"/>
            <a:ext cx="8172450" cy="463550"/>
            <a:chOff x="240" y="3344"/>
            <a:chExt cx="5148" cy="292"/>
          </a:xfrm>
        </p:grpSpPr>
        <p:grpSp>
          <p:nvGrpSpPr>
            <p:cNvPr id="53491" name="Group 243">
              <a:extLst>
                <a:ext uri="{FF2B5EF4-FFF2-40B4-BE49-F238E27FC236}">
                  <a16:creationId xmlns:a16="http://schemas.microsoft.com/office/drawing/2014/main" id="{7ACCE22F-435F-4863-B891-FFB14DD150D0}"/>
                </a:ext>
              </a:extLst>
            </p:cNvPr>
            <p:cNvGrpSpPr>
              <a:grpSpLocks/>
            </p:cNvGrpSpPr>
            <p:nvPr/>
          </p:nvGrpSpPr>
          <p:grpSpPr bwMode="auto">
            <a:xfrm>
              <a:off x="240" y="3344"/>
              <a:ext cx="3380" cy="292"/>
              <a:chOff x="240" y="3344"/>
              <a:chExt cx="3380" cy="292"/>
            </a:xfrm>
          </p:grpSpPr>
          <p:sp>
            <p:nvSpPr>
              <p:cNvPr id="53484" name="Text Box 236">
                <a:hlinkClick r:id="rId7" action="ppaction://hlinksldjump"/>
                <a:extLst>
                  <a:ext uri="{FF2B5EF4-FFF2-40B4-BE49-F238E27FC236}">
                    <a16:creationId xmlns:a16="http://schemas.microsoft.com/office/drawing/2014/main" id="{02B75B4F-1CB0-479A-A9DD-898C59321195}"/>
                  </a:ext>
                </a:extLst>
              </p:cNvPr>
              <p:cNvSpPr txBox="1">
                <a:spLocks noChangeArrowheads="1"/>
              </p:cNvSpPr>
              <p:nvPr/>
            </p:nvSpPr>
            <p:spPr bwMode="auto">
              <a:xfrm>
                <a:off x="648" y="3380"/>
                <a:ext cx="29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FFFF00"/>
                    </a:solidFill>
                  </a:rPr>
                  <a:t>CONFIABILIDADE DO MAPEAMENTO</a:t>
                </a:r>
              </a:p>
            </p:txBody>
          </p:sp>
          <p:pic>
            <p:nvPicPr>
              <p:cNvPr id="53485" name="Picture 237" descr="Cap10_8">
                <a:extLst>
                  <a:ext uri="{FF2B5EF4-FFF2-40B4-BE49-F238E27FC236}">
                    <a16:creationId xmlns:a16="http://schemas.microsoft.com/office/drawing/2014/main" id="{8147D509-C9A8-4721-B5E8-BA86CDD78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3344"/>
                <a:ext cx="396" cy="292"/>
              </a:xfrm>
              <a:prstGeom prst="rect">
                <a:avLst/>
              </a:prstGeom>
              <a:noFill/>
              <a:extLst>
                <a:ext uri="{909E8E84-426E-40DD-AFC4-6F175D3DCCD1}">
                  <a14:hiddenFill xmlns:a14="http://schemas.microsoft.com/office/drawing/2010/main">
                    <a:solidFill>
                      <a:srgbClr val="FFFFFF"/>
                    </a:solidFill>
                  </a14:hiddenFill>
                </a:ext>
              </a:extLst>
            </p:spPr>
          </p:pic>
        </p:grpSp>
        <p:sp>
          <p:nvSpPr>
            <p:cNvPr id="53496" name="AutoShape 248">
              <a:hlinkClick r:id="rId7" action="ppaction://hlinksldjump"/>
              <a:extLst>
                <a:ext uri="{FF2B5EF4-FFF2-40B4-BE49-F238E27FC236}">
                  <a16:creationId xmlns:a16="http://schemas.microsoft.com/office/drawing/2014/main" id="{66048EDC-BE4F-491B-B63F-94EF7EA7FF31}"/>
                </a:ext>
              </a:extLst>
            </p:cNvPr>
            <p:cNvSpPr>
              <a:spLocks noChangeArrowheads="1"/>
            </p:cNvSpPr>
            <p:nvPr/>
          </p:nvSpPr>
          <p:spPr bwMode="auto">
            <a:xfrm>
              <a:off x="5052" y="3456"/>
              <a:ext cx="336"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53506" name="Group 258">
            <a:extLst>
              <a:ext uri="{FF2B5EF4-FFF2-40B4-BE49-F238E27FC236}">
                <a16:creationId xmlns:a16="http://schemas.microsoft.com/office/drawing/2014/main" id="{6362EA2C-FA13-461C-8763-B1DD8A93FAC2}"/>
              </a:ext>
            </a:extLst>
          </p:cNvPr>
          <p:cNvGrpSpPr>
            <a:grpSpLocks/>
          </p:cNvGrpSpPr>
          <p:nvPr/>
        </p:nvGrpSpPr>
        <p:grpSpPr bwMode="auto">
          <a:xfrm>
            <a:off x="381000" y="5937250"/>
            <a:ext cx="8229600" cy="463550"/>
            <a:chOff x="240" y="3740"/>
            <a:chExt cx="5184" cy="292"/>
          </a:xfrm>
        </p:grpSpPr>
        <p:grpSp>
          <p:nvGrpSpPr>
            <p:cNvPr id="53492" name="Group 244">
              <a:extLst>
                <a:ext uri="{FF2B5EF4-FFF2-40B4-BE49-F238E27FC236}">
                  <a16:creationId xmlns:a16="http://schemas.microsoft.com/office/drawing/2014/main" id="{DD3E87C5-166D-4B64-92AA-C901E756E417}"/>
                </a:ext>
              </a:extLst>
            </p:cNvPr>
            <p:cNvGrpSpPr>
              <a:grpSpLocks/>
            </p:cNvGrpSpPr>
            <p:nvPr/>
          </p:nvGrpSpPr>
          <p:grpSpPr bwMode="auto">
            <a:xfrm>
              <a:off x="240" y="3740"/>
              <a:ext cx="2489" cy="292"/>
              <a:chOff x="240" y="3740"/>
              <a:chExt cx="2489" cy="292"/>
            </a:xfrm>
          </p:grpSpPr>
          <p:sp>
            <p:nvSpPr>
              <p:cNvPr id="53486" name="Text Box 238">
                <a:hlinkClick r:id="" action="ppaction://hlinkshowjump?jump=lastslide"/>
                <a:extLst>
                  <a:ext uri="{FF2B5EF4-FFF2-40B4-BE49-F238E27FC236}">
                    <a16:creationId xmlns:a16="http://schemas.microsoft.com/office/drawing/2014/main" id="{D09F0BDF-AF81-47A5-A302-C77095D063E8}"/>
                  </a:ext>
                </a:extLst>
              </p:cNvPr>
              <p:cNvSpPr txBox="1">
                <a:spLocks noChangeArrowheads="1"/>
              </p:cNvSpPr>
              <p:nvPr/>
            </p:nvSpPr>
            <p:spPr bwMode="auto">
              <a:xfrm>
                <a:off x="648" y="3776"/>
                <a:ext cx="20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000" b="1">
                    <a:solidFill>
                      <a:srgbClr val="FFFF00"/>
                    </a:solidFill>
                  </a:rPr>
                  <a:t>TIPOS DE AMOSTRAGEM</a:t>
                </a:r>
              </a:p>
            </p:txBody>
          </p:sp>
          <p:pic>
            <p:nvPicPr>
              <p:cNvPr id="53487" name="Picture 239" descr="Cap10_8">
                <a:extLst>
                  <a:ext uri="{FF2B5EF4-FFF2-40B4-BE49-F238E27FC236}">
                    <a16:creationId xmlns:a16="http://schemas.microsoft.com/office/drawing/2014/main" id="{65509423-C530-4494-A898-A35A72827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3740"/>
                <a:ext cx="396" cy="292"/>
              </a:xfrm>
              <a:prstGeom prst="rect">
                <a:avLst/>
              </a:prstGeom>
              <a:noFill/>
              <a:extLst>
                <a:ext uri="{909E8E84-426E-40DD-AFC4-6F175D3DCCD1}">
                  <a14:hiddenFill xmlns:a14="http://schemas.microsoft.com/office/drawing/2010/main">
                    <a:solidFill>
                      <a:srgbClr val="FFFFFF"/>
                    </a:solidFill>
                  </a14:hiddenFill>
                </a:ext>
              </a:extLst>
            </p:spPr>
          </p:pic>
        </p:grpSp>
        <p:sp>
          <p:nvSpPr>
            <p:cNvPr id="53503" name="AutoShape 255">
              <a:hlinkClick r:id="" action="ppaction://hlinkshowjump?jump=lastslide"/>
              <a:extLst>
                <a:ext uri="{FF2B5EF4-FFF2-40B4-BE49-F238E27FC236}">
                  <a16:creationId xmlns:a16="http://schemas.microsoft.com/office/drawing/2014/main" id="{AB192EA2-5643-415E-8901-1BCD9DFEF7FE}"/>
                </a:ext>
              </a:extLst>
            </p:cNvPr>
            <p:cNvSpPr>
              <a:spLocks noChangeArrowheads="1"/>
            </p:cNvSpPr>
            <p:nvPr/>
          </p:nvSpPr>
          <p:spPr bwMode="auto">
            <a:xfrm>
              <a:off x="5088" y="3840"/>
              <a:ext cx="336"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3465"/>
                                        </p:tgtEl>
                                        <p:attrNameLst>
                                          <p:attrName>style.visibility</p:attrName>
                                        </p:attrNameLst>
                                      </p:cBhvr>
                                      <p:to>
                                        <p:strVal val="visible"/>
                                      </p:to>
                                    </p:set>
                                    <p:animEffect transition="in" filter="wipe(down)">
                                      <p:cBhvr>
                                        <p:cTn id="7" dur="145">
                                          <p:stCondLst>
                                            <p:cond delay="0"/>
                                          </p:stCondLst>
                                        </p:cTn>
                                        <p:tgtEl>
                                          <p:spTgt spid="53465"/>
                                        </p:tgtEl>
                                      </p:cBhvr>
                                    </p:animEffect>
                                    <p:anim calcmode="lin" valueType="num">
                                      <p:cBhvr>
                                        <p:cTn id="8" dur="456" tmFilter="0,0; 0.14,0.36; 0.43,0.73; 0.71,0.91; 1.0,1.0">
                                          <p:stCondLst>
                                            <p:cond delay="0"/>
                                          </p:stCondLst>
                                        </p:cTn>
                                        <p:tgtEl>
                                          <p:spTgt spid="53465"/>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53465"/>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53465"/>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53465"/>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53465"/>
                                        </p:tgtEl>
                                        <p:attrNameLst>
                                          <p:attrName>ppt_y</p:attrName>
                                        </p:attrNameLst>
                                      </p:cBhvr>
                                      <p:tavLst>
                                        <p:tav tm="0" fmla="#ppt_y-sin(pi*$)/81">
                                          <p:val>
                                            <p:fltVal val="0"/>
                                          </p:val>
                                        </p:tav>
                                        <p:tav tm="100000">
                                          <p:val>
                                            <p:fltVal val="1"/>
                                          </p:val>
                                        </p:tav>
                                      </p:tavLst>
                                    </p:anim>
                                    <p:animScale>
                                      <p:cBhvr>
                                        <p:cTn id="13" dur="7">
                                          <p:stCondLst>
                                            <p:cond delay="162"/>
                                          </p:stCondLst>
                                        </p:cTn>
                                        <p:tgtEl>
                                          <p:spTgt spid="53465"/>
                                        </p:tgtEl>
                                      </p:cBhvr>
                                      <p:to x="100000" y="60000"/>
                                    </p:animScale>
                                    <p:animScale>
                                      <p:cBhvr>
                                        <p:cTn id="14" dur="41" decel="50000">
                                          <p:stCondLst>
                                            <p:cond delay="169"/>
                                          </p:stCondLst>
                                        </p:cTn>
                                        <p:tgtEl>
                                          <p:spTgt spid="53465"/>
                                        </p:tgtEl>
                                      </p:cBhvr>
                                      <p:to x="100000" y="100000"/>
                                    </p:animScale>
                                    <p:animScale>
                                      <p:cBhvr>
                                        <p:cTn id="15" dur="7">
                                          <p:stCondLst>
                                            <p:cond delay="328"/>
                                          </p:stCondLst>
                                        </p:cTn>
                                        <p:tgtEl>
                                          <p:spTgt spid="53465"/>
                                        </p:tgtEl>
                                      </p:cBhvr>
                                      <p:to x="100000" y="80000"/>
                                    </p:animScale>
                                    <p:animScale>
                                      <p:cBhvr>
                                        <p:cTn id="16" dur="41" decel="50000">
                                          <p:stCondLst>
                                            <p:cond delay="335"/>
                                          </p:stCondLst>
                                        </p:cTn>
                                        <p:tgtEl>
                                          <p:spTgt spid="53465"/>
                                        </p:tgtEl>
                                      </p:cBhvr>
                                      <p:to x="100000" y="100000"/>
                                    </p:animScale>
                                    <p:animScale>
                                      <p:cBhvr>
                                        <p:cTn id="17" dur="7">
                                          <p:stCondLst>
                                            <p:cond delay="410"/>
                                          </p:stCondLst>
                                        </p:cTn>
                                        <p:tgtEl>
                                          <p:spTgt spid="53465"/>
                                        </p:tgtEl>
                                      </p:cBhvr>
                                      <p:to x="100000" y="90000"/>
                                    </p:animScale>
                                    <p:animScale>
                                      <p:cBhvr>
                                        <p:cTn id="18" dur="41" decel="50000">
                                          <p:stCondLst>
                                            <p:cond delay="417"/>
                                          </p:stCondLst>
                                        </p:cTn>
                                        <p:tgtEl>
                                          <p:spTgt spid="53465"/>
                                        </p:tgtEl>
                                      </p:cBhvr>
                                      <p:to x="100000" y="100000"/>
                                    </p:animScale>
                                    <p:animScale>
                                      <p:cBhvr>
                                        <p:cTn id="19" dur="7">
                                          <p:stCondLst>
                                            <p:cond delay="452"/>
                                          </p:stCondLst>
                                        </p:cTn>
                                        <p:tgtEl>
                                          <p:spTgt spid="53465"/>
                                        </p:tgtEl>
                                      </p:cBhvr>
                                      <p:to x="100000" y="95000"/>
                                    </p:animScale>
                                    <p:animScale>
                                      <p:cBhvr>
                                        <p:cTn id="20" dur="41" decel="50000">
                                          <p:stCondLst>
                                            <p:cond delay="458"/>
                                          </p:stCondLst>
                                        </p:cTn>
                                        <p:tgtEl>
                                          <p:spTgt spid="5346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3464"/>
                                        </p:tgtEl>
                                        <p:attrNameLst>
                                          <p:attrName>style.visibility</p:attrName>
                                        </p:attrNameLst>
                                      </p:cBhvr>
                                      <p:to>
                                        <p:strVal val="visible"/>
                                      </p:to>
                                    </p:set>
                                    <p:animEffect transition="in" filter="box(in)">
                                      <p:cBhvr>
                                        <p:cTn id="25" dur="500"/>
                                        <p:tgtEl>
                                          <p:spTgt spid="534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nodeType="clickEffect">
                                  <p:stCondLst>
                                    <p:cond delay="0"/>
                                  </p:stCondLst>
                                  <p:childTnLst>
                                    <p:set>
                                      <p:cBhvr>
                                        <p:cTn id="29" dur="1" fill="hold">
                                          <p:stCondLst>
                                            <p:cond delay="0"/>
                                          </p:stCondLst>
                                        </p:cTn>
                                        <p:tgtEl>
                                          <p:spTgt spid="53469"/>
                                        </p:tgtEl>
                                        <p:attrNameLst>
                                          <p:attrName>style.visibility</p:attrName>
                                        </p:attrNameLst>
                                      </p:cBhvr>
                                      <p:to>
                                        <p:strVal val="visible"/>
                                      </p:to>
                                    </p:set>
                                    <p:animEffect transition="in" filter="fade">
                                      <p:cBhvr>
                                        <p:cTn id="30" dur="500"/>
                                        <p:tgtEl>
                                          <p:spTgt spid="53469"/>
                                        </p:tgtEl>
                                      </p:cBhvr>
                                    </p:animEffect>
                                    <p:anim calcmode="lin" valueType="num">
                                      <p:cBhvr>
                                        <p:cTn id="31" dur="500" fill="hold"/>
                                        <p:tgtEl>
                                          <p:spTgt spid="53469"/>
                                        </p:tgtEl>
                                        <p:attrNameLst>
                                          <p:attrName>style.rotation</p:attrName>
                                        </p:attrNameLst>
                                      </p:cBhvr>
                                      <p:tavLst>
                                        <p:tav tm="0">
                                          <p:val>
                                            <p:fltVal val="720"/>
                                          </p:val>
                                        </p:tav>
                                        <p:tav tm="100000">
                                          <p:val>
                                            <p:fltVal val="0"/>
                                          </p:val>
                                        </p:tav>
                                      </p:tavLst>
                                    </p:anim>
                                    <p:anim calcmode="lin" valueType="num">
                                      <p:cBhvr>
                                        <p:cTn id="32" dur="500" fill="hold"/>
                                        <p:tgtEl>
                                          <p:spTgt spid="53469"/>
                                        </p:tgtEl>
                                        <p:attrNameLst>
                                          <p:attrName>ppt_h</p:attrName>
                                        </p:attrNameLst>
                                      </p:cBhvr>
                                      <p:tavLst>
                                        <p:tav tm="0">
                                          <p:val>
                                            <p:fltVal val="0"/>
                                          </p:val>
                                        </p:tav>
                                        <p:tav tm="100000">
                                          <p:val>
                                            <p:strVal val="#ppt_h"/>
                                          </p:val>
                                        </p:tav>
                                      </p:tavLst>
                                    </p:anim>
                                    <p:anim calcmode="lin" valueType="num">
                                      <p:cBhvr>
                                        <p:cTn id="33" dur="500" fill="hold"/>
                                        <p:tgtEl>
                                          <p:spTgt spid="53469"/>
                                        </p:tgtEl>
                                        <p:attrNameLst>
                                          <p:attrName>ppt_w</p:attrName>
                                        </p:attrNameLst>
                                      </p:cBhvr>
                                      <p:tavLst>
                                        <p:tav tm="0">
                                          <p:val>
                                            <p:fltVal val="0"/>
                                          </p:val>
                                        </p:tav>
                                        <p:tav tm="100000">
                                          <p:val>
                                            <p:strVal val="#ppt_w"/>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53498"/>
                                        </p:tgtEl>
                                        <p:attrNameLst>
                                          <p:attrName>style.visibility</p:attrName>
                                        </p:attrNameLst>
                                      </p:cBhvr>
                                      <p:to>
                                        <p:strVal val="visible"/>
                                      </p:to>
                                    </p:set>
                                    <p:animEffect transition="in" filter="box(in)">
                                      <p:cBhvr>
                                        <p:cTn id="38" dur="500"/>
                                        <p:tgtEl>
                                          <p:spTgt spid="534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53499"/>
                                        </p:tgtEl>
                                        <p:attrNameLst>
                                          <p:attrName>style.visibility</p:attrName>
                                        </p:attrNameLst>
                                      </p:cBhvr>
                                      <p:to>
                                        <p:strVal val="visible"/>
                                      </p:to>
                                    </p:set>
                                    <p:animEffect transition="in" filter="box(in)">
                                      <p:cBhvr>
                                        <p:cTn id="43" dur="500"/>
                                        <p:tgtEl>
                                          <p:spTgt spid="5349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53507"/>
                                        </p:tgtEl>
                                        <p:attrNameLst>
                                          <p:attrName>style.visibility</p:attrName>
                                        </p:attrNameLst>
                                      </p:cBhvr>
                                      <p:to>
                                        <p:strVal val="visible"/>
                                      </p:to>
                                    </p:set>
                                    <p:animEffect transition="in" filter="box(in)">
                                      <p:cBhvr>
                                        <p:cTn id="48" dur="500"/>
                                        <p:tgtEl>
                                          <p:spTgt spid="5350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nodeType="clickEffect">
                                  <p:stCondLst>
                                    <p:cond delay="0"/>
                                  </p:stCondLst>
                                  <p:childTnLst>
                                    <p:set>
                                      <p:cBhvr>
                                        <p:cTn id="52" dur="1" fill="hold">
                                          <p:stCondLst>
                                            <p:cond delay="0"/>
                                          </p:stCondLst>
                                        </p:cTn>
                                        <p:tgtEl>
                                          <p:spTgt spid="53505"/>
                                        </p:tgtEl>
                                        <p:attrNameLst>
                                          <p:attrName>style.visibility</p:attrName>
                                        </p:attrNameLst>
                                      </p:cBhvr>
                                      <p:to>
                                        <p:strVal val="visible"/>
                                      </p:to>
                                    </p:set>
                                    <p:animEffect transition="in" filter="box(in)">
                                      <p:cBhvr>
                                        <p:cTn id="53" dur="500"/>
                                        <p:tgtEl>
                                          <p:spTgt spid="5350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53506"/>
                                        </p:tgtEl>
                                        <p:attrNameLst>
                                          <p:attrName>style.visibility</p:attrName>
                                        </p:attrNameLst>
                                      </p:cBhvr>
                                      <p:to>
                                        <p:strVal val="visible"/>
                                      </p:to>
                                    </p:set>
                                    <p:animEffect transition="in" filter="box(in)">
                                      <p:cBhvr>
                                        <p:cTn id="58" dur="500"/>
                                        <p:tgtEl>
                                          <p:spTgt spid="53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64" grpId="0"/>
      <p:bldP spid="534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148611" name="AutoShape 131">
            <a:hlinkClick r:id="rId2" action="ppaction://hlinksldjump" highlightClick="1"/>
            <a:extLst>
              <a:ext uri="{FF2B5EF4-FFF2-40B4-BE49-F238E27FC236}">
                <a16:creationId xmlns:a16="http://schemas.microsoft.com/office/drawing/2014/main" id="{B3AEB390-AB14-46DD-A492-765B8E0CC0CC}"/>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48612" name="Text Box 132">
            <a:extLst>
              <a:ext uri="{FF2B5EF4-FFF2-40B4-BE49-F238E27FC236}">
                <a16:creationId xmlns:a16="http://schemas.microsoft.com/office/drawing/2014/main" id="{E9BB1BEE-992A-4D22-82C3-D45E41C01C12}"/>
              </a:ext>
            </a:extLst>
          </p:cNvPr>
          <p:cNvSpPr txBox="1">
            <a:spLocks noChangeArrowheads="1"/>
          </p:cNvSpPr>
          <p:nvPr/>
        </p:nvSpPr>
        <p:spPr bwMode="auto">
          <a:xfrm>
            <a:off x="336550" y="2667000"/>
            <a:ext cx="81978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Blip>
                <a:blip r:embed="rId3"/>
              </a:buBlip>
            </a:pPr>
            <a:r>
              <a:rPr lang="pt-BR" altLang="pt-BR" sz="2200" b="1">
                <a:solidFill>
                  <a:srgbClr val="FFFF00"/>
                </a:solidFill>
              </a:rPr>
              <a:t> </a:t>
            </a:r>
            <a:r>
              <a:rPr lang="pt-BR" altLang="pt-BR" sz="2200" b="1" u="sng">
                <a:solidFill>
                  <a:srgbClr val="FFFF00"/>
                </a:solidFill>
              </a:rPr>
              <a:t>CATEGORIA 1</a:t>
            </a:r>
            <a:r>
              <a:rPr lang="pt-BR" altLang="pt-BR" sz="2200" b="1">
                <a:solidFill>
                  <a:srgbClr val="FFFF00"/>
                </a:solidFill>
              </a:rPr>
              <a:t>: AMBIENTAL:</a:t>
            </a:r>
            <a:r>
              <a:rPr lang="pt-BR" altLang="pt-BR" sz="2200"/>
              <a:t> clima, tipo de solo, forma de relevo, vegetação etc.</a:t>
            </a:r>
          </a:p>
        </p:txBody>
      </p:sp>
      <p:sp>
        <p:nvSpPr>
          <p:cNvPr id="148613" name="Text Box 133">
            <a:extLst>
              <a:ext uri="{FF2B5EF4-FFF2-40B4-BE49-F238E27FC236}">
                <a16:creationId xmlns:a16="http://schemas.microsoft.com/office/drawing/2014/main" id="{654BEFCA-1945-4415-A066-38CCAD6BEE3D}"/>
              </a:ext>
            </a:extLst>
          </p:cNvPr>
          <p:cNvSpPr txBox="1">
            <a:spLocks noChangeArrowheads="1"/>
          </p:cNvSpPr>
          <p:nvPr/>
        </p:nvSpPr>
        <p:spPr bwMode="auto">
          <a:xfrm>
            <a:off x="347663" y="3779838"/>
            <a:ext cx="8491537"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Blip>
                <a:blip r:embed="rId3"/>
              </a:buBlip>
            </a:pPr>
            <a:r>
              <a:rPr lang="pt-BR" altLang="pt-BR" sz="2200"/>
              <a:t> </a:t>
            </a:r>
            <a:r>
              <a:rPr lang="pt-BR" altLang="pt-BR" sz="2200" b="1" u="sng">
                <a:solidFill>
                  <a:srgbClr val="FFFF00"/>
                </a:solidFill>
              </a:rPr>
              <a:t>CATEGORIA 2</a:t>
            </a:r>
            <a:r>
              <a:rPr lang="pt-BR" altLang="pt-BR" sz="2200" b="1">
                <a:solidFill>
                  <a:srgbClr val="FFFF00"/>
                </a:solidFill>
              </a:rPr>
              <a:t>: AGRONÔMICO:</a:t>
            </a:r>
            <a:r>
              <a:rPr lang="pt-BR" altLang="pt-BR" sz="2200"/>
              <a:t> calendário agrícola da região, práticas agrícolas adotadas, variedades plantadas, extensão dos talhões e distribuição espacial das lavouras.</a:t>
            </a:r>
          </a:p>
        </p:txBody>
      </p:sp>
      <p:sp>
        <p:nvSpPr>
          <p:cNvPr id="148614" name="Text Box 134">
            <a:extLst>
              <a:ext uri="{FF2B5EF4-FFF2-40B4-BE49-F238E27FC236}">
                <a16:creationId xmlns:a16="http://schemas.microsoft.com/office/drawing/2014/main" id="{A7E4C72C-CEBA-4BEC-92C3-102D1CAA3F55}"/>
              </a:ext>
            </a:extLst>
          </p:cNvPr>
          <p:cNvSpPr txBox="1">
            <a:spLocks noChangeArrowheads="1"/>
          </p:cNvSpPr>
          <p:nvPr/>
        </p:nvSpPr>
        <p:spPr bwMode="auto">
          <a:xfrm>
            <a:off x="381000" y="5334000"/>
            <a:ext cx="84915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Blip>
                <a:blip r:embed="rId3"/>
              </a:buBlip>
            </a:pPr>
            <a:r>
              <a:rPr lang="pt-BR" altLang="pt-BR" sz="2200" b="1">
                <a:solidFill>
                  <a:srgbClr val="FFFF00"/>
                </a:solidFill>
              </a:rPr>
              <a:t> </a:t>
            </a:r>
            <a:r>
              <a:rPr lang="pt-BR" altLang="pt-BR" sz="2200" b="1" u="sng">
                <a:solidFill>
                  <a:srgbClr val="FFFF00"/>
                </a:solidFill>
              </a:rPr>
              <a:t>CATEGORIA 3</a:t>
            </a:r>
            <a:r>
              <a:rPr lang="pt-BR" altLang="pt-BR" sz="2200" b="1">
                <a:solidFill>
                  <a:srgbClr val="FFFF00"/>
                </a:solidFill>
              </a:rPr>
              <a:t>: ESTATÍSTICO:</a:t>
            </a:r>
            <a:r>
              <a:rPr lang="pt-BR" altLang="pt-BR" sz="2200"/>
              <a:t> área plantada, produtividade média, nível de manejo adotado e produção.</a:t>
            </a:r>
          </a:p>
        </p:txBody>
      </p:sp>
      <p:sp>
        <p:nvSpPr>
          <p:cNvPr id="148615" name="Rectangle 135">
            <a:extLst>
              <a:ext uri="{FF2B5EF4-FFF2-40B4-BE49-F238E27FC236}">
                <a16:creationId xmlns:a16="http://schemas.microsoft.com/office/drawing/2014/main" id="{4AC16F0A-F277-4CD8-AAA2-D5952F6A8423}"/>
              </a:ext>
            </a:extLst>
          </p:cNvPr>
          <p:cNvSpPr>
            <a:spLocks noChangeArrowheads="1"/>
          </p:cNvSpPr>
          <p:nvPr/>
        </p:nvSpPr>
        <p:spPr bwMode="auto">
          <a:xfrm>
            <a:off x="0" y="0"/>
            <a:ext cx="9144000" cy="25146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48616" name="Text Box 136">
            <a:extLst>
              <a:ext uri="{FF2B5EF4-FFF2-40B4-BE49-F238E27FC236}">
                <a16:creationId xmlns:a16="http://schemas.microsoft.com/office/drawing/2014/main" id="{A90731F4-246D-40E7-81FF-F5EBCCB2167A}"/>
              </a:ext>
            </a:extLst>
          </p:cNvPr>
          <p:cNvSpPr txBox="1">
            <a:spLocks noChangeArrowheads="1"/>
          </p:cNvSpPr>
          <p:nvPr/>
        </p:nvSpPr>
        <p:spPr bwMode="auto">
          <a:xfrm>
            <a:off x="304800" y="-19050"/>
            <a:ext cx="8534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400"/>
              <a:t>Material colateral é tudo aquilo que pode contribuir direta ou indiretamente para </a:t>
            </a:r>
            <a:r>
              <a:rPr lang="pt-BR" altLang="pt-BR" sz="2400">
                <a:solidFill>
                  <a:srgbClr val="FFFF00"/>
                </a:solidFill>
              </a:rPr>
              <a:t>melhorar os resultados da fotointerpretação</a:t>
            </a:r>
            <a:r>
              <a:rPr lang="pt-BR" altLang="pt-BR" sz="2400"/>
              <a:t>. O tipo de material colateral depende da área de interesse do especialista. No caso de levantamento e inventário de áreas agrícolas, o material colateral pode ser agrupado e três categorias: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8612"/>
                                        </p:tgtEl>
                                        <p:attrNameLst>
                                          <p:attrName>style.visibility</p:attrName>
                                        </p:attrNameLst>
                                      </p:cBhvr>
                                      <p:to>
                                        <p:strVal val="visible"/>
                                      </p:to>
                                    </p:set>
                                    <p:animEffect transition="in" filter="box(in)">
                                      <p:cBhvr>
                                        <p:cTn id="7" dur="500"/>
                                        <p:tgtEl>
                                          <p:spTgt spid="148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8613"/>
                                        </p:tgtEl>
                                        <p:attrNameLst>
                                          <p:attrName>style.visibility</p:attrName>
                                        </p:attrNameLst>
                                      </p:cBhvr>
                                      <p:to>
                                        <p:strVal val="visible"/>
                                      </p:to>
                                    </p:set>
                                    <p:animEffect transition="in" filter="box(in)">
                                      <p:cBhvr>
                                        <p:cTn id="12" dur="500"/>
                                        <p:tgtEl>
                                          <p:spTgt spid="148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8614"/>
                                        </p:tgtEl>
                                        <p:attrNameLst>
                                          <p:attrName>style.visibility</p:attrName>
                                        </p:attrNameLst>
                                      </p:cBhvr>
                                      <p:to>
                                        <p:strVal val="visible"/>
                                      </p:to>
                                    </p:set>
                                    <p:animEffect transition="in" filter="box(in)">
                                      <p:cBhvr>
                                        <p:cTn id="17" dur="500"/>
                                        <p:tgtEl>
                                          <p:spTgt spid="14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612" grpId="0"/>
      <p:bldP spid="148613" grpId="0"/>
      <p:bldP spid="1486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4507" name="Text Box 11">
            <a:extLst>
              <a:ext uri="{FF2B5EF4-FFF2-40B4-BE49-F238E27FC236}">
                <a16:creationId xmlns:a16="http://schemas.microsoft.com/office/drawing/2014/main" id="{6BBBA8FB-E857-415A-BFAF-2B4B1BC15D59}"/>
              </a:ext>
            </a:extLst>
          </p:cNvPr>
          <p:cNvSpPr txBox="1">
            <a:spLocks noChangeArrowheads="1"/>
          </p:cNvSpPr>
          <p:nvPr/>
        </p:nvSpPr>
        <p:spPr bwMode="auto">
          <a:xfrm>
            <a:off x="336550" y="2925763"/>
            <a:ext cx="81978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Blip>
                <a:blip r:embed="rId2"/>
              </a:buBlip>
            </a:pPr>
            <a:r>
              <a:rPr lang="pt-BR" altLang="pt-BR" sz="2200" b="1">
                <a:solidFill>
                  <a:srgbClr val="FFFF00"/>
                </a:solidFill>
              </a:rPr>
              <a:t> MELHORA A FORMA DE APRESENTAÇÃO</a:t>
            </a:r>
            <a:endParaRPr lang="pt-BR" altLang="pt-BR" sz="2200"/>
          </a:p>
        </p:txBody>
      </p:sp>
      <p:sp>
        <p:nvSpPr>
          <p:cNvPr id="234508" name="Text Box 12">
            <a:extLst>
              <a:ext uri="{FF2B5EF4-FFF2-40B4-BE49-F238E27FC236}">
                <a16:creationId xmlns:a16="http://schemas.microsoft.com/office/drawing/2014/main" id="{F22C8668-DAD5-44FB-8B58-8905DAEFE8C3}"/>
              </a:ext>
            </a:extLst>
          </p:cNvPr>
          <p:cNvSpPr txBox="1">
            <a:spLocks noChangeArrowheads="1"/>
          </p:cNvSpPr>
          <p:nvPr/>
        </p:nvSpPr>
        <p:spPr bwMode="auto">
          <a:xfrm>
            <a:off x="347663" y="4038600"/>
            <a:ext cx="8491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Blip>
                <a:blip r:embed="rId2"/>
              </a:buBlip>
            </a:pPr>
            <a:r>
              <a:rPr lang="pt-BR" altLang="pt-BR" sz="2200"/>
              <a:t> </a:t>
            </a:r>
            <a:r>
              <a:rPr lang="pt-BR" altLang="pt-BR" sz="2200" b="1">
                <a:solidFill>
                  <a:srgbClr val="FFFF00"/>
                </a:solidFill>
              </a:rPr>
              <a:t>AUXILIA O FOTOINTÉRPRETE NA TOMADA DE DECISÃO   </a:t>
            </a:r>
          </a:p>
          <a:p>
            <a:r>
              <a:rPr lang="pt-BR" altLang="pt-BR" sz="2200" b="1">
                <a:solidFill>
                  <a:srgbClr val="FFFF00"/>
                </a:solidFill>
              </a:rPr>
              <a:t>    QUANTO AOS TEMAS FOTOINTERPRETADOS</a:t>
            </a:r>
            <a:endParaRPr lang="pt-BR" altLang="pt-BR" sz="2200"/>
          </a:p>
        </p:txBody>
      </p:sp>
      <p:sp>
        <p:nvSpPr>
          <p:cNvPr id="234509" name="Rectangle 13">
            <a:extLst>
              <a:ext uri="{FF2B5EF4-FFF2-40B4-BE49-F238E27FC236}">
                <a16:creationId xmlns:a16="http://schemas.microsoft.com/office/drawing/2014/main" id="{E8E06B3B-9FBD-40D7-9CA2-97784B92DFE3}"/>
              </a:ext>
            </a:extLst>
          </p:cNvPr>
          <p:cNvSpPr>
            <a:spLocks noChangeArrowheads="1"/>
          </p:cNvSpPr>
          <p:nvPr/>
        </p:nvSpPr>
        <p:spPr bwMode="auto">
          <a:xfrm>
            <a:off x="0" y="0"/>
            <a:ext cx="9144000" cy="25146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4510" name="Text Box 14">
            <a:extLst>
              <a:ext uri="{FF2B5EF4-FFF2-40B4-BE49-F238E27FC236}">
                <a16:creationId xmlns:a16="http://schemas.microsoft.com/office/drawing/2014/main" id="{32D66BD3-50B2-41D1-93A2-0B0C15374F2E}"/>
              </a:ext>
            </a:extLst>
          </p:cNvPr>
          <p:cNvSpPr txBox="1">
            <a:spLocks noChangeArrowheads="1"/>
          </p:cNvSpPr>
          <p:nvPr/>
        </p:nvSpPr>
        <p:spPr bwMode="auto">
          <a:xfrm>
            <a:off x="152400" y="76200"/>
            <a:ext cx="8534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800"/>
              <a:t>Embora a interpretação visual seja uma processo relativamente simples, a introdução de certos </a:t>
            </a:r>
            <a:r>
              <a:rPr lang="pt-BR" altLang="pt-BR" sz="2800" b="1" u="sng">
                <a:solidFill>
                  <a:srgbClr val="FFFF00"/>
                </a:solidFill>
              </a:rPr>
              <a:t>atributos cartográficos</a:t>
            </a:r>
            <a:r>
              <a:rPr lang="pt-BR" altLang="pt-BR" sz="2800"/>
              <a:t> e de </a:t>
            </a:r>
            <a:r>
              <a:rPr lang="pt-BR" altLang="pt-BR" sz="2800" b="1" u="sng">
                <a:solidFill>
                  <a:srgbClr val="FFFF00"/>
                </a:solidFill>
              </a:rPr>
              <a:t>pontos de controles</a:t>
            </a:r>
            <a:r>
              <a:rPr lang="pt-BR" altLang="pt-BR" sz="2800"/>
              <a:t> existentes nas áreas é fundamental, por dois motivos básicos: </a:t>
            </a:r>
          </a:p>
        </p:txBody>
      </p:sp>
      <p:sp>
        <p:nvSpPr>
          <p:cNvPr id="234511" name="AutoShape 15">
            <a:hlinkClick r:id="rId3" action="ppaction://hlinksldjump" highlightClick="1"/>
            <a:extLst>
              <a:ext uri="{FF2B5EF4-FFF2-40B4-BE49-F238E27FC236}">
                <a16:creationId xmlns:a16="http://schemas.microsoft.com/office/drawing/2014/main" id="{190EA8DE-0532-4D6E-8C91-5445822D14EB}"/>
              </a:ext>
            </a:extLst>
          </p:cNvPr>
          <p:cNvSpPr>
            <a:spLocks noChangeArrowheads="1"/>
          </p:cNvSpPr>
          <p:nvPr/>
        </p:nvSpPr>
        <p:spPr bwMode="auto">
          <a:xfrm>
            <a:off x="7943850" y="6400800"/>
            <a:ext cx="1219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4507"/>
                                        </p:tgtEl>
                                        <p:attrNameLst>
                                          <p:attrName>style.visibility</p:attrName>
                                        </p:attrNameLst>
                                      </p:cBhvr>
                                      <p:to>
                                        <p:strVal val="visible"/>
                                      </p:to>
                                    </p:set>
                                    <p:animEffect transition="in" filter="box(in)">
                                      <p:cBhvr>
                                        <p:cTn id="7" dur="500"/>
                                        <p:tgtEl>
                                          <p:spTgt spid="234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4508"/>
                                        </p:tgtEl>
                                        <p:attrNameLst>
                                          <p:attrName>style.visibility</p:attrName>
                                        </p:attrNameLst>
                                      </p:cBhvr>
                                      <p:to>
                                        <p:strVal val="visible"/>
                                      </p:to>
                                    </p:set>
                                    <p:animEffect transition="in" filter="box(in)">
                                      <p:cBhvr>
                                        <p:cTn id="12" dur="500"/>
                                        <p:tgtEl>
                                          <p:spTgt spid="23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7" grpId="0"/>
      <p:bldP spid="2345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sp>
        <p:nvSpPr>
          <p:cNvPr id="235532" name="Rectangle 12">
            <a:extLst>
              <a:ext uri="{FF2B5EF4-FFF2-40B4-BE49-F238E27FC236}">
                <a16:creationId xmlns:a16="http://schemas.microsoft.com/office/drawing/2014/main" id="{7C070745-8DAA-4F09-99C5-3C2D14FEA228}"/>
              </a:ext>
            </a:extLst>
          </p:cNvPr>
          <p:cNvSpPr>
            <a:spLocks noChangeArrowheads="1"/>
          </p:cNvSpPr>
          <p:nvPr/>
        </p:nvSpPr>
        <p:spPr bwMode="auto">
          <a:xfrm>
            <a:off x="0" y="0"/>
            <a:ext cx="9144000" cy="25146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5533" name="Text Box 13">
            <a:extLst>
              <a:ext uri="{FF2B5EF4-FFF2-40B4-BE49-F238E27FC236}">
                <a16:creationId xmlns:a16="http://schemas.microsoft.com/office/drawing/2014/main" id="{27A8587D-4B02-428B-A4E0-DB9B96FD505E}"/>
              </a:ext>
            </a:extLst>
          </p:cNvPr>
          <p:cNvSpPr txBox="1">
            <a:spLocks noChangeArrowheads="1"/>
          </p:cNvSpPr>
          <p:nvPr/>
        </p:nvSpPr>
        <p:spPr bwMode="auto">
          <a:xfrm>
            <a:off x="152400" y="762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800"/>
              <a:t>Os dois principais métodos de fotointerpretação são: </a:t>
            </a:r>
          </a:p>
        </p:txBody>
      </p:sp>
      <p:grpSp>
        <p:nvGrpSpPr>
          <p:cNvPr id="235541" name="Group 21">
            <a:extLst>
              <a:ext uri="{FF2B5EF4-FFF2-40B4-BE49-F238E27FC236}">
                <a16:creationId xmlns:a16="http://schemas.microsoft.com/office/drawing/2014/main" id="{327B8D1A-6A14-4191-9982-3EFC8A2617CD}"/>
              </a:ext>
            </a:extLst>
          </p:cNvPr>
          <p:cNvGrpSpPr>
            <a:grpSpLocks/>
          </p:cNvGrpSpPr>
          <p:nvPr/>
        </p:nvGrpSpPr>
        <p:grpSpPr bwMode="auto">
          <a:xfrm>
            <a:off x="533400" y="1066800"/>
            <a:ext cx="3886200" cy="990600"/>
            <a:chOff x="336" y="672"/>
            <a:chExt cx="2448" cy="624"/>
          </a:xfrm>
        </p:grpSpPr>
        <p:sp>
          <p:nvSpPr>
            <p:cNvPr id="235537" name="AutoShape 17">
              <a:extLst>
                <a:ext uri="{FF2B5EF4-FFF2-40B4-BE49-F238E27FC236}">
                  <a16:creationId xmlns:a16="http://schemas.microsoft.com/office/drawing/2014/main" id="{BA26841B-D8CB-47B8-9CB8-A4078F105693}"/>
                </a:ext>
              </a:extLst>
            </p:cNvPr>
            <p:cNvSpPr>
              <a:spLocks noChangeArrowheads="1"/>
            </p:cNvSpPr>
            <p:nvPr/>
          </p:nvSpPr>
          <p:spPr bwMode="auto">
            <a:xfrm>
              <a:off x="336" y="672"/>
              <a:ext cx="2352" cy="624"/>
            </a:xfrm>
            <a:prstGeom prst="flowChartAlternateProcess">
              <a:avLst/>
            </a:prstGeom>
            <a:solidFill>
              <a:srgbClr val="29292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5538" name="Text Box 18">
              <a:extLst>
                <a:ext uri="{FF2B5EF4-FFF2-40B4-BE49-F238E27FC236}">
                  <a16:creationId xmlns:a16="http://schemas.microsoft.com/office/drawing/2014/main" id="{0CF300E4-21C0-4B84-A209-E838C06837A1}"/>
                </a:ext>
              </a:extLst>
            </p:cNvPr>
            <p:cNvSpPr txBox="1">
              <a:spLocks noChangeArrowheads="1"/>
            </p:cNvSpPr>
            <p:nvPr/>
          </p:nvSpPr>
          <p:spPr bwMode="auto">
            <a:xfrm>
              <a:off x="384" y="864"/>
              <a:ext cx="240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200" b="1">
                  <a:solidFill>
                    <a:srgbClr val="FFFF00"/>
                  </a:solidFill>
                </a:rPr>
                <a:t>MÉTODO COMPARATIVO</a:t>
              </a:r>
              <a:endParaRPr lang="pt-BR" altLang="pt-BR" sz="2200"/>
            </a:p>
          </p:txBody>
        </p:sp>
      </p:grpSp>
      <p:grpSp>
        <p:nvGrpSpPr>
          <p:cNvPr id="235542" name="Group 22">
            <a:extLst>
              <a:ext uri="{FF2B5EF4-FFF2-40B4-BE49-F238E27FC236}">
                <a16:creationId xmlns:a16="http://schemas.microsoft.com/office/drawing/2014/main" id="{A597F754-642C-4D96-8296-381F6CC9EB8A}"/>
              </a:ext>
            </a:extLst>
          </p:cNvPr>
          <p:cNvGrpSpPr>
            <a:grpSpLocks/>
          </p:cNvGrpSpPr>
          <p:nvPr/>
        </p:nvGrpSpPr>
        <p:grpSpPr bwMode="auto">
          <a:xfrm>
            <a:off x="4648200" y="1066800"/>
            <a:ext cx="3733800" cy="990600"/>
            <a:chOff x="2928" y="672"/>
            <a:chExt cx="2352" cy="624"/>
          </a:xfrm>
        </p:grpSpPr>
        <p:sp>
          <p:nvSpPr>
            <p:cNvPr id="235539" name="AutoShape 19">
              <a:extLst>
                <a:ext uri="{FF2B5EF4-FFF2-40B4-BE49-F238E27FC236}">
                  <a16:creationId xmlns:a16="http://schemas.microsoft.com/office/drawing/2014/main" id="{8FC7BD32-C2CD-4D22-B560-A2664BA02435}"/>
                </a:ext>
              </a:extLst>
            </p:cNvPr>
            <p:cNvSpPr>
              <a:spLocks noChangeArrowheads="1"/>
            </p:cNvSpPr>
            <p:nvPr/>
          </p:nvSpPr>
          <p:spPr bwMode="auto">
            <a:xfrm>
              <a:off x="2928" y="672"/>
              <a:ext cx="2352" cy="624"/>
            </a:xfrm>
            <a:prstGeom prst="flowChartAlternateProcess">
              <a:avLst/>
            </a:prstGeom>
            <a:solidFill>
              <a:srgbClr val="29292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5540" name="Text Box 20">
              <a:extLst>
                <a:ext uri="{FF2B5EF4-FFF2-40B4-BE49-F238E27FC236}">
                  <a16:creationId xmlns:a16="http://schemas.microsoft.com/office/drawing/2014/main" id="{02EFF28D-A9CC-40D1-8A02-EBB4254B8DA1}"/>
                </a:ext>
              </a:extLst>
            </p:cNvPr>
            <p:cNvSpPr txBox="1">
              <a:spLocks noChangeArrowheads="1"/>
            </p:cNvSpPr>
            <p:nvPr/>
          </p:nvSpPr>
          <p:spPr bwMode="auto">
            <a:xfrm>
              <a:off x="3012" y="864"/>
              <a:ext cx="225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200" b="1">
                  <a:solidFill>
                    <a:srgbClr val="FFFF00"/>
                  </a:solidFill>
                </a:rPr>
                <a:t>MÉTODO SISTEMÁTICO</a:t>
              </a:r>
              <a:endParaRPr lang="pt-BR" altLang="pt-BR" sz="2200"/>
            </a:p>
          </p:txBody>
        </p:sp>
      </p:grpSp>
      <p:grpSp>
        <p:nvGrpSpPr>
          <p:cNvPr id="235550" name="Group 30">
            <a:extLst>
              <a:ext uri="{FF2B5EF4-FFF2-40B4-BE49-F238E27FC236}">
                <a16:creationId xmlns:a16="http://schemas.microsoft.com/office/drawing/2014/main" id="{B957F117-1AE7-4829-BFAD-086EF18B8016}"/>
              </a:ext>
            </a:extLst>
          </p:cNvPr>
          <p:cNvGrpSpPr>
            <a:grpSpLocks/>
          </p:cNvGrpSpPr>
          <p:nvPr/>
        </p:nvGrpSpPr>
        <p:grpSpPr bwMode="auto">
          <a:xfrm>
            <a:off x="76200" y="2133600"/>
            <a:ext cx="8839200" cy="4419600"/>
            <a:chOff x="48" y="1344"/>
            <a:chExt cx="5568" cy="2784"/>
          </a:xfrm>
        </p:grpSpPr>
        <p:grpSp>
          <p:nvGrpSpPr>
            <p:cNvPr id="235546" name="Group 26">
              <a:extLst>
                <a:ext uri="{FF2B5EF4-FFF2-40B4-BE49-F238E27FC236}">
                  <a16:creationId xmlns:a16="http://schemas.microsoft.com/office/drawing/2014/main" id="{8B20AEB3-1B81-4509-9CCF-08F5BDD0710B}"/>
                </a:ext>
              </a:extLst>
            </p:cNvPr>
            <p:cNvGrpSpPr>
              <a:grpSpLocks/>
            </p:cNvGrpSpPr>
            <p:nvPr/>
          </p:nvGrpSpPr>
          <p:grpSpPr bwMode="auto">
            <a:xfrm>
              <a:off x="48" y="1344"/>
              <a:ext cx="5568" cy="2784"/>
              <a:chOff x="48" y="1344"/>
              <a:chExt cx="5568" cy="2784"/>
            </a:xfrm>
          </p:grpSpPr>
          <p:sp>
            <p:nvSpPr>
              <p:cNvPr id="235544" name="AutoShape 24">
                <a:extLst>
                  <a:ext uri="{FF2B5EF4-FFF2-40B4-BE49-F238E27FC236}">
                    <a16:creationId xmlns:a16="http://schemas.microsoft.com/office/drawing/2014/main" id="{ADCCF72E-F1A2-48D6-92E6-B661D8333C70}"/>
                  </a:ext>
                </a:extLst>
              </p:cNvPr>
              <p:cNvSpPr>
                <a:spLocks noChangeArrowheads="1"/>
              </p:cNvSpPr>
              <p:nvPr/>
            </p:nvSpPr>
            <p:spPr bwMode="auto">
              <a:xfrm>
                <a:off x="48" y="1776"/>
                <a:ext cx="5568" cy="2352"/>
              </a:xfrm>
              <a:prstGeom prst="flowChartDisplay">
                <a:avLst/>
              </a:prstGeom>
              <a:solidFill>
                <a:srgbClr val="29292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35545" name="Line 25">
                <a:extLst>
                  <a:ext uri="{FF2B5EF4-FFF2-40B4-BE49-F238E27FC236}">
                    <a16:creationId xmlns:a16="http://schemas.microsoft.com/office/drawing/2014/main" id="{A86B4FF0-378E-436D-A0F7-84D8A9E0E0CD}"/>
                  </a:ext>
                </a:extLst>
              </p:cNvPr>
              <p:cNvSpPr>
                <a:spLocks noChangeShapeType="1"/>
              </p:cNvSpPr>
              <p:nvPr/>
            </p:nvSpPr>
            <p:spPr bwMode="auto">
              <a:xfrm>
                <a:off x="1488" y="1344"/>
                <a:ext cx="1056" cy="38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235547" name="Text Box 27">
              <a:extLst>
                <a:ext uri="{FF2B5EF4-FFF2-40B4-BE49-F238E27FC236}">
                  <a16:creationId xmlns:a16="http://schemas.microsoft.com/office/drawing/2014/main" id="{0A0D3AD7-F9DB-4BB7-8C19-55C0EEF6A5B4}"/>
                </a:ext>
              </a:extLst>
            </p:cNvPr>
            <p:cNvSpPr txBox="1">
              <a:spLocks noChangeArrowheads="1"/>
            </p:cNvSpPr>
            <p:nvPr/>
          </p:nvSpPr>
          <p:spPr bwMode="auto">
            <a:xfrm>
              <a:off x="852" y="1932"/>
              <a:ext cx="4320" cy="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200"/>
                <a:t>Este método consiste em uma interpretação dos dados de satélite feita com base numa chave de interpretação, elaborada em função dos diferentes níveis de cinza ou cores (imagens coloridas) observados nas imagens. Essa pode ser do tipo:</a:t>
              </a:r>
            </a:p>
          </p:txBody>
        </p:sp>
      </p:grpSp>
      <p:grpSp>
        <p:nvGrpSpPr>
          <p:cNvPr id="235553" name="Group 33">
            <a:extLst>
              <a:ext uri="{FF2B5EF4-FFF2-40B4-BE49-F238E27FC236}">
                <a16:creationId xmlns:a16="http://schemas.microsoft.com/office/drawing/2014/main" id="{127C4796-A2B7-4C14-9ACE-486829CF68E1}"/>
              </a:ext>
            </a:extLst>
          </p:cNvPr>
          <p:cNvGrpSpPr>
            <a:grpSpLocks/>
          </p:cNvGrpSpPr>
          <p:nvPr/>
        </p:nvGrpSpPr>
        <p:grpSpPr bwMode="auto">
          <a:xfrm>
            <a:off x="1524000" y="5105400"/>
            <a:ext cx="5410200" cy="366713"/>
            <a:chOff x="960" y="3216"/>
            <a:chExt cx="3408" cy="231"/>
          </a:xfrm>
        </p:grpSpPr>
        <p:sp>
          <p:nvSpPr>
            <p:cNvPr id="235548" name="Text Box 28">
              <a:extLst>
                <a:ext uri="{FF2B5EF4-FFF2-40B4-BE49-F238E27FC236}">
                  <a16:creationId xmlns:a16="http://schemas.microsoft.com/office/drawing/2014/main" id="{F0D9F7DF-B293-4B3B-A72C-2B97F4271D75}"/>
                </a:ext>
              </a:extLst>
            </p:cNvPr>
            <p:cNvSpPr txBox="1">
              <a:spLocks noChangeArrowheads="1"/>
            </p:cNvSpPr>
            <p:nvPr/>
          </p:nvSpPr>
          <p:spPr bwMode="auto">
            <a:xfrm>
              <a:off x="960" y="3216"/>
              <a:ext cx="9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SELETIVA</a:t>
              </a:r>
            </a:p>
          </p:txBody>
        </p:sp>
        <p:sp>
          <p:nvSpPr>
            <p:cNvPr id="235551" name="AutoShape 31">
              <a:hlinkClick r:id="rId2" action="ppaction://hlinksldjump"/>
              <a:extLst>
                <a:ext uri="{FF2B5EF4-FFF2-40B4-BE49-F238E27FC236}">
                  <a16:creationId xmlns:a16="http://schemas.microsoft.com/office/drawing/2014/main" id="{6B93E136-CBCC-460A-86A2-8568949497A4}"/>
                </a:ext>
              </a:extLst>
            </p:cNvPr>
            <p:cNvSpPr>
              <a:spLocks noChangeArrowheads="1"/>
            </p:cNvSpPr>
            <p:nvPr/>
          </p:nvSpPr>
          <p:spPr bwMode="auto">
            <a:xfrm>
              <a:off x="2832" y="3288"/>
              <a:ext cx="1536"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35554" name="Group 34">
            <a:extLst>
              <a:ext uri="{FF2B5EF4-FFF2-40B4-BE49-F238E27FC236}">
                <a16:creationId xmlns:a16="http://schemas.microsoft.com/office/drawing/2014/main" id="{F2533C11-55EA-4416-96D6-D4B9DD970EE2}"/>
              </a:ext>
            </a:extLst>
          </p:cNvPr>
          <p:cNvGrpSpPr>
            <a:grpSpLocks/>
          </p:cNvGrpSpPr>
          <p:nvPr/>
        </p:nvGrpSpPr>
        <p:grpSpPr bwMode="auto">
          <a:xfrm>
            <a:off x="1524000" y="5653088"/>
            <a:ext cx="5410200" cy="366712"/>
            <a:chOff x="960" y="3561"/>
            <a:chExt cx="3408" cy="231"/>
          </a:xfrm>
        </p:grpSpPr>
        <p:sp>
          <p:nvSpPr>
            <p:cNvPr id="235549" name="Text Box 29">
              <a:extLst>
                <a:ext uri="{FF2B5EF4-FFF2-40B4-BE49-F238E27FC236}">
                  <a16:creationId xmlns:a16="http://schemas.microsoft.com/office/drawing/2014/main" id="{2FA0AE2D-34DC-4DBC-B207-D3E85F79E02B}"/>
                </a:ext>
              </a:extLst>
            </p:cNvPr>
            <p:cNvSpPr txBox="1">
              <a:spLocks noChangeArrowheads="1"/>
            </p:cNvSpPr>
            <p:nvPr/>
          </p:nvSpPr>
          <p:spPr bwMode="auto">
            <a:xfrm>
              <a:off x="960" y="3561"/>
              <a:ext cx="133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ELIMINATÓRIO</a:t>
              </a:r>
            </a:p>
          </p:txBody>
        </p:sp>
        <p:sp>
          <p:nvSpPr>
            <p:cNvPr id="235552" name="AutoShape 32">
              <a:extLst>
                <a:ext uri="{FF2B5EF4-FFF2-40B4-BE49-F238E27FC236}">
                  <a16:creationId xmlns:a16="http://schemas.microsoft.com/office/drawing/2014/main" id="{9B809940-970C-4D71-A27D-67A60D006DB7}"/>
                </a:ext>
              </a:extLst>
            </p:cNvPr>
            <p:cNvSpPr>
              <a:spLocks noChangeArrowheads="1"/>
            </p:cNvSpPr>
            <p:nvPr/>
          </p:nvSpPr>
          <p:spPr bwMode="auto">
            <a:xfrm>
              <a:off x="2832" y="3600"/>
              <a:ext cx="1536"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35541"/>
                                        </p:tgtEl>
                                        <p:attrNameLst>
                                          <p:attrName>style.visibility</p:attrName>
                                        </p:attrNameLst>
                                      </p:cBhvr>
                                      <p:to>
                                        <p:strVal val="visible"/>
                                      </p:to>
                                    </p:set>
                                    <p:animEffect transition="in" filter="fade">
                                      <p:cBhvr>
                                        <p:cTn id="7" dur="500"/>
                                        <p:tgtEl>
                                          <p:spTgt spid="235541"/>
                                        </p:tgtEl>
                                      </p:cBhvr>
                                    </p:animEffect>
                                    <p:anim calcmode="lin" valueType="num">
                                      <p:cBhvr>
                                        <p:cTn id="8" dur="500" fill="hold"/>
                                        <p:tgtEl>
                                          <p:spTgt spid="235541"/>
                                        </p:tgtEl>
                                        <p:attrNameLst>
                                          <p:attrName>style.rotation</p:attrName>
                                        </p:attrNameLst>
                                      </p:cBhvr>
                                      <p:tavLst>
                                        <p:tav tm="0">
                                          <p:val>
                                            <p:fltVal val="720"/>
                                          </p:val>
                                        </p:tav>
                                        <p:tav tm="100000">
                                          <p:val>
                                            <p:fltVal val="0"/>
                                          </p:val>
                                        </p:tav>
                                      </p:tavLst>
                                    </p:anim>
                                    <p:anim calcmode="lin" valueType="num">
                                      <p:cBhvr>
                                        <p:cTn id="9" dur="500" fill="hold"/>
                                        <p:tgtEl>
                                          <p:spTgt spid="235541"/>
                                        </p:tgtEl>
                                        <p:attrNameLst>
                                          <p:attrName>ppt_h</p:attrName>
                                        </p:attrNameLst>
                                      </p:cBhvr>
                                      <p:tavLst>
                                        <p:tav tm="0">
                                          <p:val>
                                            <p:fltVal val="0"/>
                                          </p:val>
                                        </p:tav>
                                        <p:tav tm="100000">
                                          <p:val>
                                            <p:strVal val="#ppt_h"/>
                                          </p:val>
                                        </p:tav>
                                      </p:tavLst>
                                    </p:anim>
                                    <p:anim calcmode="lin" valueType="num">
                                      <p:cBhvr>
                                        <p:cTn id="10" dur="500" fill="hold"/>
                                        <p:tgtEl>
                                          <p:spTgt spid="235541"/>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35542"/>
                                        </p:tgtEl>
                                        <p:attrNameLst>
                                          <p:attrName>style.visibility</p:attrName>
                                        </p:attrNameLst>
                                      </p:cBhvr>
                                      <p:to>
                                        <p:strVal val="visible"/>
                                      </p:to>
                                    </p:set>
                                    <p:animEffect transition="in" filter="fade">
                                      <p:cBhvr>
                                        <p:cTn id="15" dur="500"/>
                                        <p:tgtEl>
                                          <p:spTgt spid="235542"/>
                                        </p:tgtEl>
                                      </p:cBhvr>
                                    </p:animEffect>
                                    <p:anim calcmode="lin" valueType="num">
                                      <p:cBhvr>
                                        <p:cTn id="16" dur="500" fill="hold"/>
                                        <p:tgtEl>
                                          <p:spTgt spid="235542"/>
                                        </p:tgtEl>
                                        <p:attrNameLst>
                                          <p:attrName>style.rotation</p:attrName>
                                        </p:attrNameLst>
                                      </p:cBhvr>
                                      <p:tavLst>
                                        <p:tav tm="0">
                                          <p:val>
                                            <p:fltVal val="720"/>
                                          </p:val>
                                        </p:tav>
                                        <p:tav tm="100000">
                                          <p:val>
                                            <p:fltVal val="0"/>
                                          </p:val>
                                        </p:tav>
                                      </p:tavLst>
                                    </p:anim>
                                    <p:anim calcmode="lin" valueType="num">
                                      <p:cBhvr>
                                        <p:cTn id="17" dur="500" fill="hold"/>
                                        <p:tgtEl>
                                          <p:spTgt spid="235542"/>
                                        </p:tgtEl>
                                        <p:attrNameLst>
                                          <p:attrName>ppt_h</p:attrName>
                                        </p:attrNameLst>
                                      </p:cBhvr>
                                      <p:tavLst>
                                        <p:tav tm="0">
                                          <p:val>
                                            <p:fltVal val="0"/>
                                          </p:val>
                                        </p:tav>
                                        <p:tav tm="100000">
                                          <p:val>
                                            <p:strVal val="#ppt_h"/>
                                          </p:val>
                                        </p:tav>
                                      </p:tavLst>
                                    </p:anim>
                                    <p:anim calcmode="lin" valueType="num">
                                      <p:cBhvr>
                                        <p:cTn id="18" dur="500" fill="hold"/>
                                        <p:tgtEl>
                                          <p:spTgt spid="235542"/>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35550"/>
                                        </p:tgtEl>
                                        <p:attrNameLst>
                                          <p:attrName>style.visibility</p:attrName>
                                        </p:attrNameLst>
                                      </p:cBhvr>
                                      <p:to>
                                        <p:strVal val="visible"/>
                                      </p:to>
                                    </p:set>
                                    <p:animEffect transition="in" filter="box(in)">
                                      <p:cBhvr>
                                        <p:cTn id="23" dur="500"/>
                                        <p:tgtEl>
                                          <p:spTgt spid="2355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235553"/>
                                        </p:tgtEl>
                                        <p:attrNameLst>
                                          <p:attrName>style.visibility</p:attrName>
                                        </p:attrNameLst>
                                      </p:cBhvr>
                                      <p:to>
                                        <p:strVal val="visible"/>
                                      </p:to>
                                    </p:set>
                                    <p:animEffect transition="in" filter="box(in)">
                                      <p:cBhvr>
                                        <p:cTn id="28" dur="500"/>
                                        <p:tgtEl>
                                          <p:spTgt spid="23555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35554"/>
                                        </p:tgtEl>
                                        <p:attrNameLst>
                                          <p:attrName>style.visibility</p:attrName>
                                        </p:attrNameLst>
                                      </p:cBhvr>
                                      <p:to>
                                        <p:strVal val="visible"/>
                                      </p:to>
                                    </p:set>
                                    <p:animEffect transition="in" filter="box(in)">
                                      <p:cBhvr>
                                        <p:cTn id="33" dur="500"/>
                                        <p:tgtEl>
                                          <p:spTgt spid="235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58"/>
            </a:gs>
            <a:gs pos="100000">
              <a:srgbClr val="0066FF"/>
            </a:gs>
          </a:gsLst>
          <a:lin ang="2700000" scaled="1"/>
        </a:gradFill>
        <a:effectLst/>
      </p:bgPr>
    </p:bg>
    <p:spTree>
      <p:nvGrpSpPr>
        <p:cNvPr id="1" name=""/>
        <p:cNvGrpSpPr/>
        <p:nvPr/>
      </p:nvGrpSpPr>
      <p:grpSpPr>
        <a:xfrm>
          <a:off x="0" y="0"/>
          <a:ext cx="0" cy="0"/>
          <a:chOff x="0" y="0"/>
          <a:chExt cx="0" cy="0"/>
        </a:xfrm>
      </p:grpSpPr>
      <p:grpSp>
        <p:nvGrpSpPr>
          <p:cNvPr id="236555" name="Group 11">
            <a:extLst>
              <a:ext uri="{FF2B5EF4-FFF2-40B4-BE49-F238E27FC236}">
                <a16:creationId xmlns:a16="http://schemas.microsoft.com/office/drawing/2014/main" id="{805D4F2D-7F3F-4588-B0E3-824FA57EBA11}"/>
              </a:ext>
            </a:extLst>
          </p:cNvPr>
          <p:cNvGrpSpPr>
            <a:grpSpLocks/>
          </p:cNvGrpSpPr>
          <p:nvPr/>
        </p:nvGrpSpPr>
        <p:grpSpPr bwMode="auto">
          <a:xfrm>
            <a:off x="533400" y="533400"/>
            <a:ext cx="8305800" cy="5029200"/>
            <a:chOff x="336" y="336"/>
            <a:chExt cx="5232" cy="3168"/>
          </a:xfrm>
        </p:grpSpPr>
        <p:sp>
          <p:nvSpPr>
            <p:cNvPr id="236551" name="AutoShape 7">
              <a:extLst>
                <a:ext uri="{FF2B5EF4-FFF2-40B4-BE49-F238E27FC236}">
                  <a16:creationId xmlns:a16="http://schemas.microsoft.com/office/drawing/2014/main" id="{B298D9FC-C03D-4646-8428-0F085E98167B}"/>
                </a:ext>
              </a:extLst>
            </p:cNvPr>
            <p:cNvSpPr>
              <a:spLocks noChangeArrowheads="1"/>
            </p:cNvSpPr>
            <p:nvPr/>
          </p:nvSpPr>
          <p:spPr bwMode="auto">
            <a:xfrm>
              <a:off x="336" y="336"/>
              <a:ext cx="5232" cy="3168"/>
            </a:xfrm>
            <a:prstGeom prst="wedgeRectCallout">
              <a:avLst>
                <a:gd name="adj1" fmla="val -43750"/>
                <a:gd name="adj2" fmla="val 70000"/>
              </a:avLst>
            </a:prstGeom>
            <a:gradFill rotWithShape="1">
              <a:gsLst>
                <a:gs pos="0">
                  <a:srgbClr val="292929"/>
                </a:gs>
                <a:gs pos="100000">
                  <a:srgbClr val="0000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tLang="pt-BR"/>
            </a:p>
          </p:txBody>
        </p:sp>
        <p:sp>
          <p:nvSpPr>
            <p:cNvPr id="236552" name="Text Box 8">
              <a:extLst>
                <a:ext uri="{FF2B5EF4-FFF2-40B4-BE49-F238E27FC236}">
                  <a16:creationId xmlns:a16="http://schemas.microsoft.com/office/drawing/2014/main" id="{B97CB10A-2250-4FFE-A8B4-B77EFCB1A743}"/>
                </a:ext>
              </a:extLst>
            </p:cNvPr>
            <p:cNvSpPr txBox="1">
              <a:spLocks noChangeArrowheads="1"/>
            </p:cNvSpPr>
            <p:nvPr/>
          </p:nvSpPr>
          <p:spPr bwMode="auto">
            <a:xfrm>
              <a:off x="480" y="684"/>
              <a:ext cx="4848" cy="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000"/>
                <a:t>É aquela na qual os alvos de ocupação do solo que não interessam ao fotointérprete não são individualizados na interpretação. </a:t>
              </a:r>
            </a:p>
            <a:p>
              <a:pPr algn="just"/>
              <a:endParaRPr lang="pt-BR" altLang="pt-BR" sz="2000"/>
            </a:p>
            <a:p>
              <a:pPr algn="just"/>
              <a:r>
                <a:rPr lang="pt-BR" altLang="pt-BR" sz="2000" b="1" u="sng">
                  <a:solidFill>
                    <a:srgbClr val="FFFF00"/>
                  </a:solidFill>
                </a:rPr>
                <a:t>EXEMPLO</a:t>
              </a:r>
              <a:r>
                <a:rPr lang="pt-BR" altLang="pt-BR" sz="2000" b="1">
                  <a:solidFill>
                    <a:srgbClr val="FFFF00"/>
                  </a:solidFill>
                </a:rPr>
                <a:t>:</a:t>
              </a:r>
            </a:p>
            <a:p>
              <a:pPr algn="just"/>
              <a:endParaRPr lang="pt-BR" altLang="pt-BR" sz="2000"/>
            </a:p>
            <a:p>
              <a:pPr algn="just"/>
              <a:r>
                <a:rPr lang="pt-BR" altLang="pt-BR" sz="2000"/>
                <a:t>Se o interesse do fotointérprete é obter um mapa contendo a distribuição espacial das áreas de </a:t>
              </a:r>
              <a:r>
                <a:rPr lang="pt-BR" altLang="pt-BR" sz="2000" b="1">
                  <a:solidFill>
                    <a:srgbClr val="FFFF00"/>
                  </a:solidFill>
                </a:rPr>
                <a:t>pastagem</a:t>
              </a:r>
              <a:r>
                <a:rPr lang="pt-BR" altLang="pt-BR" sz="2000"/>
                <a:t> e de </a:t>
              </a:r>
              <a:r>
                <a:rPr lang="pt-BR" altLang="pt-BR" sz="2000" b="1">
                  <a:solidFill>
                    <a:srgbClr val="FFFF00"/>
                  </a:solidFill>
                </a:rPr>
                <a:t>culturas agrícolas</a:t>
              </a:r>
              <a:r>
                <a:rPr lang="pt-BR" altLang="pt-BR" sz="2000"/>
                <a:t> em determinada região, as outras classes de ocupação do solo, como </a:t>
              </a:r>
              <a:r>
                <a:rPr lang="pt-BR" altLang="pt-BR" sz="2000" b="1"/>
                <a:t>matas</a:t>
              </a:r>
              <a:r>
                <a:rPr lang="pt-BR" altLang="pt-BR" sz="2000"/>
                <a:t>, </a:t>
              </a:r>
              <a:r>
                <a:rPr lang="pt-BR" altLang="pt-BR" sz="2000" b="1"/>
                <a:t>represas</a:t>
              </a:r>
              <a:r>
                <a:rPr lang="pt-BR" altLang="pt-BR" sz="2000"/>
                <a:t> e </a:t>
              </a:r>
              <a:r>
                <a:rPr lang="pt-BR" altLang="pt-BR" sz="2000" b="1"/>
                <a:t>lagos</a:t>
              </a:r>
              <a:r>
                <a:rPr lang="pt-BR" altLang="pt-BR" sz="2000"/>
                <a:t> e </a:t>
              </a:r>
              <a:r>
                <a:rPr lang="pt-BR" altLang="pt-BR" sz="2000" b="1"/>
                <a:t>cidades</a:t>
              </a:r>
              <a:r>
                <a:rPr lang="pt-BR" altLang="pt-BR" sz="2000"/>
                <a:t>, constituirão uma </a:t>
              </a:r>
              <a:r>
                <a:rPr lang="pt-BR" altLang="pt-BR" sz="2000" b="1" u="sng">
                  <a:solidFill>
                    <a:srgbClr val="FFFF99"/>
                  </a:solidFill>
                </a:rPr>
                <a:t>ÚNICA CLASSE</a:t>
              </a:r>
              <a:r>
                <a:rPr lang="pt-BR" altLang="pt-BR" sz="2000"/>
                <a:t>. No final o mapa terá informações de apenas três classes de ocupação do solo, a classe “</a:t>
              </a:r>
              <a:r>
                <a:rPr lang="pt-BR" altLang="pt-BR" sz="2000" b="1">
                  <a:solidFill>
                    <a:srgbClr val="FFFF00"/>
                  </a:solidFill>
                </a:rPr>
                <a:t>outros</a:t>
              </a:r>
              <a:r>
                <a:rPr lang="pt-BR" altLang="pt-BR" sz="2000"/>
                <a:t>”, a de </a:t>
              </a:r>
              <a:r>
                <a:rPr lang="pt-BR" altLang="pt-BR" sz="2000" b="1">
                  <a:solidFill>
                    <a:srgbClr val="FFFF00"/>
                  </a:solidFill>
                </a:rPr>
                <a:t>pastagem</a:t>
              </a:r>
              <a:r>
                <a:rPr lang="pt-BR" altLang="pt-BR" sz="2000"/>
                <a:t> e a de </a:t>
              </a:r>
              <a:r>
                <a:rPr lang="pt-BR" altLang="pt-BR" sz="2000" b="1">
                  <a:solidFill>
                    <a:srgbClr val="FFFF00"/>
                  </a:solidFill>
                </a:rPr>
                <a:t>culturas agrícolas</a:t>
              </a:r>
              <a:r>
                <a:rPr lang="pt-BR" altLang="pt-BR" sz="2000"/>
                <a:t>. </a:t>
              </a:r>
            </a:p>
          </p:txBody>
        </p:sp>
        <p:sp>
          <p:nvSpPr>
            <p:cNvPr id="236554" name="Text Box 10">
              <a:extLst>
                <a:ext uri="{FF2B5EF4-FFF2-40B4-BE49-F238E27FC236}">
                  <a16:creationId xmlns:a16="http://schemas.microsoft.com/office/drawing/2014/main" id="{3D82037D-D875-4ACC-8BBE-A8921346AA87}"/>
                </a:ext>
              </a:extLst>
            </p:cNvPr>
            <p:cNvSpPr txBox="1">
              <a:spLocks noChangeArrowheads="1"/>
            </p:cNvSpPr>
            <p:nvPr/>
          </p:nvSpPr>
          <p:spPr bwMode="auto">
            <a:xfrm>
              <a:off x="408" y="367"/>
              <a:ext cx="5075"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300" b="1" u="sng">
                  <a:solidFill>
                    <a:srgbClr val="FFFF00"/>
                  </a:solidFill>
                </a:rPr>
                <a:t>CHAVE DE INTERPRETAÇÃO PELO MÉTODO SELETIVO</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C5BAB5C7-985A-433C-9DEE-735286DA865D}"/>
              </a:ext>
            </a:extLst>
          </p:cNvPr>
          <p:cNvSpPr>
            <a:spLocks noChangeArrowheads="1"/>
          </p:cNvSpPr>
          <p:nvPr/>
        </p:nvSpPr>
        <p:spPr bwMode="auto">
          <a:xfrm>
            <a:off x="0" y="0"/>
            <a:ext cx="9144000" cy="2514600"/>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1667" name="Text Box 3">
            <a:extLst>
              <a:ext uri="{FF2B5EF4-FFF2-40B4-BE49-F238E27FC236}">
                <a16:creationId xmlns:a16="http://schemas.microsoft.com/office/drawing/2014/main" id="{4DADE32B-D794-4E98-B6AF-EDF72D945A73}"/>
              </a:ext>
            </a:extLst>
          </p:cNvPr>
          <p:cNvSpPr txBox="1">
            <a:spLocks noChangeArrowheads="1"/>
          </p:cNvSpPr>
          <p:nvPr/>
        </p:nvSpPr>
        <p:spPr bwMode="auto">
          <a:xfrm>
            <a:off x="152400" y="762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800"/>
              <a:t>Os dois principais métodos de fotointerpretação são: </a:t>
            </a:r>
          </a:p>
        </p:txBody>
      </p:sp>
      <p:grpSp>
        <p:nvGrpSpPr>
          <p:cNvPr id="241668" name="Group 4">
            <a:extLst>
              <a:ext uri="{FF2B5EF4-FFF2-40B4-BE49-F238E27FC236}">
                <a16:creationId xmlns:a16="http://schemas.microsoft.com/office/drawing/2014/main" id="{61BD50CE-4318-4E6D-AFA1-7C3DD317F5BF}"/>
              </a:ext>
            </a:extLst>
          </p:cNvPr>
          <p:cNvGrpSpPr>
            <a:grpSpLocks/>
          </p:cNvGrpSpPr>
          <p:nvPr/>
        </p:nvGrpSpPr>
        <p:grpSpPr bwMode="auto">
          <a:xfrm>
            <a:off x="533400" y="1066800"/>
            <a:ext cx="3886200" cy="990600"/>
            <a:chOff x="336" y="672"/>
            <a:chExt cx="2448" cy="624"/>
          </a:xfrm>
        </p:grpSpPr>
        <p:sp>
          <p:nvSpPr>
            <p:cNvPr id="241669" name="AutoShape 5">
              <a:extLst>
                <a:ext uri="{FF2B5EF4-FFF2-40B4-BE49-F238E27FC236}">
                  <a16:creationId xmlns:a16="http://schemas.microsoft.com/office/drawing/2014/main" id="{4292F9D2-93E4-4942-9685-3B1930484204}"/>
                </a:ext>
              </a:extLst>
            </p:cNvPr>
            <p:cNvSpPr>
              <a:spLocks noChangeArrowheads="1"/>
            </p:cNvSpPr>
            <p:nvPr/>
          </p:nvSpPr>
          <p:spPr bwMode="auto">
            <a:xfrm>
              <a:off x="336" y="672"/>
              <a:ext cx="2352" cy="624"/>
            </a:xfrm>
            <a:prstGeom prst="flowChartAlternateProcess">
              <a:avLst/>
            </a:prstGeom>
            <a:solidFill>
              <a:srgbClr val="29292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1670" name="Text Box 6">
              <a:extLst>
                <a:ext uri="{FF2B5EF4-FFF2-40B4-BE49-F238E27FC236}">
                  <a16:creationId xmlns:a16="http://schemas.microsoft.com/office/drawing/2014/main" id="{F9886114-4EE4-432E-8238-85572C45E1A9}"/>
                </a:ext>
              </a:extLst>
            </p:cNvPr>
            <p:cNvSpPr txBox="1">
              <a:spLocks noChangeArrowheads="1"/>
            </p:cNvSpPr>
            <p:nvPr/>
          </p:nvSpPr>
          <p:spPr bwMode="auto">
            <a:xfrm>
              <a:off x="384" y="864"/>
              <a:ext cx="2400"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200" b="1">
                  <a:solidFill>
                    <a:srgbClr val="FFFF00"/>
                  </a:solidFill>
                </a:rPr>
                <a:t>MÉTODO COMPARATIVO</a:t>
              </a:r>
              <a:endParaRPr lang="pt-BR" altLang="pt-BR" sz="2200"/>
            </a:p>
          </p:txBody>
        </p:sp>
      </p:grpSp>
      <p:grpSp>
        <p:nvGrpSpPr>
          <p:cNvPr id="241671" name="Group 7">
            <a:extLst>
              <a:ext uri="{FF2B5EF4-FFF2-40B4-BE49-F238E27FC236}">
                <a16:creationId xmlns:a16="http://schemas.microsoft.com/office/drawing/2014/main" id="{187291F6-5F6C-4611-BB3F-F92512093E79}"/>
              </a:ext>
            </a:extLst>
          </p:cNvPr>
          <p:cNvGrpSpPr>
            <a:grpSpLocks/>
          </p:cNvGrpSpPr>
          <p:nvPr/>
        </p:nvGrpSpPr>
        <p:grpSpPr bwMode="auto">
          <a:xfrm>
            <a:off x="4648200" y="1066800"/>
            <a:ext cx="3733800" cy="990600"/>
            <a:chOff x="2928" y="672"/>
            <a:chExt cx="2352" cy="624"/>
          </a:xfrm>
        </p:grpSpPr>
        <p:sp>
          <p:nvSpPr>
            <p:cNvPr id="241672" name="AutoShape 8">
              <a:extLst>
                <a:ext uri="{FF2B5EF4-FFF2-40B4-BE49-F238E27FC236}">
                  <a16:creationId xmlns:a16="http://schemas.microsoft.com/office/drawing/2014/main" id="{F63DD5DB-4CEA-462F-88EE-DDB77213936D}"/>
                </a:ext>
              </a:extLst>
            </p:cNvPr>
            <p:cNvSpPr>
              <a:spLocks noChangeArrowheads="1"/>
            </p:cNvSpPr>
            <p:nvPr/>
          </p:nvSpPr>
          <p:spPr bwMode="auto">
            <a:xfrm>
              <a:off x="2928" y="672"/>
              <a:ext cx="2352" cy="624"/>
            </a:xfrm>
            <a:prstGeom prst="flowChartAlternateProcess">
              <a:avLst/>
            </a:prstGeom>
            <a:solidFill>
              <a:srgbClr val="29292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1673" name="Text Box 9">
              <a:extLst>
                <a:ext uri="{FF2B5EF4-FFF2-40B4-BE49-F238E27FC236}">
                  <a16:creationId xmlns:a16="http://schemas.microsoft.com/office/drawing/2014/main" id="{69E9617A-9083-42F6-9FC6-A772C6174D12}"/>
                </a:ext>
              </a:extLst>
            </p:cNvPr>
            <p:cNvSpPr txBox="1">
              <a:spLocks noChangeArrowheads="1"/>
            </p:cNvSpPr>
            <p:nvPr/>
          </p:nvSpPr>
          <p:spPr bwMode="auto">
            <a:xfrm>
              <a:off x="3012" y="864"/>
              <a:ext cx="225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2200" b="1">
                  <a:solidFill>
                    <a:srgbClr val="FFFF00"/>
                  </a:solidFill>
                </a:rPr>
                <a:t>MÉTODO SISTEMÁTICO</a:t>
              </a:r>
              <a:endParaRPr lang="pt-BR" altLang="pt-BR" sz="2200"/>
            </a:p>
          </p:txBody>
        </p:sp>
      </p:grpSp>
      <p:grpSp>
        <p:nvGrpSpPr>
          <p:cNvPr id="241674" name="Group 10">
            <a:extLst>
              <a:ext uri="{FF2B5EF4-FFF2-40B4-BE49-F238E27FC236}">
                <a16:creationId xmlns:a16="http://schemas.microsoft.com/office/drawing/2014/main" id="{D41C7539-5551-4527-AE12-C521632FD15F}"/>
              </a:ext>
            </a:extLst>
          </p:cNvPr>
          <p:cNvGrpSpPr>
            <a:grpSpLocks/>
          </p:cNvGrpSpPr>
          <p:nvPr/>
        </p:nvGrpSpPr>
        <p:grpSpPr bwMode="auto">
          <a:xfrm>
            <a:off x="76200" y="2133600"/>
            <a:ext cx="8839200" cy="4419600"/>
            <a:chOff x="48" y="1344"/>
            <a:chExt cx="5568" cy="2784"/>
          </a:xfrm>
        </p:grpSpPr>
        <p:grpSp>
          <p:nvGrpSpPr>
            <p:cNvPr id="241675" name="Group 11">
              <a:extLst>
                <a:ext uri="{FF2B5EF4-FFF2-40B4-BE49-F238E27FC236}">
                  <a16:creationId xmlns:a16="http://schemas.microsoft.com/office/drawing/2014/main" id="{4ECD5E9D-EE41-4393-91B5-A8BFAFE9A3C1}"/>
                </a:ext>
              </a:extLst>
            </p:cNvPr>
            <p:cNvGrpSpPr>
              <a:grpSpLocks/>
            </p:cNvGrpSpPr>
            <p:nvPr/>
          </p:nvGrpSpPr>
          <p:grpSpPr bwMode="auto">
            <a:xfrm>
              <a:off x="48" y="1344"/>
              <a:ext cx="5568" cy="2784"/>
              <a:chOff x="48" y="1344"/>
              <a:chExt cx="5568" cy="2784"/>
            </a:xfrm>
          </p:grpSpPr>
          <p:sp>
            <p:nvSpPr>
              <p:cNvPr id="241676" name="AutoShape 12">
                <a:extLst>
                  <a:ext uri="{FF2B5EF4-FFF2-40B4-BE49-F238E27FC236}">
                    <a16:creationId xmlns:a16="http://schemas.microsoft.com/office/drawing/2014/main" id="{5CC52DD4-28BB-4977-AB2F-85AE3B8FFA0F}"/>
                  </a:ext>
                </a:extLst>
              </p:cNvPr>
              <p:cNvSpPr>
                <a:spLocks noChangeArrowheads="1"/>
              </p:cNvSpPr>
              <p:nvPr/>
            </p:nvSpPr>
            <p:spPr bwMode="auto">
              <a:xfrm>
                <a:off x="48" y="1776"/>
                <a:ext cx="5568" cy="2352"/>
              </a:xfrm>
              <a:prstGeom prst="flowChartDisplay">
                <a:avLst/>
              </a:prstGeom>
              <a:solidFill>
                <a:srgbClr val="29292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1677" name="Line 13">
                <a:extLst>
                  <a:ext uri="{FF2B5EF4-FFF2-40B4-BE49-F238E27FC236}">
                    <a16:creationId xmlns:a16="http://schemas.microsoft.com/office/drawing/2014/main" id="{225929CA-206C-4655-A02A-BE8F8A3C0CCE}"/>
                  </a:ext>
                </a:extLst>
              </p:cNvPr>
              <p:cNvSpPr>
                <a:spLocks noChangeShapeType="1"/>
              </p:cNvSpPr>
              <p:nvPr/>
            </p:nvSpPr>
            <p:spPr bwMode="auto">
              <a:xfrm>
                <a:off x="1488" y="1344"/>
                <a:ext cx="1056" cy="38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241678" name="Text Box 14">
              <a:extLst>
                <a:ext uri="{FF2B5EF4-FFF2-40B4-BE49-F238E27FC236}">
                  <a16:creationId xmlns:a16="http://schemas.microsoft.com/office/drawing/2014/main" id="{1081B6B3-7039-41BF-91F8-A6D65D391562}"/>
                </a:ext>
              </a:extLst>
            </p:cNvPr>
            <p:cNvSpPr txBox="1">
              <a:spLocks noChangeArrowheads="1"/>
            </p:cNvSpPr>
            <p:nvPr/>
          </p:nvSpPr>
          <p:spPr bwMode="auto">
            <a:xfrm>
              <a:off x="852" y="1932"/>
              <a:ext cx="4320" cy="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pt-BR" altLang="pt-BR" sz="2200"/>
                <a:t>Este método consiste em uma interpretação dos dados de satélite feita com base numa chave de interpretação, elaborada em função dos diferentes níveis de cinza ou cores (imagens coloridas) observados nas imagens. Essa pode ser do tipo:</a:t>
              </a:r>
            </a:p>
          </p:txBody>
        </p:sp>
      </p:grpSp>
      <p:grpSp>
        <p:nvGrpSpPr>
          <p:cNvPr id="241679" name="Group 15">
            <a:extLst>
              <a:ext uri="{FF2B5EF4-FFF2-40B4-BE49-F238E27FC236}">
                <a16:creationId xmlns:a16="http://schemas.microsoft.com/office/drawing/2014/main" id="{9903AF67-1B82-4F76-8BA8-4513D3601E60}"/>
              </a:ext>
            </a:extLst>
          </p:cNvPr>
          <p:cNvGrpSpPr>
            <a:grpSpLocks/>
          </p:cNvGrpSpPr>
          <p:nvPr/>
        </p:nvGrpSpPr>
        <p:grpSpPr bwMode="auto">
          <a:xfrm>
            <a:off x="1524000" y="5105400"/>
            <a:ext cx="5410200" cy="366713"/>
            <a:chOff x="960" y="3216"/>
            <a:chExt cx="3408" cy="231"/>
          </a:xfrm>
        </p:grpSpPr>
        <p:sp>
          <p:nvSpPr>
            <p:cNvPr id="241680" name="Text Box 16">
              <a:extLst>
                <a:ext uri="{FF2B5EF4-FFF2-40B4-BE49-F238E27FC236}">
                  <a16:creationId xmlns:a16="http://schemas.microsoft.com/office/drawing/2014/main" id="{81F12F11-474A-4F63-A151-C51452DCC0AE}"/>
                </a:ext>
              </a:extLst>
            </p:cNvPr>
            <p:cNvSpPr txBox="1">
              <a:spLocks noChangeArrowheads="1"/>
            </p:cNvSpPr>
            <p:nvPr/>
          </p:nvSpPr>
          <p:spPr bwMode="auto">
            <a:xfrm>
              <a:off x="960" y="3216"/>
              <a:ext cx="9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SELETIVA</a:t>
              </a:r>
            </a:p>
          </p:txBody>
        </p:sp>
        <p:sp>
          <p:nvSpPr>
            <p:cNvPr id="241681" name="AutoShape 17">
              <a:hlinkClick r:id="rId2" action="ppaction://hlinksldjump"/>
              <a:extLst>
                <a:ext uri="{FF2B5EF4-FFF2-40B4-BE49-F238E27FC236}">
                  <a16:creationId xmlns:a16="http://schemas.microsoft.com/office/drawing/2014/main" id="{C60C31BD-D67C-4095-8F72-96FAB50A93BC}"/>
                </a:ext>
              </a:extLst>
            </p:cNvPr>
            <p:cNvSpPr>
              <a:spLocks noChangeArrowheads="1"/>
            </p:cNvSpPr>
            <p:nvPr/>
          </p:nvSpPr>
          <p:spPr bwMode="auto">
            <a:xfrm>
              <a:off x="2832" y="3288"/>
              <a:ext cx="1536"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grpSp>
        <p:nvGrpSpPr>
          <p:cNvPr id="241682" name="Group 18">
            <a:extLst>
              <a:ext uri="{FF2B5EF4-FFF2-40B4-BE49-F238E27FC236}">
                <a16:creationId xmlns:a16="http://schemas.microsoft.com/office/drawing/2014/main" id="{BDD59BC0-72CC-40E9-B2DE-483A5F09B12B}"/>
              </a:ext>
            </a:extLst>
          </p:cNvPr>
          <p:cNvGrpSpPr>
            <a:grpSpLocks/>
          </p:cNvGrpSpPr>
          <p:nvPr/>
        </p:nvGrpSpPr>
        <p:grpSpPr bwMode="auto">
          <a:xfrm>
            <a:off x="1524000" y="5653088"/>
            <a:ext cx="5410200" cy="366712"/>
            <a:chOff x="960" y="3561"/>
            <a:chExt cx="3408" cy="231"/>
          </a:xfrm>
        </p:grpSpPr>
        <p:sp>
          <p:nvSpPr>
            <p:cNvPr id="241683" name="Text Box 19">
              <a:extLst>
                <a:ext uri="{FF2B5EF4-FFF2-40B4-BE49-F238E27FC236}">
                  <a16:creationId xmlns:a16="http://schemas.microsoft.com/office/drawing/2014/main" id="{ACF7AF89-1DFC-41D1-8EE1-6698283B6171}"/>
                </a:ext>
              </a:extLst>
            </p:cNvPr>
            <p:cNvSpPr txBox="1">
              <a:spLocks noChangeArrowheads="1"/>
            </p:cNvSpPr>
            <p:nvPr/>
          </p:nvSpPr>
          <p:spPr bwMode="auto">
            <a:xfrm>
              <a:off x="960" y="3561"/>
              <a:ext cx="133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SzPct val="110000"/>
                <a:buFont typeface="Wingdings" panose="05000000000000000000" pitchFamily="2" charset="2"/>
                <a:buChar char="Ø"/>
              </a:pPr>
              <a:r>
                <a:rPr lang="pt-BR" altLang="pt-BR" b="1">
                  <a:solidFill>
                    <a:srgbClr val="FFFF00"/>
                  </a:solidFill>
                </a:rPr>
                <a:t> ELIMINATÓRIO</a:t>
              </a:r>
            </a:p>
          </p:txBody>
        </p:sp>
        <p:sp>
          <p:nvSpPr>
            <p:cNvPr id="241684" name="AutoShape 20">
              <a:hlinkClick r:id="rId3" action="ppaction://hlinksldjump"/>
              <a:extLst>
                <a:ext uri="{FF2B5EF4-FFF2-40B4-BE49-F238E27FC236}">
                  <a16:creationId xmlns:a16="http://schemas.microsoft.com/office/drawing/2014/main" id="{30A4E000-221C-4EF8-B9F4-73334C8D940A}"/>
                </a:ext>
              </a:extLst>
            </p:cNvPr>
            <p:cNvSpPr>
              <a:spLocks noChangeArrowheads="1"/>
            </p:cNvSpPr>
            <p:nvPr/>
          </p:nvSpPr>
          <p:spPr bwMode="auto">
            <a:xfrm>
              <a:off x="2832" y="3600"/>
              <a:ext cx="1536" cy="14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gr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resentação na sessão de deb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139_TF03460637.potx" id="{9EDB2545-F345-4B2D-9D28-A0E8BECC57B1}" vid="{0FCA38F6-25A2-4296-9267-176A1E2DB94B}"/>
    </a:ext>
  </a:extLst>
</a:theme>
</file>

<file path=ppt/theme/theme3.xml><?xml version="1.0" encoding="utf-8"?>
<a:theme xmlns:a="http://schemas.openxmlformats.org/drawingml/2006/main" name="2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3584</TotalTime>
  <Words>1515</Words>
  <Application>Microsoft Office PowerPoint</Application>
  <PresentationFormat>Apresentação na tela (4:3)</PresentationFormat>
  <Paragraphs>145</Paragraphs>
  <Slides>24</Slides>
  <Notes>1</Notes>
  <HiddenSlides>0</HiddenSlides>
  <MMClips>0</MMClips>
  <ScaleCrop>false</ScaleCrop>
  <HeadingPairs>
    <vt:vector size="6" baseType="variant">
      <vt:variant>
        <vt:lpstr>Fontes usadas</vt:lpstr>
      </vt:variant>
      <vt:variant>
        <vt:i4>12</vt:i4>
      </vt:variant>
      <vt:variant>
        <vt:lpstr>Tema</vt:lpstr>
      </vt:variant>
      <vt:variant>
        <vt:i4>4</vt:i4>
      </vt:variant>
      <vt:variant>
        <vt:lpstr>Títulos de slides</vt:lpstr>
      </vt:variant>
      <vt:variant>
        <vt:i4>24</vt:i4>
      </vt:variant>
    </vt:vector>
  </HeadingPairs>
  <TitlesOfParts>
    <vt:vector size="40" baseType="lpstr">
      <vt:lpstr>Arial</vt:lpstr>
      <vt:lpstr>Arial Black</vt:lpstr>
      <vt:lpstr>Calibri</vt:lpstr>
      <vt:lpstr>Century Gothic</vt:lpstr>
      <vt:lpstr>Helvetica</vt:lpstr>
      <vt:lpstr>Palatino Linotype</vt:lpstr>
      <vt:lpstr>Tahoma</vt:lpstr>
      <vt:lpstr>Times New Roman</vt:lpstr>
      <vt:lpstr>times new roman, new york, time</vt:lpstr>
      <vt:lpstr>Wingdings</vt:lpstr>
      <vt:lpstr>Wingdings 2</vt:lpstr>
      <vt:lpstr>Wingdings 3</vt:lpstr>
      <vt:lpstr>Oceano</vt:lpstr>
      <vt:lpstr>1_Apresentação na sessão de debate</vt:lpstr>
      <vt:lpstr>2_Cacho</vt:lpstr>
      <vt:lpstr>1_Cacho</vt:lpstr>
      <vt:lpstr>Sensoriamento  Remoto (SR)</vt:lpstr>
      <vt:lpstr>Apresentação do PowerPoint</vt:lpstr>
      <vt:lpstr>AULA 16  Interpretação Visual de Imagens Orbitais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Agradeço pela Interpretação da Aula</vt:lpstr>
      <vt:lpstr>Apresentação do PowerPoint</vt:lpstr>
    </vt:vector>
  </TitlesOfParts>
  <Company>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Alexandre Rosa dos Santos</cp:lastModifiedBy>
  <cp:revision>407</cp:revision>
  <dcterms:created xsi:type="dcterms:W3CDTF">2004-09-18T14:04:47Z</dcterms:created>
  <dcterms:modified xsi:type="dcterms:W3CDTF">2023-09-10T22:52:26Z</dcterms:modified>
</cp:coreProperties>
</file>