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23" r:id="rId2"/>
    <p:sldMasterId id="2147483735" r:id="rId3"/>
    <p:sldMasterId id="2147483752" r:id="rId4"/>
  </p:sldMasterIdLst>
  <p:notesMasterIdLst>
    <p:notesMasterId r:id="rId23"/>
  </p:notesMasterIdLst>
  <p:sldIdLst>
    <p:sldId id="383" r:id="rId5"/>
    <p:sldId id="384" r:id="rId6"/>
    <p:sldId id="286" r:id="rId7"/>
    <p:sldId id="276" r:id="rId8"/>
    <p:sldId id="316" r:id="rId9"/>
    <p:sldId id="335" r:id="rId10"/>
    <p:sldId id="336" r:id="rId11"/>
    <p:sldId id="337" r:id="rId12"/>
    <p:sldId id="338" r:id="rId13"/>
    <p:sldId id="339" r:id="rId14"/>
    <p:sldId id="325" r:id="rId15"/>
    <p:sldId id="340" r:id="rId16"/>
    <p:sldId id="326" r:id="rId17"/>
    <p:sldId id="327" r:id="rId18"/>
    <p:sldId id="328" r:id="rId19"/>
    <p:sldId id="341" r:id="rId20"/>
    <p:sldId id="385" r:id="rId21"/>
    <p:sldId id="315" r:id="rId2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00"/>
    <a:srgbClr val="660033"/>
    <a:srgbClr val="9999FF"/>
    <a:srgbClr val="CCFF99"/>
    <a:srgbClr val="CC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0D8CF-9132-401D-9D69-AED39207A63F}" v="2" dt="2023-09-10T22:51:48.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3955" autoAdjust="0"/>
  </p:normalViewPr>
  <p:slideViewPr>
    <p:cSldViewPr>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DF221C37-A85B-4FA5-993F-597B0011B8A5}"/>
    <pc:docChg chg="addSld delSld modSld delMainMaster">
      <pc:chgData name="Alexandre Rosa dos Santos" userId="e905766dae65b9e1" providerId="LiveId" clId="{DF221C37-A85B-4FA5-993F-597B0011B8A5}" dt="2018-11-26T17:24:21.075" v="30" actId="2696"/>
      <pc:docMkLst>
        <pc:docMk/>
      </pc:docMkLst>
      <pc:sldChg chg="del">
        <pc:chgData name="Alexandre Rosa dos Santos" userId="e905766dae65b9e1" providerId="LiveId" clId="{DF221C37-A85B-4FA5-993F-597B0011B8A5}" dt="2018-11-26T17:22:48.188" v="8" actId="2696"/>
        <pc:sldMkLst>
          <pc:docMk/>
          <pc:sldMk cId="1995073618" sldId="256"/>
        </pc:sldMkLst>
      </pc:sldChg>
      <pc:sldChg chg="del">
        <pc:chgData name="Alexandre Rosa dos Santos" userId="e905766dae65b9e1" providerId="LiveId" clId="{DF221C37-A85B-4FA5-993F-597B0011B8A5}" dt="2018-11-26T17:22:48.195" v="9" actId="2696"/>
        <pc:sldMkLst>
          <pc:docMk/>
          <pc:sldMk cId="699840487" sldId="257"/>
        </pc:sldMkLst>
      </pc:sldChg>
      <pc:sldChg chg="modSp add del">
        <pc:chgData name="Alexandre Rosa dos Santos" userId="e905766dae65b9e1" providerId="LiveId" clId="{DF221C37-A85B-4FA5-993F-597B0011B8A5}" dt="2018-11-26T17:24:21.047" v="18" actId="2696"/>
        <pc:sldMkLst>
          <pc:docMk/>
          <pc:sldMk cId="3549628654" sldId="272"/>
        </pc:sldMkLst>
        <pc:spChg chg="mod">
          <ac:chgData name="Alexandre Rosa dos Santos" userId="e905766dae65b9e1" providerId="LiveId" clId="{DF221C37-A85B-4FA5-993F-597B0011B8A5}" dt="2018-11-26T16:55:33.594" v="7" actId="1076"/>
          <ac:spMkLst>
            <pc:docMk/>
            <pc:sldMk cId="3549628654" sldId="272"/>
            <ac:spMk id="4" creationId="{00000000-0000-0000-0000-000000000000}"/>
          </ac:spMkLst>
        </pc:spChg>
      </pc:sldChg>
      <pc:sldChg chg="add">
        <pc:chgData name="Alexandre Rosa dos Santos" userId="e905766dae65b9e1" providerId="LiveId" clId="{DF221C37-A85B-4FA5-993F-597B0011B8A5}" dt="2018-11-26T17:22:54.785" v="10"/>
        <pc:sldMkLst>
          <pc:docMk/>
          <pc:sldMk cId="0" sldId="284"/>
        </pc:sldMkLst>
      </pc:sldChg>
      <pc:sldChg chg="add">
        <pc:chgData name="Alexandre Rosa dos Santos" userId="e905766dae65b9e1" providerId="LiveId" clId="{DF221C37-A85B-4FA5-993F-597B0011B8A5}" dt="2018-11-26T17:22:54.785" v="10"/>
        <pc:sldMkLst>
          <pc:docMk/>
          <pc:sldMk cId="0" sldId="285"/>
        </pc:sldMkLst>
      </pc:sldChg>
      <pc:sldChg chg="modSp add">
        <pc:chgData name="Alexandre Rosa dos Santos" userId="e905766dae65b9e1" providerId="LiveId" clId="{DF221C37-A85B-4FA5-993F-597B0011B8A5}" dt="2018-11-26T17:24:18.915" v="17" actId="1036"/>
        <pc:sldMkLst>
          <pc:docMk/>
          <pc:sldMk cId="0" sldId="286"/>
        </pc:sldMkLst>
        <pc:spChg chg="mod">
          <ac:chgData name="Alexandre Rosa dos Santos" userId="e905766dae65b9e1" providerId="LiveId" clId="{DF221C37-A85B-4FA5-993F-597B0011B8A5}" dt="2018-11-26T17:24:18.915" v="17" actId="1036"/>
          <ac:spMkLst>
            <pc:docMk/>
            <pc:sldMk cId="0" sldId="286"/>
            <ac:spMk id="4" creationId="{FA3CED05-B307-4E2A-B5AB-3FB5BD236C55}"/>
          </ac:spMkLst>
        </pc:spChg>
      </pc:sldChg>
      <pc:sldChg chg="add">
        <pc:chgData name="Alexandre Rosa dos Santos" userId="e905766dae65b9e1" providerId="LiveId" clId="{DF221C37-A85B-4FA5-993F-597B0011B8A5}" dt="2018-11-26T16:55:02.828" v="2"/>
        <pc:sldMkLst>
          <pc:docMk/>
          <pc:sldMk cId="693132718" sldId="382"/>
        </pc:sldMkLst>
      </pc:sldChg>
      <pc:sldMasterChg chg="del delSldLayout">
        <pc:chgData name="Alexandre Rosa dos Santos" userId="e905766dae65b9e1" providerId="LiveId" clId="{DF221C37-A85B-4FA5-993F-597B0011B8A5}" dt="2018-11-26T17:24:21.075" v="30" actId="2696"/>
        <pc:sldMasterMkLst>
          <pc:docMk/>
          <pc:sldMasterMk cId="1069136034" sldId="2147483694"/>
        </pc:sldMasterMkLst>
        <pc:sldLayoutChg chg="del">
          <pc:chgData name="Alexandre Rosa dos Santos" userId="e905766dae65b9e1" providerId="LiveId" clId="{DF221C37-A85B-4FA5-993F-597B0011B8A5}" dt="2018-11-26T17:24:21.064" v="19" actId="2696"/>
          <pc:sldLayoutMkLst>
            <pc:docMk/>
            <pc:sldMasterMk cId="1069136034" sldId="2147483694"/>
            <pc:sldLayoutMk cId="182992039" sldId="2147483695"/>
          </pc:sldLayoutMkLst>
        </pc:sldLayoutChg>
        <pc:sldLayoutChg chg="del">
          <pc:chgData name="Alexandre Rosa dos Santos" userId="e905766dae65b9e1" providerId="LiveId" clId="{DF221C37-A85B-4FA5-993F-597B0011B8A5}" dt="2018-11-26T17:24:21.065" v="20" actId="2696"/>
          <pc:sldLayoutMkLst>
            <pc:docMk/>
            <pc:sldMasterMk cId="1069136034" sldId="2147483694"/>
            <pc:sldLayoutMk cId="2243808223" sldId="2147483696"/>
          </pc:sldLayoutMkLst>
        </pc:sldLayoutChg>
        <pc:sldLayoutChg chg="del">
          <pc:chgData name="Alexandre Rosa dos Santos" userId="e905766dae65b9e1" providerId="LiveId" clId="{DF221C37-A85B-4FA5-993F-597B0011B8A5}" dt="2018-11-26T17:24:21.066" v="21" actId="2696"/>
          <pc:sldLayoutMkLst>
            <pc:docMk/>
            <pc:sldMasterMk cId="1069136034" sldId="2147483694"/>
            <pc:sldLayoutMk cId="1229357332" sldId="2147483697"/>
          </pc:sldLayoutMkLst>
        </pc:sldLayoutChg>
        <pc:sldLayoutChg chg="del">
          <pc:chgData name="Alexandre Rosa dos Santos" userId="e905766dae65b9e1" providerId="LiveId" clId="{DF221C37-A85B-4FA5-993F-597B0011B8A5}" dt="2018-11-26T17:24:21.067" v="22" actId="2696"/>
          <pc:sldLayoutMkLst>
            <pc:docMk/>
            <pc:sldMasterMk cId="1069136034" sldId="2147483694"/>
            <pc:sldLayoutMk cId="2014572218" sldId="2147483698"/>
          </pc:sldLayoutMkLst>
        </pc:sldLayoutChg>
        <pc:sldLayoutChg chg="del">
          <pc:chgData name="Alexandre Rosa dos Santos" userId="e905766dae65b9e1" providerId="LiveId" clId="{DF221C37-A85B-4FA5-993F-597B0011B8A5}" dt="2018-11-26T17:24:21.068" v="23" actId="2696"/>
          <pc:sldLayoutMkLst>
            <pc:docMk/>
            <pc:sldMasterMk cId="1069136034" sldId="2147483694"/>
            <pc:sldLayoutMk cId="1673028449" sldId="2147483699"/>
          </pc:sldLayoutMkLst>
        </pc:sldLayoutChg>
        <pc:sldLayoutChg chg="del">
          <pc:chgData name="Alexandre Rosa dos Santos" userId="e905766dae65b9e1" providerId="LiveId" clId="{DF221C37-A85B-4FA5-993F-597B0011B8A5}" dt="2018-11-26T17:24:21.069" v="24" actId="2696"/>
          <pc:sldLayoutMkLst>
            <pc:docMk/>
            <pc:sldMasterMk cId="1069136034" sldId="2147483694"/>
            <pc:sldLayoutMk cId="136346822" sldId="2147483700"/>
          </pc:sldLayoutMkLst>
        </pc:sldLayoutChg>
        <pc:sldLayoutChg chg="del">
          <pc:chgData name="Alexandre Rosa dos Santos" userId="e905766dae65b9e1" providerId="LiveId" clId="{DF221C37-A85B-4FA5-993F-597B0011B8A5}" dt="2018-11-26T17:24:21.070" v="25" actId="2696"/>
          <pc:sldLayoutMkLst>
            <pc:docMk/>
            <pc:sldMasterMk cId="1069136034" sldId="2147483694"/>
            <pc:sldLayoutMk cId="874188387" sldId="2147483701"/>
          </pc:sldLayoutMkLst>
        </pc:sldLayoutChg>
        <pc:sldLayoutChg chg="del">
          <pc:chgData name="Alexandre Rosa dos Santos" userId="e905766dae65b9e1" providerId="LiveId" clId="{DF221C37-A85B-4FA5-993F-597B0011B8A5}" dt="2018-11-26T17:24:21.071" v="26" actId="2696"/>
          <pc:sldLayoutMkLst>
            <pc:docMk/>
            <pc:sldMasterMk cId="1069136034" sldId="2147483694"/>
            <pc:sldLayoutMk cId="4141730466" sldId="2147483702"/>
          </pc:sldLayoutMkLst>
        </pc:sldLayoutChg>
        <pc:sldLayoutChg chg="del">
          <pc:chgData name="Alexandre Rosa dos Santos" userId="e905766dae65b9e1" providerId="LiveId" clId="{DF221C37-A85B-4FA5-993F-597B0011B8A5}" dt="2018-11-26T17:24:21.072" v="27" actId="2696"/>
          <pc:sldLayoutMkLst>
            <pc:docMk/>
            <pc:sldMasterMk cId="1069136034" sldId="2147483694"/>
            <pc:sldLayoutMk cId="2693341459" sldId="2147483703"/>
          </pc:sldLayoutMkLst>
        </pc:sldLayoutChg>
        <pc:sldLayoutChg chg="del">
          <pc:chgData name="Alexandre Rosa dos Santos" userId="e905766dae65b9e1" providerId="LiveId" clId="{DF221C37-A85B-4FA5-993F-597B0011B8A5}" dt="2018-11-26T17:24:21.073" v="28" actId="2696"/>
          <pc:sldLayoutMkLst>
            <pc:docMk/>
            <pc:sldMasterMk cId="1069136034" sldId="2147483694"/>
            <pc:sldLayoutMk cId="3336645119" sldId="2147483704"/>
          </pc:sldLayoutMkLst>
        </pc:sldLayoutChg>
        <pc:sldLayoutChg chg="del">
          <pc:chgData name="Alexandre Rosa dos Santos" userId="e905766dae65b9e1" providerId="LiveId" clId="{DF221C37-A85B-4FA5-993F-597B0011B8A5}" dt="2018-11-26T17:24:21.073" v="29" actId="2696"/>
          <pc:sldLayoutMkLst>
            <pc:docMk/>
            <pc:sldMasterMk cId="1069136034" sldId="2147483694"/>
            <pc:sldLayoutMk cId="3403851350" sldId="2147483705"/>
          </pc:sldLayoutMkLst>
        </pc:sldLayoutChg>
      </pc:sldMasterChg>
    </pc:docChg>
  </pc:docChgLst>
  <pc:docChgLst>
    <pc:chgData name="Alexandre Rosa dos Santos" userId="e905766dae65b9e1" providerId="LiveId" clId="{9A3573E7-BBCE-4F9E-81AA-7844BFB7B917}"/>
    <pc:docChg chg="custSel modSld">
      <pc:chgData name="Alexandre Rosa dos Santos" userId="e905766dae65b9e1" providerId="LiveId" clId="{9A3573E7-BBCE-4F9E-81AA-7844BFB7B917}" dt="2023-08-16T09:27:16.525" v="5"/>
      <pc:docMkLst>
        <pc:docMk/>
      </pc:docMkLst>
      <pc:sldChg chg="addSp delSp modSp mod">
        <pc:chgData name="Alexandre Rosa dos Santos" userId="e905766dae65b9e1" providerId="LiveId" clId="{9A3573E7-BBCE-4F9E-81AA-7844BFB7B917}" dt="2023-08-16T09:27:07.642" v="1"/>
        <pc:sldMkLst>
          <pc:docMk/>
          <pc:sldMk cId="0" sldId="284"/>
        </pc:sldMkLst>
        <pc:picChg chg="add mod">
          <ac:chgData name="Alexandre Rosa dos Santos" userId="e905766dae65b9e1" providerId="LiveId" clId="{9A3573E7-BBCE-4F9E-81AA-7844BFB7B917}" dt="2023-08-16T09:27:07.642" v="1"/>
          <ac:picMkLst>
            <pc:docMk/>
            <pc:sldMk cId="0" sldId="284"/>
            <ac:picMk id="2" creationId="{4F812426-8B32-100D-8F5F-D8567D8A2EFC}"/>
          </ac:picMkLst>
        </pc:picChg>
        <pc:picChg chg="del">
          <ac:chgData name="Alexandre Rosa dos Santos" userId="e905766dae65b9e1" providerId="LiveId" clId="{9A3573E7-BBCE-4F9E-81AA-7844BFB7B917}" dt="2023-08-16T09:27:06.814" v="0" actId="478"/>
          <ac:picMkLst>
            <pc:docMk/>
            <pc:sldMk cId="0" sldId="284"/>
            <ac:picMk id="12" creationId="{D8E93E38-3D84-431E-A145-E18BE1B0B3EA}"/>
          </ac:picMkLst>
        </pc:picChg>
      </pc:sldChg>
      <pc:sldChg chg="addSp delSp modSp mod">
        <pc:chgData name="Alexandre Rosa dos Santos" userId="e905766dae65b9e1" providerId="LiveId" clId="{9A3573E7-BBCE-4F9E-81AA-7844BFB7B917}" dt="2023-08-16T09:27:11.254" v="3"/>
        <pc:sldMkLst>
          <pc:docMk/>
          <pc:sldMk cId="0" sldId="285"/>
        </pc:sldMkLst>
        <pc:picChg chg="add mod">
          <ac:chgData name="Alexandre Rosa dos Santos" userId="e905766dae65b9e1" providerId="LiveId" clId="{9A3573E7-BBCE-4F9E-81AA-7844BFB7B917}" dt="2023-08-16T09:27:11.254" v="3"/>
          <ac:picMkLst>
            <pc:docMk/>
            <pc:sldMk cId="0" sldId="285"/>
            <ac:picMk id="2" creationId="{8444F691-25D5-9330-6D67-3FC4EC75BC45}"/>
          </ac:picMkLst>
        </pc:picChg>
        <pc:picChg chg="del">
          <ac:chgData name="Alexandre Rosa dos Santos" userId="e905766dae65b9e1" providerId="LiveId" clId="{9A3573E7-BBCE-4F9E-81AA-7844BFB7B917}" dt="2023-08-16T09:27:10.489" v="2" actId="478"/>
          <ac:picMkLst>
            <pc:docMk/>
            <pc:sldMk cId="0" sldId="285"/>
            <ac:picMk id="9" creationId="{A4BE28A0-FB37-4809-892B-0D84A2ED5998}"/>
          </ac:picMkLst>
        </pc:picChg>
      </pc:sldChg>
      <pc:sldChg chg="addSp delSp modSp mod">
        <pc:chgData name="Alexandre Rosa dos Santos" userId="e905766dae65b9e1" providerId="LiveId" clId="{9A3573E7-BBCE-4F9E-81AA-7844BFB7B917}" dt="2023-08-16T09:27:16.525" v="5"/>
        <pc:sldMkLst>
          <pc:docMk/>
          <pc:sldMk cId="693132718" sldId="382"/>
        </pc:sldMkLst>
        <pc:picChg chg="add mod">
          <ac:chgData name="Alexandre Rosa dos Santos" userId="e905766dae65b9e1" providerId="LiveId" clId="{9A3573E7-BBCE-4F9E-81AA-7844BFB7B917}" dt="2023-08-16T09:27:16.525" v="5"/>
          <ac:picMkLst>
            <pc:docMk/>
            <pc:sldMk cId="693132718" sldId="382"/>
            <ac:picMk id="3" creationId="{42C100CC-CBCC-FD8D-1B3F-B5726DE9AF33}"/>
          </ac:picMkLst>
        </pc:picChg>
        <pc:picChg chg="del">
          <ac:chgData name="Alexandre Rosa dos Santos" userId="e905766dae65b9e1" providerId="LiveId" clId="{9A3573E7-BBCE-4F9E-81AA-7844BFB7B917}" dt="2023-08-16T09:27:15.744" v="4" actId="478"/>
          <ac:picMkLst>
            <pc:docMk/>
            <pc:sldMk cId="693132718" sldId="382"/>
            <ac:picMk id="12" creationId="{D8E93E38-3D84-431E-A145-E18BE1B0B3EA}"/>
          </ac:picMkLst>
        </pc:picChg>
      </pc:sldChg>
    </pc:docChg>
  </pc:docChgLst>
  <pc:docChgLst>
    <pc:chgData name="Alexandre Rosa dos Santos" userId="e905766dae65b9e1" providerId="LiveId" clId="{2D90D8CF-9132-401D-9D69-AED39207A63F}"/>
    <pc:docChg chg="addSld delSld modSld delMainMaster">
      <pc:chgData name="Alexandre Rosa dos Santos" userId="e905766dae65b9e1" providerId="LiveId" clId="{2D90D8CF-9132-401D-9D69-AED39207A63F}" dt="2023-09-10T22:51:48.001" v="4"/>
      <pc:docMkLst>
        <pc:docMk/>
      </pc:docMkLst>
      <pc:sldChg chg="del">
        <pc:chgData name="Alexandre Rosa dos Santos" userId="e905766dae65b9e1" providerId="LiveId" clId="{2D90D8CF-9132-401D-9D69-AED39207A63F}" dt="2023-09-10T22:51:37.764" v="0" actId="47"/>
        <pc:sldMkLst>
          <pc:docMk/>
          <pc:sldMk cId="0" sldId="284"/>
        </pc:sldMkLst>
      </pc:sldChg>
      <pc:sldChg chg="del">
        <pc:chgData name="Alexandre Rosa dos Santos" userId="e905766dae65b9e1" providerId="LiveId" clId="{2D90D8CF-9132-401D-9D69-AED39207A63F}" dt="2023-09-10T22:51:37.764" v="0" actId="47"/>
        <pc:sldMkLst>
          <pc:docMk/>
          <pc:sldMk cId="0" sldId="285"/>
        </pc:sldMkLst>
      </pc:sldChg>
      <pc:sldChg chg="del">
        <pc:chgData name="Alexandre Rosa dos Santos" userId="e905766dae65b9e1" providerId="LiveId" clId="{2D90D8CF-9132-401D-9D69-AED39207A63F}" dt="2023-09-10T22:51:45.531" v="3" actId="47"/>
        <pc:sldMkLst>
          <pc:docMk/>
          <pc:sldMk cId="693132718" sldId="382"/>
        </pc:sldMkLst>
      </pc:sldChg>
      <pc:sldChg chg="add">
        <pc:chgData name="Alexandre Rosa dos Santos" userId="e905766dae65b9e1" providerId="LiveId" clId="{2D90D8CF-9132-401D-9D69-AED39207A63F}" dt="2023-09-10T22:51:40.839" v="1"/>
        <pc:sldMkLst>
          <pc:docMk/>
          <pc:sldMk cId="0" sldId="383"/>
        </pc:sldMkLst>
      </pc:sldChg>
      <pc:sldChg chg="add">
        <pc:chgData name="Alexandre Rosa dos Santos" userId="e905766dae65b9e1" providerId="LiveId" clId="{2D90D8CF-9132-401D-9D69-AED39207A63F}" dt="2023-09-10T22:51:40.839" v="1"/>
        <pc:sldMkLst>
          <pc:docMk/>
          <pc:sldMk cId="0" sldId="384"/>
        </pc:sldMkLst>
      </pc:sldChg>
      <pc:sldChg chg="add">
        <pc:chgData name="Alexandre Rosa dos Santos" userId="e905766dae65b9e1" providerId="LiveId" clId="{2D90D8CF-9132-401D-9D69-AED39207A63F}" dt="2023-09-10T22:51:48.001" v="4"/>
        <pc:sldMkLst>
          <pc:docMk/>
          <pc:sldMk cId="94696012" sldId="385"/>
        </pc:sldMkLst>
      </pc:sldChg>
      <pc:sldChg chg="add del">
        <pc:chgData name="Alexandre Rosa dos Santos" userId="e905766dae65b9e1" providerId="LiveId" clId="{2D90D8CF-9132-401D-9D69-AED39207A63F}" dt="2023-09-10T22:51:43.077" v="2" actId="2696"/>
        <pc:sldMkLst>
          <pc:docMk/>
          <pc:sldMk cId="448335252" sldId="385"/>
        </pc:sldMkLst>
      </pc:sldChg>
      <pc:sldMasterChg chg="del delSldLayout">
        <pc:chgData name="Alexandre Rosa dos Santos" userId="e905766dae65b9e1" providerId="LiveId" clId="{2D90D8CF-9132-401D-9D69-AED39207A63F}" dt="2023-09-10T22:51:45.531" v="3" actId="47"/>
        <pc:sldMasterMkLst>
          <pc:docMk/>
          <pc:sldMasterMk cId="1687488983" sldId="2147483677"/>
        </pc:sldMasterMkLst>
        <pc:sldLayoutChg chg="del">
          <pc:chgData name="Alexandre Rosa dos Santos" userId="e905766dae65b9e1" providerId="LiveId" clId="{2D90D8CF-9132-401D-9D69-AED39207A63F}" dt="2023-09-10T22:51:45.531" v="3" actId="47"/>
          <pc:sldLayoutMkLst>
            <pc:docMk/>
            <pc:sldMasterMk cId="1687488983" sldId="2147483677"/>
            <pc:sldLayoutMk cId="968857601" sldId="2147483678"/>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442169586" sldId="2147483679"/>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2148471104" sldId="2147483680"/>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909226217" sldId="2147483681"/>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1272991834" sldId="2147483682"/>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4121405812" sldId="2147483683"/>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548723159" sldId="2147483684"/>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2852038544" sldId="2147483685"/>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3413924306" sldId="2147483686"/>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1698633209" sldId="2147483687"/>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3862701728" sldId="2147483688"/>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811372472" sldId="2147483689"/>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228300039" sldId="2147483690"/>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952569451" sldId="2147483691"/>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1537508932" sldId="2147483692"/>
          </pc:sldLayoutMkLst>
        </pc:sldLayoutChg>
        <pc:sldLayoutChg chg="del">
          <pc:chgData name="Alexandre Rosa dos Santos" userId="e905766dae65b9e1" providerId="LiveId" clId="{2D90D8CF-9132-401D-9D69-AED39207A63F}" dt="2023-09-10T22:51:45.531" v="3" actId="47"/>
          <pc:sldLayoutMkLst>
            <pc:docMk/>
            <pc:sldMasterMk cId="1687488983" sldId="2147483677"/>
            <pc:sldLayoutMk cId="565141296" sldId="2147483693"/>
          </pc:sldLayoutMkLst>
        </pc:sldLayoutChg>
      </pc:sldMasterChg>
      <pc:sldMasterChg chg="del delSldLayout">
        <pc:chgData name="Alexandre Rosa dos Santos" userId="e905766dae65b9e1" providerId="LiveId" clId="{2D90D8CF-9132-401D-9D69-AED39207A63F}" dt="2023-09-10T22:51:37.764" v="0" actId="47"/>
        <pc:sldMasterMkLst>
          <pc:docMk/>
          <pc:sldMasterMk cId="1278839945" sldId="2147483735"/>
        </pc:sldMasterMkLst>
        <pc:sldLayoutChg chg="del">
          <pc:chgData name="Alexandre Rosa dos Santos" userId="e905766dae65b9e1" providerId="LiveId" clId="{2D90D8CF-9132-401D-9D69-AED39207A63F}" dt="2023-09-10T22:51:37.764" v="0" actId="47"/>
          <pc:sldLayoutMkLst>
            <pc:docMk/>
            <pc:sldMasterMk cId="1278839945" sldId="2147483735"/>
            <pc:sldLayoutMk cId="822485447" sldId="2147483736"/>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863900214" sldId="2147483737"/>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3360106069" sldId="2147483738"/>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4137605100" sldId="2147483739"/>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1906565244" sldId="2147483740"/>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164847378" sldId="2147483741"/>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2752808033" sldId="2147483742"/>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3916092556" sldId="2147483743"/>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4294960428" sldId="2147483744"/>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2114717145" sldId="2147483745"/>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4054101796" sldId="2147483746"/>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1213654370" sldId="2147483747"/>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2074544896" sldId="2147483748"/>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1428275279" sldId="2147483749"/>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2434316387" sldId="2147483750"/>
          </pc:sldLayoutMkLst>
        </pc:sldLayoutChg>
        <pc:sldLayoutChg chg="del">
          <pc:chgData name="Alexandre Rosa dos Santos" userId="e905766dae65b9e1" providerId="LiveId" clId="{2D90D8CF-9132-401D-9D69-AED39207A63F}" dt="2023-09-10T22:51:37.764" v="0" actId="47"/>
          <pc:sldLayoutMkLst>
            <pc:docMk/>
            <pc:sldMasterMk cId="1278839945" sldId="2147483735"/>
            <pc:sldLayoutMk cId="932348924" sldId="2147483751"/>
          </pc:sldLayoutMkLst>
        </pc:sldLayoutChg>
      </pc:sldMasterChg>
      <pc:sldMasterChg chg="del delSldLayout">
        <pc:chgData name="Alexandre Rosa dos Santos" userId="e905766dae65b9e1" providerId="LiveId" clId="{2D90D8CF-9132-401D-9D69-AED39207A63F}" dt="2023-09-10T22:51:43.077" v="2" actId="2696"/>
        <pc:sldMasterMkLst>
          <pc:docMk/>
          <pc:sldMasterMk cId="3071209244" sldId="2147483752"/>
        </pc:sldMasterMkLst>
        <pc:sldLayoutChg chg="del">
          <pc:chgData name="Alexandre Rosa dos Santos" userId="e905766dae65b9e1" providerId="LiveId" clId="{2D90D8CF-9132-401D-9D69-AED39207A63F}" dt="2023-09-10T22:51:43.077" v="2" actId="2696"/>
          <pc:sldLayoutMkLst>
            <pc:docMk/>
            <pc:sldMasterMk cId="3071209244" sldId="2147483752"/>
            <pc:sldLayoutMk cId="1178482406" sldId="2147483753"/>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3138251694" sldId="2147483754"/>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1236156247" sldId="2147483755"/>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3338097699" sldId="2147483756"/>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1469563676" sldId="2147483757"/>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2465685554" sldId="2147483758"/>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77753743" sldId="2147483759"/>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578264344" sldId="2147483760"/>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678479039" sldId="2147483761"/>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1519330612" sldId="2147483762"/>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1175755103" sldId="2147483763"/>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3214769143" sldId="2147483764"/>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2239916999" sldId="2147483765"/>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2361593481" sldId="2147483766"/>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1504054779" sldId="2147483767"/>
          </pc:sldLayoutMkLst>
        </pc:sldLayoutChg>
        <pc:sldLayoutChg chg="del">
          <pc:chgData name="Alexandre Rosa dos Santos" userId="e905766dae65b9e1" providerId="LiveId" clId="{2D90D8CF-9132-401D-9D69-AED39207A63F}" dt="2023-09-10T22:51:43.077" v="2" actId="2696"/>
          <pc:sldLayoutMkLst>
            <pc:docMk/>
            <pc:sldMasterMk cId="3071209244" sldId="2147483752"/>
            <pc:sldLayoutMk cId="2285838381" sldId="2147483768"/>
          </pc:sldLayoutMkLst>
        </pc:sldLayoutChg>
      </pc:sldMasterChg>
    </pc:docChg>
  </pc:docChgLst>
  <pc:docChgLst>
    <pc:chgData name="Alexandre Rosa dos Santos" userId="e905766dae65b9e1" providerId="LiveId" clId="{CEB2486C-912F-4378-AB74-F9C39A563214}"/>
    <pc:docChg chg="modSld">
      <pc:chgData name="Alexandre Rosa dos Santos" userId="e905766dae65b9e1" providerId="LiveId" clId="{CEB2486C-912F-4378-AB74-F9C39A563214}" dt="2023-08-19T01:26:24.176" v="14" actId="20577"/>
      <pc:docMkLst>
        <pc:docMk/>
      </pc:docMkLst>
      <pc:sldChg chg="modSp mod">
        <pc:chgData name="Alexandre Rosa dos Santos" userId="e905766dae65b9e1" providerId="LiveId" clId="{CEB2486C-912F-4378-AB74-F9C39A563214}" dt="2023-08-19T01:26:24.176" v="14" actId="20577"/>
        <pc:sldMkLst>
          <pc:docMk/>
          <pc:sldMk cId="0" sldId="286"/>
        </pc:sldMkLst>
        <pc:spChg chg="mod">
          <ac:chgData name="Alexandre Rosa dos Santos" userId="e905766dae65b9e1" providerId="LiveId" clId="{CEB2486C-912F-4378-AB74-F9C39A563214}" dt="2023-08-19T01:26:24.176" v="14" actId="20577"/>
          <ac:spMkLst>
            <pc:docMk/>
            <pc:sldMk cId="0" sldId="286"/>
            <ac:spMk id="4" creationId="{FA3CED05-B307-4E2A-B5AB-3FB5BD236C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4A47C-2EC9-4681-B28D-91300D5374FF}" type="datetimeFigureOut">
              <a:rPr lang="pt-BR" smtClean="0"/>
              <a:t>10/09/2023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91D53-3560-4417-BB25-8A49FD1F29E1}" type="slidenum">
              <a:rPr lang="pt-BR" smtClean="0"/>
              <a:t>‹nº›</a:t>
            </a:fld>
            <a:endParaRPr lang="pt-BR"/>
          </a:p>
        </p:txBody>
      </p:sp>
    </p:spTree>
    <p:extLst>
      <p:ext uri="{BB962C8B-B14F-4D97-AF65-F5344CB8AC3E}">
        <p14:creationId xmlns:p14="http://schemas.microsoft.com/office/powerpoint/2010/main" val="65154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o slide 1">
            <a:extLst>
              <a:ext uri="{FF2B5EF4-FFF2-40B4-BE49-F238E27FC236}">
                <a16:creationId xmlns:a16="http://schemas.microsoft.com/office/drawing/2014/main" id="{3BB6FE4E-F006-486F-894B-E6EC49AF3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notas 2">
            <a:extLst>
              <a:ext uri="{FF2B5EF4-FFF2-40B4-BE49-F238E27FC236}">
                <a16:creationId xmlns:a16="http://schemas.microsoft.com/office/drawing/2014/main" id="{125C151F-E1D3-4428-89BD-C2E39C116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o número do slide 3">
            <a:extLst>
              <a:ext uri="{FF2B5EF4-FFF2-40B4-BE49-F238E27FC236}">
                <a16:creationId xmlns:a16="http://schemas.microsoft.com/office/drawing/2014/main" id="{C030CE59-60D8-4621-ADD4-139C75223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9D298A-9F26-4E04-85FE-55D52F11570A}" type="slidenum">
              <a:rPr kumimoji="0" lang="pt-BR" altLang="pt-B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t-BR" altLang="pt-B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664C5BFD-76E1-41D9-B379-543439AAE0B5}"/>
              </a:ext>
            </a:extLst>
          </p:cNvPr>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1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pt-BR" altLang="pt-BR" noProof="0"/>
              <a:t>Clique para editar o estilo do título mestre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pt-BR" altLang="pt-BR" noProof="0"/>
              <a:t>Clique para editar o estilo do subtítulo mestre</a:t>
            </a:r>
          </a:p>
        </p:txBody>
      </p:sp>
      <p:sp>
        <p:nvSpPr>
          <p:cNvPr id="5" name="Rectangle 5">
            <a:extLst>
              <a:ext uri="{FF2B5EF4-FFF2-40B4-BE49-F238E27FC236}">
                <a16:creationId xmlns:a16="http://schemas.microsoft.com/office/drawing/2014/main" id="{BC635C5D-0C43-4A34-9445-BF1CE835A62D}"/>
              </a:ext>
            </a:extLst>
          </p:cNvPr>
          <p:cNvSpPr>
            <a:spLocks noGrp="1" noChangeArrowheads="1"/>
          </p:cNvSpPr>
          <p:nvPr>
            <p:ph type="ftr" sz="quarter" idx="10"/>
          </p:nvPr>
        </p:nvSpPr>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2DB98D4F-4693-4CBC-8C23-B4A34F385873}"/>
              </a:ext>
            </a:extLst>
          </p:cNvPr>
          <p:cNvSpPr>
            <a:spLocks noGrp="1" noChangeArrowheads="1"/>
          </p:cNvSpPr>
          <p:nvPr>
            <p:ph type="sldNum" sz="quarter" idx="11"/>
          </p:nvPr>
        </p:nvSpPr>
        <p:spPr/>
        <p:txBody>
          <a:bodyPr/>
          <a:lstStyle>
            <a:lvl1pPr>
              <a:defRPr smtClean="0"/>
            </a:lvl1pPr>
          </a:lstStyle>
          <a:p>
            <a:pPr>
              <a:defRPr/>
            </a:pPr>
            <a:fld id="{B6997CC8-894D-4F81-84B0-C26C80460BDB}" type="slidenum">
              <a:rPr lang="pt-BR" altLang="pt-BR"/>
              <a:pPr>
                <a:defRPr/>
              </a:pPr>
              <a:t>‹nº›</a:t>
            </a:fld>
            <a:endParaRPr lang="pt-BR" altLang="pt-BR"/>
          </a:p>
        </p:txBody>
      </p:sp>
      <p:sp>
        <p:nvSpPr>
          <p:cNvPr id="7" name="Rectangle 7">
            <a:extLst>
              <a:ext uri="{FF2B5EF4-FFF2-40B4-BE49-F238E27FC236}">
                <a16:creationId xmlns:a16="http://schemas.microsoft.com/office/drawing/2014/main" id="{7FBCD68B-D1AB-475D-89C7-D760E9625B5D}"/>
              </a:ext>
            </a:extLst>
          </p:cNvPr>
          <p:cNvSpPr>
            <a:spLocks noGrp="1" noChangeArrowheads="1"/>
          </p:cNvSpPr>
          <p:nvPr>
            <p:ph type="dt" sz="quarter" idx="12"/>
          </p:nvPr>
        </p:nvSpPr>
        <p:spPr/>
        <p:txBody>
          <a:bodyPr/>
          <a:lstStyle>
            <a:lvl1pPr>
              <a:defRPr/>
            </a:lvl1pPr>
          </a:lstStyle>
          <a:p>
            <a:pPr>
              <a:defRPr/>
            </a:pPr>
            <a:endParaRPr lang="pt-BR" altLang="pt-BR"/>
          </a:p>
        </p:txBody>
      </p:sp>
    </p:spTree>
    <p:extLst>
      <p:ext uri="{BB962C8B-B14F-4D97-AF65-F5344CB8AC3E}">
        <p14:creationId xmlns:p14="http://schemas.microsoft.com/office/powerpoint/2010/main" val="270419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59AAA964-EF41-4FB8-85E5-E70DFA671DA6}"/>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64778052-691B-44DD-99CF-2B547C07F4E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7E3C0B4C-035F-4FAA-9194-CDF4EE6D02A7}"/>
              </a:ext>
            </a:extLst>
          </p:cNvPr>
          <p:cNvSpPr>
            <a:spLocks noGrp="1" noChangeArrowheads="1"/>
          </p:cNvSpPr>
          <p:nvPr>
            <p:ph type="sldNum" sz="quarter" idx="12"/>
          </p:nvPr>
        </p:nvSpPr>
        <p:spPr>
          <a:ln/>
        </p:spPr>
        <p:txBody>
          <a:bodyPr/>
          <a:lstStyle>
            <a:lvl1pPr>
              <a:defRPr/>
            </a:lvl1pPr>
          </a:lstStyle>
          <a:p>
            <a:pPr>
              <a:defRPr/>
            </a:pPr>
            <a:fld id="{EB9164AB-01C5-4F78-AF0C-22724F18F8FC}" type="slidenum">
              <a:rPr lang="pt-BR" altLang="pt-BR"/>
              <a:pPr>
                <a:defRPr/>
              </a:pPr>
              <a:t>‹nº›</a:t>
            </a:fld>
            <a:endParaRPr lang="pt-BR" altLang="pt-BR"/>
          </a:p>
        </p:txBody>
      </p:sp>
    </p:spTree>
    <p:extLst>
      <p:ext uri="{BB962C8B-B14F-4D97-AF65-F5344CB8AC3E}">
        <p14:creationId xmlns:p14="http://schemas.microsoft.com/office/powerpoint/2010/main" val="356917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92100"/>
            <a:ext cx="2057400" cy="57277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92100"/>
            <a:ext cx="6019800" cy="5727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72E92E69-0858-473F-BD71-F2D18719948A}"/>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619499C1-7137-4B83-9960-544885309DB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E89CF3ED-D46F-44B6-88FB-DA6EAD1ADFBC}"/>
              </a:ext>
            </a:extLst>
          </p:cNvPr>
          <p:cNvSpPr>
            <a:spLocks noGrp="1" noChangeArrowheads="1"/>
          </p:cNvSpPr>
          <p:nvPr>
            <p:ph type="sldNum" sz="quarter" idx="12"/>
          </p:nvPr>
        </p:nvSpPr>
        <p:spPr>
          <a:ln/>
        </p:spPr>
        <p:txBody>
          <a:bodyPr/>
          <a:lstStyle>
            <a:lvl1pPr>
              <a:defRPr/>
            </a:lvl1pPr>
          </a:lstStyle>
          <a:p>
            <a:pPr>
              <a:defRPr/>
            </a:pPr>
            <a:fld id="{94A29B0E-7475-4EC1-837D-747D97F2EACA}" type="slidenum">
              <a:rPr lang="pt-BR" altLang="pt-BR"/>
              <a:pPr>
                <a:defRPr/>
              </a:pPr>
              <a:t>‹nº›</a:t>
            </a:fld>
            <a:endParaRPr lang="pt-BR" altLang="pt-BR"/>
          </a:p>
        </p:txBody>
      </p:sp>
    </p:spTree>
    <p:extLst>
      <p:ext uri="{BB962C8B-B14F-4D97-AF65-F5344CB8AC3E}">
        <p14:creationId xmlns:p14="http://schemas.microsoft.com/office/powerpoint/2010/main" val="176227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92100"/>
            <a:ext cx="8229600" cy="57277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a:extLst>
              <a:ext uri="{FF2B5EF4-FFF2-40B4-BE49-F238E27FC236}">
                <a16:creationId xmlns:a16="http://schemas.microsoft.com/office/drawing/2014/main" id="{0FA60410-CEA4-4288-B860-02D9BB6C70F4}"/>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D3219E01-D0B4-4626-BC8E-2C5999AFE2B1}"/>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DF54F838-DAC0-4C9D-AC54-9E810F15308B}"/>
              </a:ext>
            </a:extLst>
          </p:cNvPr>
          <p:cNvSpPr>
            <a:spLocks noGrp="1" noChangeArrowheads="1"/>
          </p:cNvSpPr>
          <p:nvPr>
            <p:ph type="sldNum" sz="quarter" idx="12"/>
          </p:nvPr>
        </p:nvSpPr>
        <p:spPr>
          <a:ln/>
        </p:spPr>
        <p:txBody>
          <a:bodyPr/>
          <a:lstStyle>
            <a:lvl1pPr>
              <a:defRPr/>
            </a:lvl1pPr>
          </a:lstStyle>
          <a:p>
            <a:pPr>
              <a:defRPr/>
            </a:pPr>
            <a:fld id="{B50C6BAF-E9FA-4802-9CB3-3EC1129EF821}" type="slidenum">
              <a:rPr lang="pt-BR" altLang="pt-BR"/>
              <a:pPr>
                <a:defRPr/>
              </a:pPr>
              <a:t>‹nº›</a:t>
            </a:fld>
            <a:endParaRPr lang="pt-BR" altLang="pt-BR"/>
          </a:p>
        </p:txBody>
      </p:sp>
    </p:spTree>
    <p:extLst>
      <p:ext uri="{BB962C8B-B14F-4D97-AF65-F5344CB8AC3E}">
        <p14:creationId xmlns:p14="http://schemas.microsoft.com/office/powerpoint/2010/main" val="1286384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id="{3E22B411-F44B-4341-BF11-13E2BD85F42F}"/>
              </a:ext>
            </a:extLst>
          </p:cNvPr>
          <p:cNvGrpSpPr>
            <a:grpSpLocks/>
          </p:cNvGrpSpPr>
          <p:nvPr/>
        </p:nvGrpSpPr>
        <p:grpSpPr bwMode="auto">
          <a:xfrm>
            <a:off x="0" y="6208713"/>
            <a:ext cx="9144000" cy="649287"/>
            <a:chOff x="0" y="6208894"/>
            <a:chExt cx="12192000" cy="649106"/>
          </a:xfrm>
        </p:grpSpPr>
        <p:sp>
          <p:nvSpPr>
            <p:cNvPr id="5" name="Retângulo 4">
              <a:extLst>
                <a:ext uri="{FF2B5EF4-FFF2-40B4-BE49-F238E27FC236}">
                  <a16:creationId xmlns:a16="http://schemas.microsoft.com/office/drawing/2014/main" id="{DF506C52-ADFB-4F5A-850D-4892C8E257CA}"/>
                </a:ext>
              </a:extLst>
            </p:cNvPr>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pt-BR" dirty="0"/>
            </a:p>
          </p:txBody>
        </p:sp>
        <p:cxnSp>
          <p:nvCxnSpPr>
            <p:cNvPr id="6" name="Conector reto 5">
              <a:extLst>
                <a:ext uri="{FF2B5EF4-FFF2-40B4-BE49-F238E27FC236}">
                  <a16:creationId xmlns:a16="http://schemas.microsoft.com/office/drawing/2014/main" id="{89C34496-046B-48B7-ADC9-E16EB24BA7AA}"/>
                </a:ext>
              </a:extLst>
            </p:cNvPr>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Conector reto 6">
            <a:extLst>
              <a:ext uri="{FF2B5EF4-FFF2-40B4-BE49-F238E27FC236}">
                <a16:creationId xmlns:a16="http://schemas.microsoft.com/office/drawing/2014/main" id="{36AD0DD9-24F1-418A-B8D4-078D9B24B925}"/>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F265339-E04A-4866-96B7-448EA73F928A}"/>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pt-BR"/>
              <a:t>Clique para editar o título Mestre</a:t>
            </a:r>
            <a:endParaRPr lang="pt-BR" dirty="0"/>
          </a:p>
        </p:txBody>
      </p:sp>
      <p:sp>
        <p:nvSpPr>
          <p:cNvPr id="17" name="Subtítulo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pt-BR"/>
              <a:t>Clique para editar o estilo do subtítulo Mestre</a:t>
            </a:r>
            <a:endParaRPr lang="pt-BR" dirty="0"/>
          </a:p>
        </p:txBody>
      </p:sp>
      <p:sp>
        <p:nvSpPr>
          <p:cNvPr id="10" name="Espaço reservado para data 29">
            <a:extLst>
              <a:ext uri="{FF2B5EF4-FFF2-40B4-BE49-F238E27FC236}">
                <a16:creationId xmlns:a16="http://schemas.microsoft.com/office/drawing/2014/main" id="{B3659370-A5BE-490C-B6D1-2F18777DBAFF}"/>
              </a:ext>
            </a:extLst>
          </p:cNvPr>
          <p:cNvSpPr>
            <a:spLocks noGrp="1"/>
          </p:cNvSpPr>
          <p:nvPr>
            <p:ph type="dt" sz="half" idx="10"/>
          </p:nvPr>
        </p:nvSpPr>
        <p:spPr/>
        <p:txBody>
          <a:bodyPr/>
          <a:lstStyle>
            <a:lvl1pPr>
              <a:defRPr/>
            </a:lvl1pPr>
          </a:lstStyle>
          <a:p>
            <a:pPr>
              <a:defRPr/>
            </a:pPr>
            <a:fld id="{375019F9-CD9B-4B23-A6BF-2073F59985EC}" type="datetime1">
              <a:rPr lang="pt-BR"/>
              <a:pPr>
                <a:defRPr/>
              </a:pPr>
              <a:t>10/09/2023</a:t>
            </a:fld>
            <a:endParaRPr lang="pt-BR" dirty="0"/>
          </a:p>
        </p:txBody>
      </p:sp>
      <p:sp>
        <p:nvSpPr>
          <p:cNvPr id="11" name="Espaço reservado para rodapé 18">
            <a:extLst>
              <a:ext uri="{FF2B5EF4-FFF2-40B4-BE49-F238E27FC236}">
                <a16:creationId xmlns:a16="http://schemas.microsoft.com/office/drawing/2014/main" id="{DDF1965B-E724-4775-B976-6AECE74FB96D}"/>
              </a:ext>
            </a:extLst>
          </p:cNvPr>
          <p:cNvSpPr>
            <a:spLocks noGrp="1"/>
          </p:cNvSpPr>
          <p:nvPr>
            <p:ph type="ftr" sz="quarter" idx="11"/>
          </p:nvPr>
        </p:nvSpPr>
        <p:spPr/>
        <p:txBody>
          <a:bodyPr/>
          <a:lstStyle>
            <a:lvl1pPr>
              <a:defRPr/>
            </a:lvl1pPr>
          </a:lstStyle>
          <a:p>
            <a:pPr>
              <a:defRPr/>
            </a:pPr>
            <a:r>
              <a:rPr lang="pt-BR"/>
              <a:t>Adicionar um rodapé</a:t>
            </a:r>
          </a:p>
        </p:txBody>
      </p:sp>
      <p:sp>
        <p:nvSpPr>
          <p:cNvPr id="12" name="Espaço reservado para o número do slide 26">
            <a:extLst>
              <a:ext uri="{FF2B5EF4-FFF2-40B4-BE49-F238E27FC236}">
                <a16:creationId xmlns:a16="http://schemas.microsoft.com/office/drawing/2014/main" id="{08E65176-8A9E-47BB-A8B0-2400245918F9}"/>
              </a:ext>
            </a:extLst>
          </p:cNvPr>
          <p:cNvSpPr>
            <a:spLocks noGrp="1"/>
          </p:cNvSpPr>
          <p:nvPr>
            <p:ph type="sldNum" sz="quarter" idx="12"/>
          </p:nvPr>
        </p:nvSpPr>
        <p:spPr/>
        <p:txBody>
          <a:bodyPr/>
          <a:lstStyle>
            <a:lvl1pPr>
              <a:defRPr/>
            </a:lvl1pPr>
          </a:lstStyle>
          <a:p>
            <a:pPr>
              <a:defRPr/>
            </a:pPr>
            <a:fld id="{1ECFDEB5-9A36-4AC2-A2DB-F11F4AEB2088}" type="slidenum">
              <a:rPr lang="pt-BR"/>
              <a:pPr>
                <a:defRPr/>
              </a:pPr>
              <a:t>‹nº›</a:t>
            </a:fld>
            <a:endParaRPr lang="pt-BR" dirty="0"/>
          </a:p>
        </p:txBody>
      </p:sp>
    </p:spTree>
    <p:extLst>
      <p:ext uri="{BB962C8B-B14F-4D97-AF65-F5344CB8AC3E}">
        <p14:creationId xmlns:p14="http://schemas.microsoft.com/office/powerpoint/2010/main" val="412004689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B09B8283-F594-4C22-9B19-038DD3305D0A}"/>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C8FB580C-5CCC-49FC-9788-DC171B894B11}"/>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CADDE7D8-4A34-408F-9882-9BF06DDFE33D}"/>
              </a:ext>
            </a:extLst>
          </p:cNvPr>
          <p:cNvSpPr>
            <a:spLocks noGrp="1"/>
          </p:cNvSpPr>
          <p:nvPr>
            <p:ph type="sldNum" sz="quarter" idx="12"/>
          </p:nvPr>
        </p:nvSpPr>
        <p:spPr/>
        <p:txBody>
          <a:bodyPr/>
          <a:lstStyle>
            <a:lvl1pPr>
              <a:defRPr/>
            </a:lvl1pPr>
          </a:lstStyle>
          <a:p>
            <a:pPr>
              <a:defRPr/>
            </a:pPr>
            <a:fld id="{2B996685-1317-4C4F-B83B-231C97335757}" type="slidenum">
              <a:rPr lang="pt-BR"/>
              <a:pPr>
                <a:defRPr/>
              </a:pPr>
              <a:t>‹nº›</a:t>
            </a:fld>
            <a:endParaRPr lang="pt-BR" dirty="0"/>
          </a:p>
        </p:txBody>
      </p:sp>
    </p:spTree>
    <p:extLst>
      <p:ext uri="{BB962C8B-B14F-4D97-AF65-F5344CB8AC3E}">
        <p14:creationId xmlns:p14="http://schemas.microsoft.com/office/powerpoint/2010/main" val="12748645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pt-BR"/>
              <a:t>Editar estilos de texto Mestre</a:t>
            </a:r>
          </a:p>
        </p:txBody>
      </p:sp>
      <p:sp>
        <p:nvSpPr>
          <p:cNvPr id="4" name="Espaço reservado para data 9">
            <a:extLst>
              <a:ext uri="{FF2B5EF4-FFF2-40B4-BE49-F238E27FC236}">
                <a16:creationId xmlns:a16="http://schemas.microsoft.com/office/drawing/2014/main" id="{C44151F7-6887-4FCD-8CFD-BB177B85706B}"/>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345A1FB6-E5E7-425B-91A7-22A618E4C093}"/>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3651A233-845D-4DD3-9439-E70853B6A922}"/>
              </a:ext>
            </a:extLst>
          </p:cNvPr>
          <p:cNvSpPr>
            <a:spLocks noGrp="1"/>
          </p:cNvSpPr>
          <p:nvPr>
            <p:ph type="sldNum" sz="quarter" idx="12"/>
          </p:nvPr>
        </p:nvSpPr>
        <p:spPr/>
        <p:txBody>
          <a:bodyPr/>
          <a:lstStyle>
            <a:lvl1pPr>
              <a:defRPr/>
            </a:lvl1pPr>
          </a:lstStyle>
          <a:p>
            <a:pPr>
              <a:defRPr/>
            </a:pPr>
            <a:fld id="{DD13308A-9A2E-4469-8E5C-FF5580FDC5C6}" type="slidenum">
              <a:rPr lang="pt-BR"/>
              <a:pPr>
                <a:defRPr/>
              </a:pPr>
              <a:t>‹nº›</a:t>
            </a:fld>
            <a:endParaRPr lang="pt-BR" dirty="0"/>
          </a:p>
        </p:txBody>
      </p:sp>
    </p:spTree>
    <p:extLst>
      <p:ext uri="{BB962C8B-B14F-4D97-AF65-F5344CB8AC3E}">
        <p14:creationId xmlns:p14="http://schemas.microsoft.com/office/powerpoint/2010/main" val="36145977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título Mestre</a:t>
            </a:r>
            <a:endParaRPr lang="pt-BR" dirty="0"/>
          </a:p>
        </p:txBody>
      </p:sp>
      <p:sp>
        <p:nvSpPr>
          <p:cNvPr id="3" name="Espaço reservado para conteúdo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9">
            <a:extLst>
              <a:ext uri="{FF2B5EF4-FFF2-40B4-BE49-F238E27FC236}">
                <a16:creationId xmlns:a16="http://schemas.microsoft.com/office/drawing/2014/main" id="{7F1C4502-3DF7-4695-9ABD-F8160C9D3F92}"/>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936EA3B2-2F0D-454C-8500-DC380E7C101B}"/>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9C624243-903D-432A-8DC0-C3CEAA2F0355}"/>
              </a:ext>
            </a:extLst>
          </p:cNvPr>
          <p:cNvSpPr>
            <a:spLocks noGrp="1"/>
          </p:cNvSpPr>
          <p:nvPr>
            <p:ph type="sldNum" sz="quarter" idx="12"/>
          </p:nvPr>
        </p:nvSpPr>
        <p:spPr/>
        <p:txBody>
          <a:bodyPr/>
          <a:lstStyle>
            <a:lvl1pPr>
              <a:defRPr/>
            </a:lvl1pPr>
          </a:lstStyle>
          <a:p>
            <a:pPr>
              <a:defRPr/>
            </a:pPr>
            <a:fld id="{CA2A74B6-BE95-40CB-8EDF-5FDA234EC83A}" type="slidenum">
              <a:rPr lang="pt-BR"/>
              <a:pPr>
                <a:defRPr/>
              </a:pPr>
              <a:t>‹nº›</a:t>
            </a:fld>
            <a:endParaRPr lang="pt-BR" dirty="0"/>
          </a:p>
        </p:txBody>
      </p:sp>
    </p:spTree>
    <p:extLst>
      <p:ext uri="{BB962C8B-B14F-4D97-AF65-F5344CB8AC3E}">
        <p14:creationId xmlns:p14="http://schemas.microsoft.com/office/powerpoint/2010/main" val="23883261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6" name="Espaço reservado para conteúdo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data 9">
            <a:extLst>
              <a:ext uri="{FF2B5EF4-FFF2-40B4-BE49-F238E27FC236}">
                <a16:creationId xmlns:a16="http://schemas.microsoft.com/office/drawing/2014/main" id="{50E10416-E654-49CD-83D8-4285E59BF85E}"/>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8" name="Espaço reservado para rodapé 21">
            <a:extLst>
              <a:ext uri="{FF2B5EF4-FFF2-40B4-BE49-F238E27FC236}">
                <a16:creationId xmlns:a16="http://schemas.microsoft.com/office/drawing/2014/main" id="{3C143D16-4EF2-40D6-A36B-B1366B68394D}"/>
              </a:ext>
            </a:extLst>
          </p:cNvPr>
          <p:cNvSpPr>
            <a:spLocks noGrp="1"/>
          </p:cNvSpPr>
          <p:nvPr>
            <p:ph type="ftr" sz="quarter" idx="11"/>
          </p:nvPr>
        </p:nvSpPr>
        <p:spPr/>
        <p:txBody>
          <a:bodyPr/>
          <a:lstStyle>
            <a:lvl1pPr>
              <a:defRPr/>
            </a:lvl1pPr>
          </a:lstStyle>
          <a:p>
            <a:pPr>
              <a:defRPr/>
            </a:pPr>
            <a:r>
              <a:rPr lang="pt-BR"/>
              <a:t>Adicionar um rodapé</a:t>
            </a:r>
          </a:p>
        </p:txBody>
      </p:sp>
      <p:sp>
        <p:nvSpPr>
          <p:cNvPr id="9" name="Espaço reservado para o número do slide 17">
            <a:extLst>
              <a:ext uri="{FF2B5EF4-FFF2-40B4-BE49-F238E27FC236}">
                <a16:creationId xmlns:a16="http://schemas.microsoft.com/office/drawing/2014/main" id="{83C847C9-C932-43AA-B43F-47D91A2F63CB}"/>
              </a:ext>
            </a:extLst>
          </p:cNvPr>
          <p:cNvSpPr>
            <a:spLocks noGrp="1"/>
          </p:cNvSpPr>
          <p:nvPr>
            <p:ph type="sldNum" sz="quarter" idx="12"/>
          </p:nvPr>
        </p:nvSpPr>
        <p:spPr/>
        <p:txBody>
          <a:bodyPr/>
          <a:lstStyle>
            <a:lvl1pPr>
              <a:defRPr/>
            </a:lvl1pPr>
          </a:lstStyle>
          <a:p>
            <a:pPr>
              <a:defRPr/>
            </a:pPr>
            <a:fld id="{9F4F96D9-9B14-4EAF-B138-8801D7AF2B35}" type="slidenum">
              <a:rPr lang="pt-BR"/>
              <a:pPr>
                <a:defRPr/>
              </a:pPr>
              <a:t>‹nº›</a:t>
            </a:fld>
            <a:endParaRPr lang="pt-BR" dirty="0"/>
          </a:p>
        </p:txBody>
      </p:sp>
    </p:spTree>
    <p:extLst>
      <p:ext uri="{BB962C8B-B14F-4D97-AF65-F5344CB8AC3E}">
        <p14:creationId xmlns:p14="http://schemas.microsoft.com/office/powerpoint/2010/main" val="85161770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data 9">
            <a:extLst>
              <a:ext uri="{FF2B5EF4-FFF2-40B4-BE49-F238E27FC236}">
                <a16:creationId xmlns:a16="http://schemas.microsoft.com/office/drawing/2014/main" id="{4EA67B8B-787C-433B-AEE3-A9B4A7CC56CF}"/>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4" name="Espaço reservado para rodapé 21">
            <a:extLst>
              <a:ext uri="{FF2B5EF4-FFF2-40B4-BE49-F238E27FC236}">
                <a16:creationId xmlns:a16="http://schemas.microsoft.com/office/drawing/2014/main" id="{5AACA504-EFE0-4765-9D11-A3637AC37A92}"/>
              </a:ext>
            </a:extLst>
          </p:cNvPr>
          <p:cNvSpPr>
            <a:spLocks noGrp="1"/>
          </p:cNvSpPr>
          <p:nvPr>
            <p:ph type="ftr" sz="quarter" idx="11"/>
          </p:nvPr>
        </p:nvSpPr>
        <p:spPr/>
        <p:txBody>
          <a:bodyPr/>
          <a:lstStyle>
            <a:lvl1pPr>
              <a:defRPr/>
            </a:lvl1pPr>
          </a:lstStyle>
          <a:p>
            <a:pPr>
              <a:defRPr/>
            </a:pPr>
            <a:r>
              <a:rPr lang="pt-BR"/>
              <a:t>Adicionar um rodapé</a:t>
            </a:r>
          </a:p>
        </p:txBody>
      </p:sp>
      <p:sp>
        <p:nvSpPr>
          <p:cNvPr id="5" name="Espaço reservado para o número do slide 17">
            <a:extLst>
              <a:ext uri="{FF2B5EF4-FFF2-40B4-BE49-F238E27FC236}">
                <a16:creationId xmlns:a16="http://schemas.microsoft.com/office/drawing/2014/main" id="{F1F6A686-C893-474A-A89D-BAB3127BFF38}"/>
              </a:ext>
            </a:extLst>
          </p:cNvPr>
          <p:cNvSpPr>
            <a:spLocks noGrp="1"/>
          </p:cNvSpPr>
          <p:nvPr>
            <p:ph type="sldNum" sz="quarter" idx="12"/>
          </p:nvPr>
        </p:nvSpPr>
        <p:spPr/>
        <p:txBody>
          <a:bodyPr/>
          <a:lstStyle>
            <a:lvl1pPr>
              <a:defRPr/>
            </a:lvl1pPr>
          </a:lstStyle>
          <a:p>
            <a:pPr>
              <a:defRPr/>
            </a:pPr>
            <a:fld id="{D2673A12-611D-4C7D-B786-33DAEBDCD87C}" type="slidenum">
              <a:rPr lang="pt-BR"/>
              <a:pPr>
                <a:defRPr/>
              </a:pPr>
              <a:t>‹nº›</a:t>
            </a:fld>
            <a:endParaRPr lang="pt-BR" dirty="0"/>
          </a:p>
        </p:txBody>
      </p:sp>
    </p:spTree>
    <p:extLst>
      <p:ext uri="{BB962C8B-B14F-4D97-AF65-F5344CB8AC3E}">
        <p14:creationId xmlns:p14="http://schemas.microsoft.com/office/powerpoint/2010/main" val="194538505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021FCF31-D1DE-4801-82D6-5B01B4299048}"/>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3" name="Espaço reservado para rodapé 21">
            <a:extLst>
              <a:ext uri="{FF2B5EF4-FFF2-40B4-BE49-F238E27FC236}">
                <a16:creationId xmlns:a16="http://schemas.microsoft.com/office/drawing/2014/main" id="{AD957B5C-FCD2-4104-93A7-487BA0F7B734}"/>
              </a:ext>
            </a:extLst>
          </p:cNvPr>
          <p:cNvSpPr>
            <a:spLocks noGrp="1"/>
          </p:cNvSpPr>
          <p:nvPr>
            <p:ph type="ftr" sz="quarter" idx="11"/>
          </p:nvPr>
        </p:nvSpPr>
        <p:spPr/>
        <p:txBody>
          <a:bodyPr/>
          <a:lstStyle>
            <a:lvl1pPr>
              <a:defRPr/>
            </a:lvl1pPr>
          </a:lstStyle>
          <a:p>
            <a:pPr>
              <a:defRPr/>
            </a:pPr>
            <a:r>
              <a:rPr lang="pt-BR"/>
              <a:t>Adicionar um rodapé</a:t>
            </a:r>
          </a:p>
        </p:txBody>
      </p:sp>
      <p:sp>
        <p:nvSpPr>
          <p:cNvPr id="4" name="Espaço reservado para o número do slide 17">
            <a:extLst>
              <a:ext uri="{FF2B5EF4-FFF2-40B4-BE49-F238E27FC236}">
                <a16:creationId xmlns:a16="http://schemas.microsoft.com/office/drawing/2014/main" id="{1612F1C4-AAC4-4C88-BC29-D1CFBC5D3A65}"/>
              </a:ext>
            </a:extLst>
          </p:cNvPr>
          <p:cNvSpPr>
            <a:spLocks noGrp="1"/>
          </p:cNvSpPr>
          <p:nvPr>
            <p:ph type="sldNum" sz="quarter" idx="12"/>
          </p:nvPr>
        </p:nvSpPr>
        <p:spPr/>
        <p:txBody>
          <a:bodyPr/>
          <a:lstStyle>
            <a:lvl1pPr>
              <a:defRPr/>
            </a:lvl1pPr>
          </a:lstStyle>
          <a:p>
            <a:pPr>
              <a:defRPr/>
            </a:pPr>
            <a:fld id="{346D345E-7624-43E0-ABBA-DC2173DEC785}" type="slidenum">
              <a:rPr lang="pt-BR"/>
              <a:pPr>
                <a:defRPr/>
              </a:pPr>
              <a:t>‹nº›</a:t>
            </a:fld>
            <a:endParaRPr lang="pt-BR" dirty="0"/>
          </a:p>
        </p:txBody>
      </p:sp>
    </p:spTree>
    <p:extLst>
      <p:ext uri="{BB962C8B-B14F-4D97-AF65-F5344CB8AC3E}">
        <p14:creationId xmlns:p14="http://schemas.microsoft.com/office/powerpoint/2010/main" val="20209347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BAD11B88-4FB0-429A-89BF-43907D85B6A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5DD777EA-75C8-4880-B7C0-6AF42051A11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D6A131B6-48D7-410A-B04C-DEC4C869DE1D}"/>
              </a:ext>
            </a:extLst>
          </p:cNvPr>
          <p:cNvSpPr>
            <a:spLocks noGrp="1" noChangeArrowheads="1"/>
          </p:cNvSpPr>
          <p:nvPr>
            <p:ph type="sldNum" sz="quarter" idx="12"/>
          </p:nvPr>
        </p:nvSpPr>
        <p:spPr>
          <a:ln/>
        </p:spPr>
        <p:txBody>
          <a:bodyPr/>
          <a:lstStyle>
            <a:lvl1pPr>
              <a:defRPr/>
            </a:lvl1pPr>
          </a:lstStyle>
          <a:p>
            <a:pPr>
              <a:defRPr/>
            </a:pPr>
            <a:fld id="{3A6B30C7-5C3A-4888-9BCA-07FADD25B42A}" type="slidenum">
              <a:rPr lang="pt-BR" altLang="pt-BR"/>
              <a:pPr>
                <a:defRPr/>
              </a:pPr>
              <a:t>‹nº›</a:t>
            </a:fld>
            <a:endParaRPr lang="pt-BR" altLang="pt-BR"/>
          </a:p>
        </p:txBody>
      </p:sp>
    </p:spTree>
    <p:extLst>
      <p:ext uri="{BB962C8B-B14F-4D97-AF65-F5344CB8AC3E}">
        <p14:creationId xmlns:p14="http://schemas.microsoft.com/office/powerpoint/2010/main" val="1100519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4" name="Espaço reservado para conteúdo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pt-BR"/>
              <a:t>Editar estilos de texto Mestre</a:t>
            </a:r>
          </a:p>
        </p:txBody>
      </p:sp>
      <p:sp>
        <p:nvSpPr>
          <p:cNvPr id="5" name="Espaço reservado para data 9">
            <a:extLst>
              <a:ext uri="{FF2B5EF4-FFF2-40B4-BE49-F238E27FC236}">
                <a16:creationId xmlns:a16="http://schemas.microsoft.com/office/drawing/2014/main" id="{C9582CAF-B1BB-4871-9B0C-9FEA70588960}"/>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BA666B3A-5889-43D7-A34D-7D7CE83956D2}"/>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4EA872FD-685A-4C5A-BA09-6FF109F78559}"/>
              </a:ext>
            </a:extLst>
          </p:cNvPr>
          <p:cNvSpPr>
            <a:spLocks noGrp="1"/>
          </p:cNvSpPr>
          <p:nvPr>
            <p:ph type="sldNum" sz="quarter" idx="12"/>
          </p:nvPr>
        </p:nvSpPr>
        <p:spPr/>
        <p:txBody>
          <a:bodyPr/>
          <a:lstStyle>
            <a:lvl1pPr>
              <a:defRPr/>
            </a:lvl1pPr>
          </a:lstStyle>
          <a:p>
            <a:pPr>
              <a:defRPr/>
            </a:pPr>
            <a:fld id="{09402A31-3A0D-4EBA-B6D2-512B2024D189}" type="slidenum">
              <a:rPr lang="pt-BR"/>
              <a:pPr>
                <a:defRPr/>
              </a:pPr>
              <a:t>‹nº›</a:t>
            </a:fld>
            <a:endParaRPr lang="pt-BR" dirty="0"/>
          </a:p>
        </p:txBody>
      </p:sp>
    </p:spTree>
    <p:extLst>
      <p:ext uri="{BB962C8B-B14F-4D97-AF65-F5344CB8AC3E}">
        <p14:creationId xmlns:p14="http://schemas.microsoft.com/office/powerpoint/2010/main" val="395352615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canto único de recorte arredondado">
            <a:extLst>
              <a:ext uri="{FF2B5EF4-FFF2-40B4-BE49-F238E27FC236}">
                <a16:creationId xmlns:a16="http://schemas.microsoft.com/office/drawing/2014/main" id="{4D09D01B-0F25-411F-8A36-9562F30E034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6" name="Triângulo reto 11">
            <a:extLst>
              <a:ext uri="{FF2B5EF4-FFF2-40B4-BE49-F238E27FC236}">
                <a16:creationId xmlns:a16="http://schemas.microsoft.com/office/drawing/2014/main" id="{53E72A48-1F22-4F0E-AFBA-7255D99D325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7" name="Forma livre 9">
            <a:extLst>
              <a:ext uri="{FF2B5EF4-FFF2-40B4-BE49-F238E27FC236}">
                <a16:creationId xmlns:a16="http://schemas.microsoft.com/office/drawing/2014/main" id="{E4BA1864-2B7F-4526-B002-1B860FB83B7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8" name="Forma livre 10">
            <a:extLst>
              <a:ext uri="{FF2B5EF4-FFF2-40B4-BE49-F238E27FC236}">
                <a16:creationId xmlns:a16="http://schemas.microsoft.com/office/drawing/2014/main" id="{272D3DA3-84E8-40A6-827E-2BC6A7731AC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2" name="Título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normAutofit/>
          </a:bodyPr>
          <a:lstStyle>
            <a:lvl1pPr marL="0" indent="0">
              <a:buNone/>
              <a:defRPr sz="2400"/>
            </a:lvl1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pt-BR"/>
              <a:t>Editar estilos de texto Mestre</a:t>
            </a:r>
          </a:p>
        </p:txBody>
      </p:sp>
      <p:sp>
        <p:nvSpPr>
          <p:cNvPr id="9" name="Espaço reservado para data 4">
            <a:extLst>
              <a:ext uri="{FF2B5EF4-FFF2-40B4-BE49-F238E27FC236}">
                <a16:creationId xmlns:a16="http://schemas.microsoft.com/office/drawing/2014/main" id="{FF3757FD-F10D-43EC-9AC9-B7CC9CC708C3}"/>
              </a:ext>
            </a:extLst>
          </p:cNvPr>
          <p:cNvSpPr>
            <a:spLocks noGrp="1"/>
          </p:cNvSpPr>
          <p:nvPr>
            <p:ph type="dt" sz="half" idx="10"/>
          </p:nvPr>
        </p:nvSpPr>
        <p:spPr/>
        <p:txBody>
          <a:bodyPr/>
          <a:lstStyle>
            <a:lvl1pPr>
              <a:defRPr/>
            </a:lvl1pPr>
          </a:lstStyle>
          <a:p>
            <a:pPr>
              <a:defRPr/>
            </a:pPr>
            <a:fld id="{667CADFA-5F1D-4AFA-A0E2-AD771F26F693}" type="datetime1">
              <a:rPr lang="pt-BR"/>
              <a:pPr>
                <a:defRPr/>
              </a:pPr>
              <a:t>10/09/2023</a:t>
            </a:fld>
            <a:endParaRPr lang="pt-BR" dirty="0"/>
          </a:p>
        </p:txBody>
      </p:sp>
      <p:sp>
        <p:nvSpPr>
          <p:cNvPr id="10" name="Espaço reservado para rodapé 5">
            <a:extLst>
              <a:ext uri="{FF2B5EF4-FFF2-40B4-BE49-F238E27FC236}">
                <a16:creationId xmlns:a16="http://schemas.microsoft.com/office/drawing/2014/main" id="{FFEE2A0E-4DB8-46C4-8705-CBCC86E924FC}"/>
              </a:ext>
            </a:extLst>
          </p:cNvPr>
          <p:cNvSpPr>
            <a:spLocks noGrp="1"/>
          </p:cNvSpPr>
          <p:nvPr>
            <p:ph type="ftr" sz="quarter" idx="11"/>
          </p:nvPr>
        </p:nvSpPr>
        <p:spPr/>
        <p:txBody>
          <a:bodyPr/>
          <a:lstStyle>
            <a:lvl1pPr>
              <a:defRPr/>
            </a:lvl1pPr>
          </a:lstStyle>
          <a:p>
            <a:pPr>
              <a:defRPr/>
            </a:pPr>
            <a:r>
              <a:rPr lang="pt-BR"/>
              <a:t>Adicionar um rodapé</a:t>
            </a:r>
          </a:p>
        </p:txBody>
      </p:sp>
      <p:sp>
        <p:nvSpPr>
          <p:cNvPr id="11" name="Espaço reservado para o número do slide 6">
            <a:extLst>
              <a:ext uri="{FF2B5EF4-FFF2-40B4-BE49-F238E27FC236}">
                <a16:creationId xmlns:a16="http://schemas.microsoft.com/office/drawing/2014/main" id="{C34CF024-A501-4A1A-A709-58123C6FAC89}"/>
              </a:ext>
            </a:extLst>
          </p:cNvPr>
          <p:cNvSpPr>
            <a:spLocks noGrp="1"/>
          </p:cNvSpPr>
          <p:nvPr>
            <p:ph type="sldNum" sz="quarter" idx="12"/>
          </p:nvPr>
        </p:nvSpPr>
        <p:spPr>
          <a:xfrm>
            <a:off x="8077200" y="6356350"/>
            <a:ext cx="609600" cy="365125"/>
          </a:xfrm>
        </p:spPr>
        <p:txBody>
          <a:bodyPr/>
          <a:lstStyle>
            <a:lvl1pPr>
              <a:defRPr/>
            </a:lvl1pPr>
          </a:lstStyle>
          <a:p>
            <a:pPr>
              <a:defRPr/>
            </a:pPr>
            <a:fld id="{CC792307-34DE-4854-9C4B-27FC360E11F9}" type="slidenum">
              <a:rPr lang="pt-BR"/>
              <a:pPr>
                <a:defRPr/>
              </a:pPr>
              <a:t>‹nº›</a:t>
            </a:fld>
            <a:endParaRPr lang="pt-BR" dirty="0"/>
          </a:p>
        </p:txBody>
      </p:sp>
    </p:spTree>
    <p:extLst>
      <p:ext uri="{BB962C8B-B14F-4D97-AF65-F5344CB8AC3E}">
        <p14:creationId xmlns:p14="http://schemas.microsoft.com/office/powerpoint/2010/main" val="187916301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CF715825-A799-4077-818B-CBECE926957D}"/>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5E7D5609-6794-490A-BC38-F05311B43872}"/>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D3ADE40A-7D94-4960-96E4-7A4BF5FF22B6}"/>
              </a:ext>
            </a:extLst>
          </p:cNvPr>
          <p:cNvSpPr>
            <a:spLocks noGrp="1"/>
          </p:cNvSpPr>
          <p:nvPr>
            <p:ph type="sldNum" sz="quarter" idx="12"/>
          </p:nvPr>
        </p:nvSpPr>
        <p:spPr/>
        <p:txBody>
          <a:bodyPr/>
          <a:lstStyle>
            <a:lvl1pPr>
              <a:defRPr/>
            </a:lvl1pPr>
          </a:lstStyle>
          <a:p>
            <a:pPr>
              <a:defRPr/>
            </a:pPr>
            <a:fld id="{DA71D28A-D74C-43D9-BF7B-AAF207DC888E}" type="slidenum">
              <a:rPr lang="pt-BR"/>
              <a:pPr>
                <a:defRPr/>
              </a:pPr>
              <a:t>‹nº›</a:t>
            </a:fld>
            <a:endParaRPr lang="pt-BR" dirty="0"/>
          </a:p>
        </p:txBody>
      </p:sp>
    </p:spTree>
    <p:extLst>
      <p:ext uri="{BB962C8B-B14F-4D97-AF65-F5344CB8AC3E}">
        <p14:creationId xmlns:p14="http://schemas.microsoft.com/office/powerpoint/2010/main" val="308158782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457200" y="914402"/>
            <a:ext cx="6019800" cy="52117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55226F75-5982-49C6-880A-3E5AC4372E81}"/>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D471954E-C5F5-40A7-9DFB-00F282AD534C}"/>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F688A566-CB96-4EEC-BBA1-BB7A70E5F06F}"/>
              </a:ext>
            </a:extLst>
          </p:cNvPr>
          <p:cNvSpPr>
            <a:spLocks noGrp="1"/>
          </p:cNvSpPr>
          <p:nvPr>
            <p:ph type="sldNum" sz="quarter" idx="12"/>
          </p:nvPr>
        </p:nvSpPr>
        <p:spPr/>
        <p:txBody>
          <a:bodyPr/>
          <a:lstStyle>
            <a:lvl1pPr>
              <a:defRPr/>
            </a:lvl1pPr>
          </a:lstStyle>
          <a:p>
            <a:pPr>
              <a:defRPr/>
            </a:pPr>
            <a:fld id="{1A3BD716-1D7A-4F1C-9D30-66C4D805CC5F}" type="slidenum">
              <a:rPr lang="pt-BR"/>
              <a:pPr>
                <a:defRPr/>
              </a:pPr>
              <a:t>‹nº›</a:t>
            </a:fld>
            <a:endParaRPr lang="pt-BR" dirty="0"/>
          </a:p>
        </p:txBody>
      </p:sp>
    </p:spTree>
    <p:extLst>
      <p:ext uri="{BB962C8B-B14F-4D97-AF65-F5344CB8AC3E}">
        <p14:creationId xmlns:p14="http://schemas.microsoft.com/office/powerpoint/2010/main" val="329196607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70E5E58-4A30-256C-9C0D-2EC7809F1547}"/>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C2A7925-A27F-947D-B4F8-18D05F6006BC}"/>
              </a:ext>
            </a:extLst>
          </p:cNvPr>
          <p:cNvSpPr>
            <a:spLocks noGrp="1"/>
          </p:cNvSpPr>
          <p:nvPr>
            <p:ph type="dt" sz="half" idx="10"/>
          </p:nvPr>
        </p:nvSpPr>
        <p:spPr/>
        <p:txBody>
          <a:bodyPr/>
          <a:lstStyle>
            <a:lvl1pPr>
              <a:defRPr/>
            </a:lvl1pPr>
          </a:lstStyle>
          <a:p>
            <a:pPr>
              <a:defRPr/>
            </a:pPr>
            <a:fld id="{AFBEF760-C3B9-4723-8070-B7FF1C49CC04}"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E77E904-0229-2F92-ADC2-87E1DC079A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E2E98B-A845-3CCF-CAA2-6336976C5056}"/>
              </a:ext>
            </a:extLst>
          </p:cNvPr>
          <p:cNvSpPr>
            <a:spLocks noGrp="1"/>
          </p:cNvSpPr>
          <p:nvPr>
            <p:ph type="sldNum" sz="quarter" idx="12"/>
          </p:nvPr>
        </p:nvSpPr>
        <p:spPr>
          <a:xfrm>
            <a:off x="398463" y="4529138"/>
            <a:ext cx="585787" cy="365125"/>
          </a:xfrm>
        </p:spPr>
        <p:txBody>
          <a:bodyPr/>
          <a:lstStyle>
            <a:lvl1pPr>
              <a:defRPr/>
            </a:lvl1pPr>
          </a:lstStyle>
          <a:p>
            <a:pPr>
              <a:defRPr/>
            </a:pPr>
            <a:fld id="{844F7D73-C665-4D0C-8FA0-56C392DEFD7E}" type="slidenum">
              <a:rPr lang="en-US"/>
              <a:pPr>
                <a:defRPr/>
              </a:pPr>
              <a:t>‹nº›</a:t>
            </a:fld>
            <a:endParaRPr lang="en-US" dirty="0"/>
          </a:p>
        </p:txBody>
      </p:sp>
    </p:spTree>
    <p:extLst>
      <p:ext uri="{BB962C8B-B14F-4D97-AF65-F5344CB8AC3E}">
        <p14:creationId xmlns:p14="http://schemas.microsoft.com/office/powerpoint/2010/main" val="3598411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AD2F86A-01D9-3015-5EB7-9E9827F683E8}"/>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5E1BEA46-FEBA-23F8-055F-B4A5E57628BE}"/>
              </a:ext>
            </a:extLst>
          </p:cNvPr>
          <p:cNvSpPr>
            <a:spLocks noGrp="1"/>
          </p:cNvSpPr>
          <p:nvPr>
            <p:ph type="dt" sz="half" idx="10"/>
          </p:nvPr>
        </p:nvSpPr>
        <p:spPr/>
        <p:txBody>
          <a:bodyPr/>
          <a:lstStyle>
            <a:lvl1pPr>
              <a:defRPr/>
            </a:lvl1pPr>
          </a:lstStyle>
          <a:p>
            <a:pPr>
              <a:defRPr/>
            </a:pPr>
            <a:fld id="{E01B366C-51C9-4606-A7A1-A8083535C0C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A523948-ED7B-70DF-FC05-9EAA4438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CE0CFB-39ED-1519-439A-D6A131D44E05}"/>
              </a:ext>
            </a:extLst>
          </p:cNvPr>
          <p:cNvSpPr>
            <a:spLocks noGrp="1"/>
          </p:cNvSpPr>
          <p:nvPr>
            <p:ph type="sldNum" sz="quarter" idx="12"/>
          </p:nvPr>
        </p:nvSpPr>
        <p:spPr/>
        <p:txBody>
          <a:bodyPr/>
          <a:lstStyle>
            <a:lvl1pPr>
              <a:defRPr/>
            </a:lvl1pPr>
          </a:lstStyle>
          <a:p>
            <a:pPr>
              <a:defRPr/>
            </a:pPr>
            <a:fld id="{BD74ADC1-4E10-43DF-935A-720BE7E00547}" type="slidenum">
              <a:rPr lang="en-US"/>
              <a:pPr>
                <a:defRPr/>
              </a:pPr>
              <a:t>‹nº›</a:t>
            </a:fld>
            <a:endParaRPr lang="en-US" dirty="0"/>
          </a:p>
        </p:txBody>
      </p:sp>
    </p:spTree>
    <p:extLst>
      <p:ext uri="{BB962C8B-B14F-4D97-AF65-F5344CB8AC3E}">
        <p14:creationId xmlns:p14="http://schemas.microsoft.com/office/powerpoint/2010/main" val="3530906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F9921DD-BE23-A99A-DFC2-208180ABD646}"/>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0B0EFD08-AFFB-505A-4715-62EA395A6B52}"/>
              </a:ext>
            </a:extLst>
          </p:cNvPr>
          <p:cNvSpPr>
            <a:spLocks noGrp="1"/>
          </p:cNvSpPr>
          <p:nvPr>
            <p:ph type="dt" sz="half" idx="10"/>
          </p:nvPr>
        </p:nvSpPr>
        <p:spPr/>
        <p:txBody>
          <a:bodyPr/>
          <a:lstStyle>
            <a:lvl1pPr>
              <a:defRPr/>
            </a:lvl1pPr>
          </a:lstStyle>
          <a:p>
            <a:pPr>
              <a:defRPr/>
            </a:pPr>
            <a:fld id="{A8F975EE-D459-41CE-A15A-67D29B0BAD7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F517E84-49B9-9307-1433-FF5F65C5A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90979-E58A-7149-A77A-27C2081A8BFA}"/>
              </a:ext>
            </a:extLst>
          </p:cNvPr>
          <p:cNvSpPr>
            <a:spLocks noGrp="1"/>
          </p:cNvSpPr>
          <p:nvPr>
            <p:ph type="sldNum" sz="quarter" idx="12"/>
          </p:nvPr>
        </p:nvSpPr>
        <p:spPr>
          <a:xfrm>
            <a:off x="398463" y="3244850"/>
            <a:ext cx="585787" cy="365125"/>
          </a:xfrm>
        </p:spPr>
        <p:txBody>
          <a:bodyPr/>
          <a:lstStyle>
            <a:lvl1pPr>
              <a:defRPr/>
            </a:lvl1pPr>
          </a:lstStyle>
          <a:p>
            <a:pPr>
              <a:defRPr/>
            </a:pPr>
            <a:fld id="{761EC4D5-0D12-419F-B7D1-75457F706556}" type="slidenum">
              <a:rPr lang="en-US"/>
              <a:pPr>
                <a:defRPr/>
              </a:pPr>
              <a:t>‹nº›</a:t>
            </a:fld>
            <a:endParaRPr lang="en-US" dirty="0"/>
          </a:p>
        </p:txBody>
      </p:sp>
    </p:spTree>
    <p:extLst>
      <p:ext uri="{BB962C8B-B14F-4D97-AF65-F5344CB8AC3E}">
        <p14:creationId xmlns:p14="http://schemas.microsoft.com/office/powerpoint/2010/main" val="1983244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489A7A6-2E4A-7C7C-A376-2F999532A130}"/>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3C410E5D-B648-BF5A-8E99-B951AB79CA2F}"/>
              </a:ext>
            </a:extLst>
          </p:cNvPr>
          <p:cNvSpPr>
            <a:spLocks noGrp="1"/>
          </p:cNvSpPr>
          <p:nvPr>
            <p:ph type="dt" sz="half" idx="10"/>
          </p:nvPr>
        </p:nvSpPr>
        <p:spPr/>
        <p:txBody>
          <a:bodyPr/>
          <a:lstStyle>
            <a:lvl1pPr>
              <a:defRPr/>
            </a:lvl1pPr>
          </a:lstStyle>
          <a:p>
            <a:pPr>
              <a:defRPr/>
            </a:pPr>
            <a:fld id="{AC3EBE2F-2EE5-454D-9F34-6FA44FFEE59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5B50C42-1800-B87B-B59D-8FDB1F0C4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C870DA-3D34-D8A5-8CDA-91A9418F278E}"/>
              </a:ext>
            </a:extLst>
          </p:cNvPr>
          <p:cNvSpPr>
            <a:spLocks noGrp="1"/>
          </p:cNvSpPr>
          <p:nvPr>
            <p:ph type="sldNum" sz="quarter" idx="12"/>
          </p:nvPr>
        </p:nvSpPr>
        <p:spPr/>
        <p:txBody>
          <a:bodyPr/>
          <a:lstStyle>
            <a:lvl1pPr>
              <a:defRPr/>
            </a:lvl1pPr>
          </a:lstStyle>
          <a:p>
            <a:pPr>
              <a:defRPr/>
            </a:pPr>
            <a:fld id="{27840428-2E2D-4D40-9F89-613306B441F3}" type="slidenum">
              <a:rPr lang="en-US"/>
              <a:pPr>
                <a:defRPr/>
              </a:pPr>
              <a:t>‹nº›</a:t>
            </a:fld>
            <a:endParaRPr lang="en-US" dirty="0"/>
          </a:p>
        </p:txBody>
      </p:sp>
    </p:spTree>
    <p:extLst>
      <p:ext uri="{BB962C8B-B14F-4D97-AF65-F5344CB8AC3E}">
        <p14:creationId xmlns:p14="http://schemas.microsoft.com/office/powerpoint/2010/main" val="801760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ED52D1F-87A1-6509-E300-40E1769D9DE7}"/>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BD5109C4-E5AC-DAA4-852C-D3336A33C038}"/>
              </a:ext>
            </a:extLst>
          </p:cNvPr>
          <p:cNvSpPr>
            <a:spLocks noGrp="1"/>
          </p:cNvSpPr>
          <p:nvPr>
            <p:ph type="dt" sz="half" idx="10"/>
          </p:nvPr>
        </p:nvSpPr>
        <p:spPr/>
        <p:txBody>
          <a:bodyPr/>
          <a:lstStyle>
            <a:lvl1pPr>
              <a:defRPr/>
            </a:lvl1pPr>
          </a:lstStyle>
          <a:p>
            <a:pPr>
              <a:defRPr/>
            </a:pPr>
            <a:fld id="{F6EB1DCD-175B-4CDE-A398-D831DCE40008}"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7B7880BE-6CA7-8458-F2E6-9951C8C986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0E950A-B09A-6853-3024-2B9B41BEB008}"/>
              </a:ext>
            </a:extLst>
          </p:cNvPr>
          <p:cNvSpPr>
            <a:spLocks noGrp="1"/>
          </p:cNvSpPr>
          <p:nvPr>
            <p:ph type="sldNum" sz="quarter" idx="12"/>
          </p:nvPr>
        </p:nvSpPr>
        <p:spPr/>
        <p:txBody>
          <a:bodyPr/>
          <a:lstStyle>
            <a:lvl1pPr>
              <a:defRPr/>
            </a:lvl1pPr>
          </a:lstStyle>
          <a:p>
            <a:pPr>
              <a:defRPr/>
            </a:pPr>
            <a:fld id="{0A07B559-9FFB-4050-91AE-AB8E84B3EFB9}" type="slidenum">
              <a:rPr lang="en-US"/>
              <a:pPr>
                <a:defRPr/>
              </a:pPr>
              <a:t>‹nº›</a:t>
            </a:fld>
            <a:endParaRPr lang="en-US" dirty="0"/>
          </a:p>
        </p:txBody>
      </p:sp>
    </p:spTree>
    <p:extLst>
      <p:ext uri="{BB962C8B-B14F-4D97-AF65-F5344CB8AC3E}">
        <p14:creationId xmlns:p14="http://schemas.microsoft.com/office/powerpoint/2010/main" val="2468360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D85C8E5B-FCD8-E5FA-839D-8592921FFDEC}"/>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23099730-340B-B0EE-F0DD-D2BABB2A0222}"/>
              </a:ext>
            </a:extLst>
          </p:cNvPr>
          <p:cNvSpPr>
            <a:spLocks noGrp="1"/>
          </p:cNvSpPr>
          <p:nvPr>
            <p:ph type="dt" sz="half" idx="10"/>
          </p:nvPr>
        </p:nvSpPr>
        <p:spPr/>
        <p:txBody>
          <a:bodyPr/>
          <a:lstStyle>
            <a:lvl1pPr>
              <a:defRPr/>
            </a:lvl1pPr>
          </a:lstStyle>
          <a:p>
            <a:pPr>
              <a:defRPr/>
            </a:pPr>
            <a:fld id="{98EEC42E-B717-4C5C-8D26-0363AE0DE3A5}"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7A7F47CF-D638-DD01-1F3A-104324B69E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0D7D0D3-A252-1DA1-1BB2-3D388F9BA116}"/>
              </a:ext>
            </a:extLst>
          </p:cNvPr>
          <p:cNvSpPr>
            <a:spLocks noGrp="1"/>
          </p:cNvSpPr>
          <p:nvPr>
            <p:ph type="sldNum" sz="quarter" idx="12"/>
          </p:nvPr>
        </p:nvSpPr>
        <p:spPr/>
        <p:txBody>
          <a:bodyPr/>
          <a:lstStyle>
            <a:lvl1pPr>
              <a:defRPr/>
            </a:lvl1pPr>
          </a:lstStyle>
          <a:p>
            <a:pPr>
              <a:defRPr/>
            </a:pPr>
            <a:fld id="{C5AE6A43-4AAC-416C-A927-34CB8C588085}" type="slidenum">
              <a:rPr lang="en-US"/>
              <a:pPr>
                <a:defRPr/>
              </a:pPr>
              <a:t>‹nº›</a:t>
            </a:fld>
            <a:endParaRPr lang="en-US" dirty="0"/>
          </a:p>
        </p:txBody>
      </p:sp>
    </p:spTree>
    <p:extLst>
      <p:ext uri="{BB962C8B-B14F-4D97-AF65-F5344CB8AC3E}">
        <p14:creationId xmlns:p14="http://schemas.microsoft.com/office/powerpoint/2010/main" val="33610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
            <a:extLst>
              <a:ext uri="{FF2B5EF4-FFF2-40B4-BE49-F238E27FC236}">
                <a16:creationId xmlns:a16="http://schemas.microsoft.com/office/drawing/2014/main" id="{A5ED51D1-4CD0-4A75-927F-2931E64990B3}"/>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F6A11A06-0E6F-45F6-B5E2-4C22A2922D77}"/>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CE33C624-3D1B-4614-ACD3-A9B0455CC3A5}"/>
              </a:ext>
            </a:extLst>
          </p:cNvPr>
          <p:cNvSpPr>
            <a:spLocks noGrp="1" noChangeArrowheads="1"/>
          </p:cNvSpPr>
          <p:nvPr>
            <p:ph type="sldNum" sz="quarter" idx="12"/>
          </p:nvPr>
        </p:nvSpPr>
        <p:spPr>
          <a:ln/>
        </p:spPr>
        <p:txBody>
          <a:bodyPr/>
          <a:lstStyle>
            <a:lvl1pPr>
              <a:defRPr/>
            </a:lvl1pPr>
          </a:lstStyle>
          <a:p>
            <a:pPr>
              <a:defRPr/>
            </a:pPr>
            <a:fld id="{674C181C-22B1-41F5-B124-8D469077E580}" type="slidenum">
              <a:rPr lang="pt-BR" altLang="pt-BR"/>
              <a:pPr>
                <a:defRPr/>
              </a:pPr>
              <a:t>‹nº›</a:t>
            </a:fld>
            <a:endParaRPr lang="pt-BR" altLang="pt-BR"/>
          </a:p>
        </p:txBody>
      </p:sp>
    </p:spTree>
    <p:extLst>
      <p:ext uri="{BB962C8B-B14F-4D97-AF65-F5344CB8AC3E}">
        <p14:creationId xmlns:p14="http://schemas.microsoft.com/office/powerpoint/2010/main" val="1342039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1984EEC-22B2-B9AD-64A6-4B334BC159C3}"/>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0A27F85D-0C9D-44D7-61CE-6C2186059358}"/>
              </a:ext>
            </a:extLst>
          </p:cNvPr>
          <p:cNvSpPr>
            <a:spLocks noGrp="1"/>
          </p:cNvSpPr>
          <p:nvPr>
            <p:ph type="dt" sz="half" idx="10"/>
          </p:nvPr>
        </p:nvSpPr>
        <p:spPr/>
        <p:txBody>
          <a:bodyPr/>
          <a:lstStyle>
            <a:lvl1pPr>
              <a:defRPr/>
            </a:lvl1pPr>
          </a:lstStyle>
          <a:p>
            <a:pPr>
              <a:defRPr/>
            </a:pPr>
            <a:fld id="{2D2395FC-3570-427B-80D9-DE711D48F6A0}"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FE080AAB-F8A2-486C-A832-6E576920F0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988929E-2CB1-5B6A-3104-5082E8A55F37}"/>
              </a:ext>
            </a:extLst>
          </p:cNvPr>
          <p:cNvSpPr>
            <a:spLocks noGrp="1"/>
          </p:cNvSpPr>
          <p:nvPr>
            <p:ph type="sldNum" sz="quarter" idx="12"/>
          </p:nvPr>
        </p:nvSpPr>
        <p:spPr/>
        <p:txBody>
          <a:bodyPr/>
          <a:lstStyle>
            <a:lvl1pPr>
              <a:defRPr/>
            </a:lvl1pPr>
          </a:lstStyle>
          <a:p>
            <a:pPr>
              <a:defRPr/>
            </a:pPr>
            <a:fld id="{0D3F88FE-B400-43AB-B668-5243B3FF3BC6}" type="slidenum">
              <a:rPr lang="en-US"/>
              <a:pPr>
                <a:defRPr/>
              </a:pPr>
              <a:t>‹nº›</a:t>
            </a:fld>
            <a:endParaRPr lang="en-US" dirty="0"/>
          </a:p>
        </p:txBody>
      </p:sp>
    </p:spTree>
    <p:extLst>
      <p:ext uri="{BB962C8B-B14F-4D97-AF65-F5344CB8AC3E}">
        <p14:creationId xmlns:p14="http://schemas.microsoft.com/office/powerpoint/2010/main" val="2558713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6AFD70C-1FD1-3601-F9F1-9980F766529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092AAFA0-C447-B355-9063-B907C997E2C2}"/>
              </a:ext>
            </a:extLst>
          </p:cNvPr>
          <p:cNvSpPr>
            <a:spLocks noGrp="1"/>
          </p:cNvSpPr>
          <p:nvPr>
            <p:ph type="dt" sz="half" idx="10"/>
          </p:nvPr>
        </p:nvSpPr>
        <p:spPr/>
        <p:txBody>
          <a:bodyPr/>
          <a:lstStyle>
            <a:lvl1pPr>
              <a:defRPr/>
            </a:lvl1pPr>
          </a:lstStyle>
          <a:p>
            <a:pPr>
              <a:defRPr/>
            </a:pPr>
            <a:fld id="{9CD13162-44EE-446A-B28F-F8EAA7AC08C0}"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1AF7E9C4-5F99-6AFB-7A74-CF51787E89B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0413184-190B-28E4-4F7F-132948992B91}"/>
              </a:ext>
            </a:extLst>
          </p:cNvPr>
          <p:cNvSpPr>
            <a:spLocks noGrp="1"/>
          </p:cNvSpPr>
          <p:nvPr>
            <p:ph type="sldNum" sz="quarter" idx="12"/>
          </p:nvPr>
        </p:nvSpPr>
        <p:spPr/>
        <p:txBody>
          <a:bodyPr/>
          <a:lstStyle>
            <a:lvl1pPr>
              <a:defRPr/>
            </a:lvl1pPr>
          </a:lstStyle>
          <a:p>
            <a:pPr>
              <a:defRPr/>
            </a:pPr>
            <a:fld id="{6B5FF105-E39A-4AF3-9F35-6235404FEFAB}" type="slidenum">
              <a:rPr lang="en-US"/>
              <a:pPr>
                <a:defRPr/>
              </a:pPr>
              <a:t>‹nº›</a:t>
            </a:fld>
            <a:endParaRPr lang="en-US" dirty="0"/>
          </a:p>
        </p:txBody>
      </p:sp>
    </p:spTree>
    <p:extLst>
      <p:ext uri="{BB962C8B-B14F-4D97-AF65-F5344CB8AC3E}">
        <p14:creationId xmlns:p14="http://schemas.microsoft.com/office/powerpoint/2010/main" val="1085918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0E7864D-1660-884A-78F9-0101BCA20D88}"/>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BE6E714B-AC69-9E08-B072-DEC8A40DD468}"/>
              </a:ext>
            </a:extLst>
          </p:cNvPr>
          <p:cNvSpPr>
            <a:spLocks noGrp="1"/>
          </p:cNvSpPr>
          <p:nvPr>
            <p:ph type="dt" sz="half" idx="10"/>
          </p:nvPr>
        </p:nvSpPr>
        <p:spPr/>
        <p:txBody>
          <a:bodyPr/>
          <a:lstStyle>
            <a:lvl1pPr>
              <a:defRPr/>
            </a:lvl1pPr>
          </a:lstStyle>
          <a:p>
            <a:pPr>
              <a:defRPr/>
            </a:pPr>
            <a:fld id="{C321690C-EF39-4FCC-B224-F03BD9F0C75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F92D86F-9179-00B1-6358-38D205EF8E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77A92BC-EDC6-BED6-3ED1-810CCAE2F9AE}"/>
              </a:ext>
            </a:extLst>
          </p:cNvPr>
          <p:cNvSpPr>
            <a:spLocks noGrp="1"/>
          </p:cNvSpPr>
          <p:nvPr>
            <p:ph type="sldNum" sz="quarter" idx="12"/>
          </p:nvPr>
        </p:nvSpPr>
        <p:spPr>
          <a:xfrm>
            <a:off x="398463" y="4983163"/>
            <a:ext cx="585787" cy="365125"/>
          </a:xfrm>
        </p:spPr>
        <p:txBody>
          <a:bodyPr/>
          <a:lstStyle>
            <a:lvl1pPr>
              <a:defRPr/>
            </a:lvl1pPr>
          </a:lstStyle>
          <a:p>
            <a:pPr>
              <a:defRPr/>
            </a:pPr>
            <a:fld id="{02E56C21-AB2F-4290-B73B-419CE7A22F91}" type="slidenum">
              <a:rPr lang="en-US"/>
              <a:pPr>
                <a:defRPr/>
              </a:pPr>
              <a:t>‹nº›</a:t>
            </a:fld>
            <a:endParaRPr lang="en-US" dirty="0"/>
          </a:p>
        </p:txBody>
      </p:sp>
    </p:spTree>
    <p:extLst>
      <p:ext uri="{BB962C8B-B14F-4D97-AF65-F5344CB8AC3E}">
        <p14:creationId xmlns:p14="http://schemas.microsoft.com/office/powerpoint/2010/main" val="1623323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F9B7657-B4A9-3CA2-A6F7-5195970BD7CD}"/>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3F250477-7578-98B8-80E1-9E6BAAA9173E}"/>
              </a:ext>
            </a:extLst>
          </p:cNvPr>
          <p:cNvSpPr>
            <a:spLocks noGrp="1"/>
          </p:cNvSpPr>
          <p:nvPr>
            <p:ph type="dt" sz="half" idx="10"/>
          </p:nvPr>
        </p:nvSpPr>
        <p:spPr/>
        <p:txBody>
          <a:bodyPr/>
          <a:lstStyle>
            <a:lvl1pPr>
              <a:defRPr/>
            </a:lvl1pPr>
          </a:lstStyle>
          <a:p>
            <a:pPr>
              <a:defRPr/>
            </a:pPr>
            <a:fld id="{78ABE647-7FED-46D7-8D92-6B7D4141D4D9}"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3122D681-CB2F-D73A-B8FB-8D7A537E3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1E136B-AC0A-794B-264E-8B4BE05CFEDF}"/>
              </a:ext>
            </a:extLst>
          </p:cNvPr>
          <p:cNvSpPr>
            <a:spLocks noGrp="1"/>
          </p:cNvSpPr>
          <p:nvPr>
            <p:ph type="sldNum" sz="quarter" idx="12"/>
          </p:nvPr>
        </p:nvSpPr>
        <p:spPr>
          <a:xfrm>
            <a:off x="398463" y="3244850"/>
            <a:ext cx="585787" cy="365125"/>
          </a:xfrm>
        </p:spPr>
        <p:txBody>
          <a:bodyPr/>
          <a:lstStyle>
            <a:lvl1pPr>
              <a:defRPr/>
            </a:lvl1pPr>
          </a:lstStyle>
          <a:p>
            <a:pPr>
              <a:defRPr/>
            </a:pPr>
            <a:fld id="{6DFE5105-075D-4B49-A8F9-9D0FE47D5798}" type="slidenum">
              <a:rPr lang="en-US"/>
              <a:pPr>
                <a:defRPr/>
              </a:pPr>
              <a:t>‹nº›</a:t>
            </a:fld>
            <a:endParaRPr lang="en-US" dirty="0"/>
          </a:p>
        </p:txBody>
      </p:sp>
    </p:spTree>
    <p:extLst>
      <p:ext uri="{BB962C8B-B14F-4D97-AF65-F5344CB8AC3E}">
        <p14:creationId xmlns:p14="http://schemas.microsoft.com/office/powerpoint/2010/main" val="2385896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D62781A-9BE3-E8AA-A7D0-6449D52BCB9B}"/>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76A216C4-9287-AD89-223B-5FCD50C63F85}"/>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6" name="TextBox 14">
            <a:extLst>
              <a:ext uri="{FF2B5EF4-FFF2-40B4-BE49-F238E27FC236}">
                <a16:creationId xmlns:a16="http://schemas.microsoft.com/office/drawing/2014/main" id="{677F3C37-D103-BEC6-6DC3-A473A84EDF30}"/>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DD8239C7-6372-5FF9-0895-98ACDB8C985C}"/>
              </a:ext>
            </a:extLst>
          </p:cNvPr>
          <p:cNvSpPr>
            <a:spLocks noGrp="1"/>
          </p:cNvSpPr>
          <p:nvPr>
            <p:ph type="dt" sz="half" idx="14"/>
          </p:nvPr>
        </p:nvSpPr>
        <p:spPr/>
        <p:txBody>
          <a:bodyPr/>
          <a:lstStyle>
            <a:lvl1pPr>
              <a:defRPr/>
            </a:lvl1pPr>
          </a:lstStyle>
          <a:p>
            <a:pPr>
              <a:defRPr/>
            </a:pPr>
            <a:fld id="{CD96EDFD-57A6-41F2-9418-3D46D45920DC}"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E289AD63-B946-684F-09F0-92020B80F76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EA6556-20AF-B202-54FF-9E837B87DC60}"/>
              </a:ext>
            </a:extLst>
          </p:cNvPr>
          <p:cNvSpPr>
            <a:spLocks noGrp="1"/>
          </p:cNvSpPr>
          <p:nvPr>
            <p:ph type="sldNum" sz="quarter" idx="16"/>
          </p:nvPr>
        </p:nvSpPr>
        <p:spPr>
          <a:xfrm>
            <a:off x="398463" y="3244850"/>
            <a:ext cx="585787" cy="365125"/>
          </a:xfrm>
        </p:spPr>
        <p:txBody>
          <a:bodyPr/>
          <a:lstStyle>
            <a:lvl1pPr>
              <a:defRPr/>
            </a:lvl1pPr>
          </a:lstStyle>
          <a:p>
            <a:pPr>
              <a:defRPr/>
            </a:pPr>
            <a:fld id="{A52C92F6-C000-4690-9555-251501CF4C1B}" type="slidenum">
              <a:rPr lang="en-US"/>
              <a:pPr>
                <a:defRPr/>
              </a:pPr>
              <a:t>‹nº›</a:t>
            </a:fld>
            <a:endParaRPr lang="en-US" dirty="0"/>
          </a:p>
        </p:txBody>
      </p:sp>
    </p:spTree>
    <p:extLst>
      <p:ext uri="{BB962C8B-B14F-4D97-AF65-F5344CB8AC3E}">
        <p14:creationId xmlns:p14="http://schemas.microsoft.com/office/powerpoint/2010/main" val="1171765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47DBFC1-0C09-637C-2696-9EB8D0E2DE8D}"/>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2E3A369A-11DD-CD30-86F9-0226BA75C0B8}"/>
              </a:ext>
            </a:extLst>
          </p:cNvPr>
          <p:cNvSpPr>
            <a:spLocks noGrp="1"/>
          </p:cNvSpPr>
          <p:nvPr>
            <p:ph type="dt" sz="half" idx="10"/>
          </p:nvPr>
        </p:nvSpPr>
        <p:spPr/>
        <p:txBody>
          <a:bodyPr/>
          <a:lstStyle>
            <a:lvl1pPr>
              <a:defRPr/>
            </a:lvl1pPr>
          </a:lstStyle>
          <a:p>
            <a:pPr>
              <a:defRPr/>
            </a:pPr>
            <a:fld id="{FD6BE043-2EAB-43D5-890C-53679B6F602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59528971-D5C7-E87A-D10B-F76363BE2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3E23A4-B9E5-9E2F-8DA7-B595C7D1C873}"/>
              </a:ext>
            </a:extLst>
          </p:cNvPr>
          <p:cNvSpPr>
            <a:spLocks noGrp="1"/>
          </p:cNvSpPr>
          <p:nvPr>
            <p:ph type="sldNum" sz="quarter" idx="12"/>
          </p:nvPr>
        </p:nvSpPr>
        <p:spPr>
          <a:xfrm>
            <a:off x="398463" y="4983163"/>
            <a:ext cx="585787" cy="365125"/>
          </a:xfrm>
        </p:spPr>
        <p:txBody>
          <a:bodyPr/>
          <a:lstStyle>
            <a:lvl1pPr>
              <a:defRPr/>
            </a:lvl1pPr>
          </a:lstStyle>
          <a:p>
            <a:pPr>
              <a:defRPr/>
            </a:pPr>
            <a:fld id="{66875143-A8B7-4C7B-8815-D0D5D5BF6F58}" type="slidenum">
              <a:rPr lang="en-US"/>
              <a:pPr>
                <a:defRPr/>
              </a:pPr>
              <a:t>‹nº›</a:t>
            </a:fld>
            <a:endParaRPr lang="en-US" dirty="0"/>
          </a:p>
        </p:txBody>
      </p:sp>
    </p:spTree>
    <p:extLst>
      <p:ext uri="{BB962C8B-B14F-4D97-AF65-F5344CB8AC3E}">
        <p14:creationId xmlns:p14="http://schemas.microsoft.com/office/powerpoint/2010/main" val="944756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90E0EA9-1E25-1550-CC4B-687878594883}"/>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ADF9598-3E69-240D-19DE-8D2C2761C912}"/>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5" name="TextBox 17">
            <a:extLst>
              <a:ext uri="{FF2B5EF4-FFF2-40B4-BE49-F238E27FC236}">
                <a16:creationId xmlns:a16="http://schemas.microsoft.com/office/drawing/2014/main" id="{D96E7E7A-5863-3423-DE1A-9C414E9FC78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7D9BC74A-B7F1-BD51-B10B-99787C760CAA}"/>
              </a:ext>
            </a:extLst>
          </p:cNvPr>
          <p:cNvSpPr>
            <a:spLocks noGrp="1"/>
          </p:cNvSpPr>
          <p:nvPr>
            <p:ph type="dt" sz="half" idx="14"/>
          </p:nvPr>
        </p:nvSpPr>
        <p:spPr/>
        <p:txBody>
          <a:bodyPr/>
          <a:lstStyle>
            <a:lvl1pPr>
              <a:defRPr/>
            </a:lvl1pPr>
          </a:lstStyle>
          <a:p>
            <a:pPr>
              <a:defRPr/>
            </a:pPr>
            <a:fld id="{BDEE7167-C343-4E23-97B5-A41CFDA3E405}"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0765F7E8-B23A-24D5-3D04-9C72F62A2A5A}"/>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065B1CB-CD12-12C4-AB92-954A90BF75EA}"/>
              </a:ext>
            </a:extLst>
          </p:cNvPr>
          <p:cNvSpPr>
            <a:spLocks noGrp="1"/>
          </p:cNvSpPr>
          <p:nvPr>
            <p:ph type="sldNum" sz="quarter" idx="16"/>
          </p:nvPr>
        </p:nvSpPr>
        <p:spPr>
          <a:xfrm>
            <a:off x="398463" y="4983163"/>
            <a:ext cx="585787" cy="365125"/>
          </a:xfrm>
        </p:spPr>
        <p:txBody>
          <a:bodyPr/>
          <a:lstStyle>
            <a:lvl1pPr>
              <a:defRPr/>
            </a:lvl1pPr>
          </a:lstStyle>
          <a:p>
            <a:pPr>
              <a:defRPr/>
            </a:pPr>
            <a:fld id="{D636398C-91B9-4BCE-916D-467475AC0B68}" type="slidenum">
              <a:rPr lang="en-US"/>
              <a:pPr>
                <a:defRPr/>
              </a:pPr>
              <a:t>‹nº›</a:t>
            </a:fld>
            <a:endParaRPr lang="en-US" dirty="0"/>
          </a:p>
        </p:txBody>
      </p:sp>
    </p:spTree>
    <p:extLst>
      <p:ext uri="{BB962C8B-B14F-4D97-AF65-F5344CB8AC3E}">
        <p14:creationId xmlns:p14="http://schemas.microsoft.com/office/powerpoint/2010/main" val="308048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2A421A4B-1E69-BEC7-330E-B0950DA15DF6}"/>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59B397C0-9574-CE10-2D94-9AF148350157}"/>
              </a:ext>
            </a:extLst>
          </p:cNvPr>
          <p:cNvSpPr>
            <a:spLocks noGrp="1"/>
          </p:cNvSpPr>
          <p:nvPr>
            <p:ph type="dt" sz="half" idx="14"/>
          </p:nvPr>
        </p:nvSpPr>
        <p:spPr/>
        <p:txBody>
          <a:bodyPr/>
          <a:lstStyle>
            <a:lvl1pPr>
              <a:defRPr/>
            </a:lvl1pPr>
          </a:lstStyle>
          <a:p>
            <a:pPr>
              <a:defRPr/>
            </a:pPr>
            <a:fld id="{BC7BABAE-E73C-478A-9A02-73308691C6E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D7E80D3-4B5F-DBF9-BB5B-4E3DF1A2057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B1AB8D8-278B-1923-CE35-34CC020C33CF}"/>
              </a:ext>
            </a:extLst>
          </p:cNvPr>
          <p:cNvSpPr>
            <a:spLocks noGrp="1"/>
          </p:cNvSpPr>
          <p:nvPr>
            <p:ph type="sldNum" sz="quarter" idx="16"/>
          </p:nvPr>
        </p:nvSpPr>
        <p:spPr>
          <a:xfrm>
            <a:off x="398463" y="4983163"/>
            <a:ext cx="585787" cy="365125"/>
          </a:xfrm>
        </p:spPr>
        <p:txBody>
          <a:bodyPr/>
          <a:lstStyle>
            <a:lvl1pPr>
              <a:defRPr/>
            </a:lvl1pPr>
          </a:lstStyle>
          <a:p>
            <a:pPr>
              <a:defRPr/>
            </a:pPr>
            <a:fld id="{E5FC3ADD-CB8B-4B9E-BE13-13AA6F20D648}" type="slidenum">
              <a:rPr lang="en-US"/>
              <a:pPr>
                <a:defRPr/>
              </a:pPr>
              <a:t>‹nº›</a:t>
            </a:fld>
            <a:endParaRPr lang="en-US" dirty="0"/>
          </a:p>
        </p:txBody>
      </p:sp>
    </p:spTree>
    <p:extLst>
      <p:ext uri="{BB962C8B-B14F-4D97-AF65-F5344CB8AC3E}">
        <p14:creationId xmlns:p14="http://schemas.microsoft.com/office/powerpoint/2010/main" val="2435276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28138AA-4A60-0EC3-D0D2-C7E3A4AC2C8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3E02985-9F9A-5F13-6184-156375023F78}"/>
              </a:ext>
            </a:extLst>
          </p:cNvPr>
          <p:cNvSpPr>
            <a:spLocks noGrp="1"/>
          </p:cNvSpPr>
          <p:nvPr>
            <p:ph type="dt" sz="half" idx="10"/>
          </p:nvPr>
        </p:nvSpPr>
        <p:spPr/>
        <p:txBody>
          <a:bodyPr/>
          <a:lstStyle>
            <a:lvl1pPr>
              <a:defRPr/>
            </a:lvl1pPr>
          </a:lstStyle>
          <a:p>
            <a:pPr>
              <a:defRPr/>
            </a:pPr>
            <a:fld id="{0AE5321E-17B4-40D8-B6A4-199254600A57}"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9134CDE-675A-04AC-D1BD-37008DFF5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C537AB-D569-7C69-464B-4FEC7893DD96}"/>
              </a:ext>
            </a:extLst>
          </p:cNvPr>
          <p:cNvSpPr>
            <a:spLocks noGrp="1"/>
          </p:cNvSpPr>
          <p:nvPr>
            <p:ph type="sldNum" sz="quarter" idx="12"/>
          </p:nvPr>
        </p:nvSpPr>
        <p:spPr/>
        <p:txBody>
          <a:bodyPr/>
          <a:lstStyle>
            <a:lvl1pPr>
              <a:defRPr/>
            </a:lvl1pPr>
          </a:lstStyle>
          <a:p>
            <a:pPr>
              <a:defRPr/>
            </a:pPr>
            <a:fld id="{325EFF3F-6F07-470F-8249-714111D2C464}" type="slidenum">
              <a:rPr lang="en-US"/>
              <a:pPr>
                <a:defRPr/>
              </a:pPr>
              <a:t>‹nº›</a:t>
            </a:fld>
            <a:endParaRPr lang="en-US" dirty="0"/>
          </a:p>
        </p:txBody>
      </p:sp>
    </p:spTree>
    <p:extLst>
      <p:ext uri="{BB962C8B-B14F-4D97-AF65-F5344CB8AC3E}">
        <p14:creationId xmlns:p14="http://schemas.microsoft.com/office/powerpoint/2010/main" val="1960044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C1D8A4-6A12-F097-3416-823CE6CFDC62}"/>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A98581C9-24CC-C484-2032-B16D5475B4B5}"/>
              </a:ext>
            </a:extLst>
          </p:cNvPr>
          <p:cNvSpPr>
            <a:spLocks noGrp="1"/>
          </p:cNvSpPr>
          <p:nvPr>
            <p:ph type="dt" sz="half" idx="10"/>
          </p:nvPr>
        </p:nvSpPr>
        <p:spPr/>
        <p:txBody>
          <a:bodyPr/>
          <a:lstStyle>
            <a:lvl1pPr>
              <a:defRPr/>
            </a:lvl1pPr>
          </a:lstStyle>
          <a:p>
            <a:pPr>
              <a:defRPr/>
            </a:pPr>
            <a:fld id="{347D42CF-958F-4DF6-A69D-B0C794A4D520}"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3B8D9C7-D2D9-7E1B-534F-405D0D5761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773A4A-1AA9-EA9E-98F1-4646E3896E8E}"/>
              </a:ext>
            </a:extLst>
          </p:cNvPr>
          <p:cNvSpPr>
            <a:spLocks noGrp="1"/>
          </p:cNvSpPr>
          <p:nvPr>
            <p:ph type="sldNum" sz="quarter" idx="12"/>
          </p:nvPr>
        </p:nvSpPr>
        <p:spPr/>
        <p:txBody>
          <a:bodyPr/>
          <a:lstStyle>
            <a:lvl1pPr>
              <a:defRPr/>
            </a:lvl1pPr>
          </a:lstStyle>
          <a:p>
            <a:pPr>
              <a:defRPr/>
            </a:pPr>
            <a:fld id="{BA522891-34F7-49BD-BF6B-C52A8719DEF6}" type="slidenum">
              <a:rPr lang="en-US"/>
              <a:pPr>
                <a:defRPr/>
              </a:pPr>
              <a:t>‹nº›</a:t>
            </a:fld>
            <a:endParaRPr lang="en-US" dirty="0"/>
          </a:p>
        </p:txBody>
      </p:sp>
    </p:spTree>
    <p:extLst>
      <p:ext uri="{BB962C8B-B14F-4D97-AF65-F5344CB8AC3E}">
        <p14:creationId xmlns:p14="http://schemas.microsoft.com/office/powerpoint/2010/main" val="177142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33385080-1BC8-4D3F-A7B6-3CAEE851F99D}"/>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2E477383-ACFC-48E9-82C8-6EE9402FBBE1}"/>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CAFBB11F-58ED-417D-B894-CE8850F0D400}"/>
              </a:ext>
            </a:extLst>
          </p:cNvPr>
          <p:cNvSpPr>
            <a:spLocks noGrp="1" noChangeArrowheads="1"/>
          </p:cNvSpPr>
          <p:nvPr>
            <p:ph type="sldNum" sz="quarter" idx="12"/>
          </p:nvPr>
        </p:nvSpPr>
        <p:spPr>
          <a:ln/>
        </p:spPr>
        <p:txBody>
          <a:bodyPr/>
          <a:lstStyle>
            <a:lvl1pPr>
              <a:defRPr/>
            </a:lvl1pPr>
          </a:lstStyle>
          <a:p>
            <a:pPr>
              <a:defRPr/>
            </a:pPr>
            <a:fld id="{8BCBDA73-0402-4CAE-A389-67F88EDC1BDA}" type="slidenum">
              <a:rPr lang="pt-BR" altLang="pt-BR"/>
              <a:pPr>
                <a:defRPr/>
              </a:pPr>
              <a:t>‹nº›</a:t>
            </a:fld>
            <a:endParaRPr lang="pt-BR" altLang="pt-BR"/>
          </a:p>
        </p:txBody>
      </p:sp>
    </p:spTree>
    <p:extLst>
      <p:ext uri="{BB962C8B-B14F-4D97-AF65-F5344CB8AC3E}">
        <p14:creationId xmlns:p14="http://schemas.microsoft.com/office/powerpoint/2010/main" val="1370076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7D229AF-18B5-5FA2-DA6C-F42498B954CC}"/>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5AFB51C-758E-F585-70F5-0AA10D5D0765}"/>
              </a:ext>
            </a:extLst>
          </p:cNvPr>
          <p:cNvSpPr>
            <a:spLocks noGrp="1"/>
          </p:cNvSpPr>
          <p:nvPr>
            <p:ph type="dt" sz="half" idx="10"/>
          </p:nvPr>
        </p:nvSpPr>
        <p:spPr/>
        <p:txBody>
          <a:bodyPr/>
          <a:lstStyle>
            <a:lvl1pPr>
              <a:defRPr/>
            </a:lvl1pPr>
          </a:lstStyle>
          <a:p>
            <a:pPr>
              <a:defRPr/>
            </a:pPr>
            <a:fld id="{C2BD3854-6042-4A05-9FF8-5C45A0056D18}"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E5094EC-9016-2DC3-C15E-A6DF8EC7F3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C194DC-632D-C68A-AF74-364A62CFB18E}"/>
              </a:ext>
            </a:extLst>
          </p:cNvPr>
          <p:cNvSpPr>
            <a:spLocks noGrp="1"/>
          </p:cNvSpPr>
          <p:nvPr>
            <p:ph type="sldNum" sz="quarter" idx="12"/>
          </p:nvPr>
        </p:nvSpPr>
        <p:spPr>
          <a:xfrm>
            <a:off x="398463" y="4529138"/>
            <a:ext cx="585787" cy="365125"/>
          </a:xfrm>
        </p:spPr>
        <p:txBody>
          <a:bodyPr/>
          <a:lstStyle>
            <a:lvl1pPr>
              <a:defRPr/>
            </a:lvl1pPr>
          </a:lstStyle>
          <a:p>
            <a:pPr>
              <a:defRPr/>
            </a:pPr>
            <a:fld id="{FC6F61C2-6DAE-4F59-8C53-7BF8E1DFF63D}" type="slidenum">
              <a:rPr lang="en-US"/>
              <a:pPr>
                <a:defRPr/>
              </a:pPr>
              <a:t>‹nº›</a:t>
            </a:fld>
            <a:endParaRPr lang="en-US" dirty="0"/>
          </a:p>
        </p:txBody>
      </p:sp>
    </p:spTree>
    <p:extLst>
      <p:ext uri="{BB962C8B-B14F-4D97-AF65-F5344CB8AC3E}">
        <p14:creationId xmlns:p14="http://schemas.microsoft.com/office/powerpoint/2010/main" val="796241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537B75-B29E-686F-49B1-1F62D8646E0E}"/>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88A65B15-12DD-2AC0-B3DB-1F6DD0C42351}"/>
              </a:ext>
            </a:extLst>
          </p:cNvPr>
          <p:cNvSpPr>
            <a:spLocks noGrp="1"/>
          </p:cNvSpPr>
          <p:nvPr>
            <p:ph type="dt" sz="half" idx="10"/>
          </p:nvPr>
        </p:nvSpPr>
        <p:spPr/>
        <p:txBody>
          <a:bodyPr/>
          <a:lstStyle>
            <a:lvl1pPr>
              <a:defRPr/>
            </a:lvl1pPr>
          </a:lstStyle>
          <a:p>
            <a:pPr>
              <a:defRPr/>
            </a:pPr>
            <a:fld id="{7575E187-B760-4760-A079-83999163AAB1}"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97C8259-0824-C9C7-4FA1-B95FD59E65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699ED-3512-0529-4D12-963ADE622CBC}"/>
              </a:ext>
            </a:extLst>
          </p:cNvPr>
          <p:cNvSpPr>
            <a:spLocks noGrp="1"/>
          </p:cNvSpPr>
          <p:nvPr>
            <p:ph type="sldNum" sz="quarter" idx="12"/>
          </p:nvPr>
        </p:nvSpPr>
        <p:spPr/>
        <p:txBody>
          <a:bodyPr/>
          <a:lstStyle>
            <a:lvl1pPr>
              <a:defRPr/>
            </a:lvl1pPr>
          </a:lstStyle>
          <a:p>
            <a:pPr>
              <a:defRPr/>
            </a:pPr>
            <a:fld id="{C0A13113-0884-4D30-9783-A87DB13A2164}" type="slidenum">
              <a:rPr lang="en-US"/>
              <a:pPr>
                <a:defRPr/>
              </a:pPr>
              <a:t>‹nº›</a:t>
            </a:fld>
            <a:endParaRPr lang="en-US" dirty="0"/>
          </a:p>
        </p:txBody>
      </p:sp>
    </p:spTree>
    <p:extLst>
      <p:ext uri="{BB962C8B-B14F-4D97-AF65-F5344CB8AC3E}">
        <p14:creationId xmlns:p14="http://schemas.microsoft.com/office/powerpoint/2010/main" val="3733460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5B23AA5-8488-0A52-B1AC-E14FD18CFFD3}"/>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B159C57B-06C8-7D35-3832-76990771FE0B}"/>
              </a:ext>
            </a:extLst>
          </p:cNvPr>
          <p:cNvSpPr>
            <a:spLocks noGrp="1"/>
          </p:cNvSpPr>
          <p:nvPr>
            <p:ph type="dt" sz="half" idx="10"/>
          </p:nvPr>
        </p:nvSpPr>
        <p:spPr/>
        <p:txBody>
          <a:bodyPr/>
          <a:lstStyle>
            <a:lvl1pPr>
              <a:defRPr/>
            </a:lvl1pPr>
          </a:lstStyle>
          <a:p>
            <a:pPr>
              <a:defRPr/>
            </a:pPr>
            <a:fld id="{C5553855-CAA6-45FC-B2B8-8E6FB911DF4F}"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1F2D508-6784-D0FE-E5B9-9D4BE1B05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1219F3-877E-0155-9748-8EF7F9AD2A21}"/>
              </a:ext>
            </a:extLst>
          </p:cNvPr>
          <p:cNvSpPr>
            <a:spLocks noGrp="1"/>
          </p:cNvSpPr>
          <p:nvPr>
            <p:ph type="sldNum" sz="quarter" idx="12"/>
          </p:nvPr>
        </p:nvSpPr>
        <p:spPr>
          <a:xfrm>
            <a:off x="398463" y="3244850"/>
            <a:ext cx="585787" cy="365125"/>
          </a:xfrm>
        </p:spPr>
        <p:txBody>
          <a:bodyPr/>
          <a:lstStyle>
            <a:lvl1pPr>
              <a:defRPr/>
            </a:lvl1pPr>
          </a:lstStyle>
          <a:p>
            <a:pPr>
              <a:defRPr/>
            </a:pPr>
            <a:fld id="{F43C59BF-5775-4AD6-9632-957D470E0517}" type="slidenum">
              <a:rPr lang="en-US"/>
              <a:pPr>
                <a:defRPr/>
              </a:pPr>
              <a:t>‹nº›</a:t>
            </a:fld>
            <a:endParaRPr lang="en-US" dirty="0"/>
          </a:p>
        </p:txBody>
      </p:sp>
    </p:spTree>
    <p:extLst>
      <p:ext uri="{BB962C8B-B14F-4D97-AF65-F5344CB8AC3E}">
        <p14:creationId xmlns:p14="http://schemas.microsoft.com/office/powerpoint/2010/main" val="4252343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47B905-BF03-390D-64CA-BE8A06CA6A7B}"/>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550647A7-23C1-6C90-030A-6F58C63F089A}"/>
              </a:ext>
            </a:extLst>
          </p:cNvPr>
          <p:cNvSpPr>
            <a:spLocks noGrp="1"/>
          </p:cNvSpPr>
          <p:nvPr>
            <p:ph type="dt" sz="half" idx="10"/>
          </p:nvPr>
        </p:nvSpPr>
        <p:spPr/>
        <p:txBody>
          <a:bodyPr/>
          <a:lstStyle>
            <a:lvl1pPr>
              <a:defRPr/>
            </a:lvl1pPr>
          </a:lstStyle>
          <a:p>
            <a:pPr>
              <a:defRPr/>
            </a:pPr>
            <a:fld id="{3DC91DC8-1CC3-445B-A1EF-36109EADD952}"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EB72C8B-A098-0463-19ED-879DD02FF2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A85A2B-5618-5DA4-473A-119EB950B29C}"/>
              </a:ext>
            </a:extLst>
          </p:cNvPr>
          <p:cNvSpPr>
            <a:spLocks noGrp="1"/>
          </p:cNvSpPr>
          <p:nvPr>
            <p:ph type="sldNum" sz="quarter" idx="12"/>
          </p:nvPr>
        </p:nvSpPr>
        <p:spPr/>
        <p:txBody>
          <a:bodyPr/>
          <a:lstStyle>
            <a:lvl1pPr>
              <a:defRPr/>
            </a:lvl1pPr>
          </a:lstStyle>
          <a:p>
            <a:pPr>
              <a:defRPr/>
            </a:pPr>
            <a:fld id="{1F78CF65-283F-4494-8C3F-799E40947ACE}" type="slidenum">
              <a:rPr lang="en-US"/>
              <a:pPr>
                <a:defRPr/>
              </a:pPr>
              <a:t>‹nº›</a:t>
            </a:fld>
            <a:endParaRPr lang="en-US" dirty="0"/>
          </a:p>
        </p:txBody>
      </p:sp>
    </p:spTree>
    <p:extLst>
      <p:ext uri="{BB962C8B-B14F-4D97-AF65-F5344CB8AC3E}">
        <p14:creationId xmlns:p14="http://schemas.microsoft.com/office/powerpoint/2010/main" val="2345608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834128C-0718-8760-82B7-6C75CA284305}"/>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34067D47-B5D2-7277-9694-1937EE6531BA}"/>
              </a:ext>
            </a:extLst>
          </p:cNvPr>
          <p:cNvSpPr>
            <a:spLocks noGrp="1"/>
          </p:cNvSpPr>
          <p:nvPr>
            <p:ph type="dt" sz="half" idx="10"/>
          </p:nvPr>
        </p:nvSpPr>
        <p:spPr/>
        <p:txBody>
          <a:bodyPr/>
          <a:lstStyle>
            <a:lvl1pPr>
              <a:defRPr/>
            </a:lvl1pPr>
          </a:lstStyle>
          <a:p>
            <a:pPr>
              <a:defRPr/>
            </a:pPr>
            <a:fld id="{DD407C3B-B622-4D78-BB7B-5C35979DAA9A}"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AC3A256A-7FC5-D4A3-3A68-2FEBC07C51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18A513-E6F7-6411-A007-542E3D352EF5}"/>
              </a:ext>
            </a:extLst>
          </p:cNvPr>
          <p:cNvSpPr>
            <a:spLocks noGrp="1"/>
          </p:cNvSpPr>
          <p:nvPr>
            <p:ph type="sldNum" sz="quarter" idx="12"/>
          </p:nvPr>
        </p:nvSpPr>
        <p:spPr/>
        <p:txBody>
          <a:bodyPr/>
          <a:lstStyle>
            <a:lvl1pPr>
              <a:defRPr/>
            </a:lvl1pPr>
          </a:lstStyle>
          <a:p>
            <a:pPr>
              <a:defRPr/>
            </a:pPr>
            <a:fld id="{FA2F05DB-FE52-4DCB-9740-29C0CF1C6646}" type="slidenum">
              <a:rPr lang="en-US"/>
              <a:pPr>
                <a:defRPr/>
              </a:pPr>
              <a:t>‹nº›</a:t>
            </a:fld>
            <a:endParaRPr lang="en-US" dirty="0"/>
          </a:p>
        </p:txBody>
      </p:sp>
    </p:spTree>
    <p:extLst>
      <p:ext uri="{BB962C8B-B14F-4D97-AF65-F5344CB8AC3E}">
        <p14:creationId xmlns:p14="http://schemas.microsoft.com/office/powerpoint/2010/main" val="669196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326363F-25CA-BB7C-B3DA-02B7413FDBF2}"/>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A92E9F23-DA14-1430-CACC-E6BE5BAC1CC1}"/>
              </a:ext>
            </a:extLst>
          </p:cNvPr>
          <p:cNvSpPr>
            <a:spLocks noGrp="1"/>
          </p:cNvSpPr>
          <p:nvPr>
            <p:ph type="dt" sz="half" idx="10"/>
          </p:nvPr>
        </p:nvSpPr>
        <p:spPr/>
        <p:txBody>
          <a:bodyPr/>
          <a:lstStyle>
            <a:lvl1pPr>
              <a:defRPr/>
            </a:lvl1pPr>
          </a:lstStyle>
          <a:p>
            <a:pPr>
              <a:defRPr/>
            </a:pPr>
            <a:fld id="{5853BA7A-611A-4C7F-BC24-6A1A49E3BEE7}"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F11C67B0-BC87-73F1-49DC-2B13806B0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2687308-0593-0E19-FFCD-C0F9ACD065EF}"/>
              </a:ext>
            </a:extLst>
          </p:cNvPr>
          <p:cNvSpPr>
            <a:spLocks noGrp="1"/>
          </p:cNvSpPr>
          <p:nvPr>
            <p:ph type="sldNum" sz="quarter" idx="12"/>
          </p:nvPr>
        </p:nvSpPr>
        <p:spPr/>
        <p:txBody>
          <a:bodyPr/>
          <a:lstStyle>
            <a:lvl1pPr>
              <a:defRPr/>
            </a:lvl1pPr>
          </a:lstStyle>
          <a:p>
            <a:pPr>
              <a:defRPr/>
            </a:pPr>
            <a:fld id="{34B770A6-3B36-4C50-A39E-C6DEA3B0E878}" type="slidenum">
              <a:rPr lang="en-US"/>
              <a:pPr>
                <a:defRPr/>
              </a:pPr>
              <a:t>‹nº›</a:t>
            </a:fld>
            <a:endParaRPr lang="en-US" dirty="0"/>
          </a:p>
        </p:txBody>
      </p:sp>
    </p:spTree>
    <p:extLst>
      <p:ext uri="{BB962C8B-B14F-4D97-AF65-F5344CB8AC3E}">
        <p14:creationId xmlns:p14="http://schemas.microsoft.com/office/powerpoint/2010/main" val="2903619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0189CE9-D9F0-AB8A-77AA-104DE550684C}"/>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7496AD36-7BB3-85EF-6ABE-00F06FA841A3}"/>
              </a:ext>
            </a:extLst>
          </p:cNvPr>
          <p:cNvSpPr>
            <a:spLocks noGrp="1"/>
          </p:cNvSpPr>
          <p:nvPr>
            <p:ph type="dt" sz="half" idx="10"/>
          </p:nvPr>
        </p:nvSpPr>
        <p:spPr/>
        <p:txBody>
          <a:bodyPr/>
          <a:lstStyle>
            <a:lvl1pPr>
              <a:defRPr/>
            </a:lvl1pPr>
          </a:lstStyle>
          <a:p>
            <a:pPr>
              <a:defRPr/>
            </a:pPr>
            <a:fld id="{2B725873-199E-4472-8C44-7CCA8A311393}"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3D9A29D3-DDC5-FEA1-2964-633A2A4671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96021B9-1982-E5CC-DC91-224FF319F8FF}"/>
              </a:ext>
            </a:extLst>
          </p:cNvPr>
          <p:cNvSpPr>
            <a:spLocks noGrp="1"/>
          </p:cNvSpPr>
          <p:nvPr>
            <p:ph type="sldNum" sz="quarter" idx="12"/>
          </p:nvPr>
        </p:nvSpPr>
        <p:spPr/>
        <p:txBody>
          <a:bodyPr/>
          <a:lstStyle>
            <a:lvl1pPr>
              <a:defRPr/>
            </a:lvl1pPr>
          </a:lstStyle>
          <a:p>
            <a:pPr>
              <a:defRPr/>
            </a:pPr>
            <a:fld id="{7CDD4E0C-F619-4425-BB8D-3250BE2F632B}" type="slidenum">
              <a:rPr lang="en-US"/>
              <a:pPr>
                <a:defRPr/>
              </a:pPr>
              <a:t>‹nº›</a:t>
            </a:fld>
            <a:endParaRPr lang="en-US" dirty="0"/>
          </a:p>
        </p:txBody>
      </p:sp>
    </p:spTree>
    <p:extLst>
      <p:ext uri="{BB962C8B-B14F-4D97-AF65-F5344CB8AC3E}">
        <p14:creationId xmlns:p14="http://schemas.microsoft.com/office/powerpoint/2010/main" val="2136871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1330447-CB62-2366-65A4-81EA8C89A5B4}"/>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9A972A66-53BE-63E2-CC20-11E6FB379671}"/>
              </a:ext>
            </a:extLst>
          </p:cNvPr>
          <p:cNvSpPr>
            <a:spLocks noGrp="1"/>
          </p:cNvSpPr>
          <p:nvPr>
            <p:ph type="dt" sz="half" idx="10"/>
          </p:nvPr>
        </p:nvSpPr>
        <p:spPr/>
        <p:txBody>
          <a:bodyPr/>
          <a:lstStyle>
            <a:lvl1pPr>
              <a:defRPr/>
            </a:lvl1pPr>
          </a:lstStyle>
          <a:p>
            <a:pPr>
              <a:defRPr/>
            </a:pPr>
            <a:fld id="{CD4270C8-FD9B-433A-9C22-8F46DCC5EAC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8639AFDE-F7BE-BDED-4804-275C987B56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3C0C0E-4DEB-809E-DB2C-B4CDDDAC8A90}"/>
              </a:ext>
            </a:extLst>
          </p:cNvPr>
          <p:cNvSpPr>
            <a:spLocks noGrp="1"/>
          </p:cNvSpPr>
          <p:nvPr>
            <p:ph type="sldNum" sz="quarter" idx="12"/>
          </p:nvPr>
        </p:nvSpPr>
        <p:spPr/>
        <p:txBody>
          <a:bodyPr/>
          <a:lstStyle>
            <a:lvl1pPr>
              <a:defRPr/>
            </a:lvl1pPr>
          </a:lstStyle>
          <a:p>
            <a:pPr>
              <a:defRPr/>
            </a:pPr>
            <a:fld id="{EECB67AB-F424-4C08-B046-078C61057993}" type="slidenum">
              <a:rPr lang="en-US"/>
              <a:pPr>
                <a:defRPr/>
              </a:pPr>
              <a:t>‹nº›</a:t>
            </a:fld>
            <a:endParaRPr lang="en-US" dirty="0"/>
          </a:p>
        </p:txBody>
      </p:sp>
    </p:spTree>
    <p:extLst>
      <p:ext uri="{BB962C8B-B14F-4D97-AF65-F5344CB8AC3E}">
        <p14:creationId xmlns:p14="http://schemas.microsoft.com/office/powerpoint/2010/main" val="2114570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8ED4D42-2206-CC01-DE1E-9908A8377132}"/>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4246FB7A-6D4F-04C1-952A-87EFA74A3BA3}"/>
              </a:ext>
            </a:extLst>
          </p:cNvPr>
          <p:cNvSpPr>
            <a:spLocks noGrp="1"/>
          </p:cNvSpPr>
          <p:nvPr>
            <p:ph type="dt" sz="half" idx="10"/>
          </p:nvPr>
        </p:nvSpPr>
        <p:spPr/>
        <p:txBody>
          <a:bodyPr/>
          <a:lstStyle>
            <a:lvl1pPr>
              <a:defRPr/>
            </a:lvl1pPr>
          </a:lstStyle>
          <a:p>
            <a:pPr>
              <a:defRPr/>
            </a:pPr>
            <a:fld id="{7D49635B-5063-4C1E-891A-CA9999239616}"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EF3D0D9-BA00-E017-3B7C-897BC2FB962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E2994E8-2224-90A8-B74A-03D9E63FD2A6}"/>
              </a:ext>
            </a:extLst>
          </p:cNvPr>
          <p:cNvSpPr>
            <a:spLocks noGrp="1"/>
          </p:cNvSpPr>
          <p:nvPr>
            <p:ph type="sldNum" sz="quarter" idx="12"/>
          </p:nvPr>
        </p:nvSpPr>
        <p:spPr>
          <a:xfrm>
            <a:off x="398463" y="4983163"/>
            <a:ext cx="585787" cy="365125"/>
          </a:xfrm>
        </p:spPr>
        <p:txBody>
          <a:bodyPr/>
          <a:lstStyle>
            <a:lvl1pPr>
              <a:defRPr/>
            </a:lvl1pPr>
          </a:lstStyle>
          <a:p>
            <a:pPr>
              <a:defRPr/>
            </a:pPr>
            <a:fld id="{79E76AF5-3D75-4D6B-A5BA-429872C99929}" type="slidenum">
              <a:rPr lang="en-US"/>
              <a:pPr>
                <a:defRPr/>
              </a:pPr>
              <a:t>‹nº›</a:t>
            </a:fld>
            <a:endParaRPr lang="en-US" dirty="0"/>
          </a:p>
        </p:txBody>
      </p:sp>
    </p:spTree>
    <p:extLst>
      <p:ext uri="{BB962C8B-B14F-4D97-AF65-F5344CB8AC3E}">
        <p14:creationId xmlns:p14="http://schemas.microsoft.com/office/powerpoint/2010/main" val="3022370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0075D56-1AE1-6191-FBD3-8054154C2AC9}"/>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AFA134D1-B909-0D46-1DB1-1B60F874801C}"/>
              </a:ext>
            </a:extLst>
          </p:cNvPr>
          <p:cNvSpPr>
            <a:spLocks noGrp="1"/>
          </p:cNvSpPr>
          <p:nvPr>
            <p:ph type="dt" sz="half" idx="10"/>
          </p:nvPr>
        </p:nvSpPr>
        <p:spPr/>
        <p:txBody>
          <a:bodyPr/>
          <a:lstStyle>
            <a:lvl1pPr>
              <a:defRPr/>
            </a:lvl1pPr>
          </a:lstStyle>
          <a:p>
            <a:pPr>
              <a:defRPr/>
            </a:pPr>
            <a:fld id="{8D9589C4-D237-4301-97B9-6F8055F1B512}"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F58A59B-04FC-A45E-4497-FFF2C75E4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D44B75-CC8C-2FB3-C748-B1F60F417DCF}"/>
              </a:ext>
            </a:extLst>
          </p:cNvPr>
          <p:cNvSpPr>
            <a:spLocks noGrp="1"/>
          </p:cNvSpPr>
          <p:nvPr>
            <p:ph type="sldNum" sz="quarter" idx="12"/>
          </p:nvPr>
        </p:nvSpPr>
        <p:spPr>
          <a:xfrm>
            <a:off x="398463" y="3244850"/>
            <a:ext cx="585787" cy="365125"/>
          </a:xfrm>
        </p:spPr>
        <p:txBody>
          <a:bodyPr/>
          <a:lstStyle>
            <a:lvl1pPr>
              <a:defRPr/>
            </a:lvl1pPr>
          </a:lstStyle>
          <a:p>
            <a:pPr>
              <a:defRPr/>
            </a:pPr>
            <a:fld id="{1E3F60D1-295D-4886-A7BB-AB2A18CE2F59}" type="slidenum">
              <a:rPr lang="en-US"/>
              <a:pPr>
                <a:defRPr/>
              </a:pPr>
              <a:t>‹nº›</a:t>
            </a:fld>
            <a:endParaRPr lang="en-US" dirty="0"/>
          </a:p>
        </p:txBody>
      </p:sp>
    </p:spTree>
    <p:extLst>
      <p:ext uri="{BB962C8B-B14F-4D97-AF65-F5344CB8AC3E}">
        <p14:creationId xmlns:p14="http://schemas.microsoft.com/office/powerpoint/2010/main" val="287479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C8DEF597-8994-412F-B28E-1E23AC0C33B8}"/>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a:extLst>
              <a:ext uri="{FF2B5EF4-FFF2-40B4-BE49-F238E27FC236}">
                <a16:creationId xmlns:a16="http://schemas.microsoft.com/office/drawing/2014/main" id="{BA183CFB-9F00-4C86-BE8B-786A64E87A77}"/>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a:extLst>
              <a:ext uri="{FF2B5EF4-FFF2-40B4-BE49-F238E27FC236}">
                <a16:creationId xmlns:a16="http://schemas.microsoft.com/office/drawing/2014/main" id="{D73CDFE3-52F8-4178-AB23-068901F55EC7}"/>
              </a:ext>
            </a:extLst>
          </p:cNvPr>
          <p:cNvSpPr>
            <a:spLocks noGrp="1" noChangeArrowheads="1"/>
          </p:cNvSpPr>
          <p:nvPr>
            <p:ph type="sldNum" sz="quarter" idx="12"/>
          </p:nvPr>
        </p:nvSpPr>
        <p:spPr>
          <a:ln/>
        </p:spPr>
        <p:txBody>
          <a:bodyPr/>
          <a:lstStyle>
            <a:lvl1pPr>
              <a:defRPr/>
            </a:lvl1pPr>
          </a:lstStyle>
          <a:p>
            <a:pPr>
              <a:defRPr/>
            </a:pPr>
            <a:fld id="{215A8692-1601-4D11-B7CE-42201EBEC120}" type="slidenum">
              <a:rPr lang="pt-BR" altLang="pt-BR"/>
              <a:pPr>
                <a:defRPr/>
              </a:pPr>
              <a:t>‹nº›</a:t>
            </a:fld>
            <a:endParaRPr lang="pt-BR" altLang="pt-BR"/>
          </a:p>
        </p:txBody>
      </p:sp>
    </p:spTree>
    <p:extLst>
      <p:ext uri="{BB962C8B-B14F-4D97-AF65-F5344CB8AC3E}">
        <p14:creationId xmlns:p14="http://schemas.microsoft.com/office/powerpoint/2010/main" val="1317577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FF99747-D9DC-0F5D-45EF-B37F9D1CFC96}"/>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EC8B9612-BCF1-988E-87EC-05927F53BE3C}"/>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6" name="TextBox 14">
            <a:extLst>
              <a:ext uri="{FF2B5EF4-FFF2-40B4-BE49-F238E27FC236}">
                <a16:creationId xmlns:a16="http://schemas.microsoft.com/office/drawing/2014/main" id="{77E3BACF-833B-5E62-0696-D17B8F3657BA}"/>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BDD4AC89-E942-998A-AE43-0DA4A0F2953D}"/>
              </a:ext>
            </a:extLst>
          </p:cNvPr>
          <p:cNvSpPr>
            <a:spLocks noGrp="1"/>
          </p:cNvSpPr>
          <p:nvPr>
            <p:ph type="dt" sz="half" idx="14"/>
          </p:nvPr>
        </p:nvSpPr>
        <p:spPr/>
        <p:txBody>
          <a:bodyPr/>
          <a:lstStyle>
            <a:lvl1pPr>
              <a:defRPr/>
            </a:lvl1pPr>
          </a:lstStyle>
          <a:p>
            <a:pPr>
              <a:defRPr/>
            </a:pPr>
            <a:fld id="{5DC97CAA-EF24-4D39-A8AB-172F2D825BA8}"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C6F1F50E-5960-449A-C36B-B12B50CAB27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A48A28-6774-0EB8-D696-87244C754E91}"/>
              </a:ext>
            </a:extLst>
          </p:cNvPr>
          <p:cNvSpPr>
            <a:spLocks noGrp="1"/>
          </p:cNvSpPr>
          <p:nvPr>
            <p:ph type="sldNum" sz="quarter" idx="16"/>
          </p:nvPr>
        </p:nvSpPr>
        <p:spPr>
          <a:xfrm>
            <a:off x="398463" y="3244850"/>
            <a:ext cx="585787" cy="365125"/>
          </a:xfrm>
        </p:spPr>
        <p:txBody>
          <a:bodyPr/>
          <a:lstStyle>
            <a:lvl1pPr>
              <a:defRPr/>
            </a:lvl1pPr>
          </a:lstStyle>
          <a:p>
            <a:pPr>
              <a:defRPr/>
            </a:pPr>
            <a:fld id="{E6EFBC79-526B-4DC3-BB1A-F01B426A93CF}" type="slidenum">
              <a:rPr lang="en-US"/>
              <a:pPr>
                <a:defRPr/>
              </a:pPr>
              <a:t>‹nº›</a:t>
            </a:fld>
            <a:endParaRPr lang="en-US" dirty="0"/>
          </a:p>
        </p:txBody>
      </p:sp>
    </p:spTree>
    <p:extLst>
      <p:ext uri="{BB962C8B-B14F-4D97-AF65-F5344CB8AC3E}">
        <p14:creationId xmlns:p14="http://schemas.microsoft.com/office/powerpoint/2010/main" val="1375092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A052276-F35F-B7C6-4C4F-DC4A40647129}"/>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031414B2-B4CB-4582-864A-4001F738B019}"/>
              </a:ext>
            </a:extLst>
          </p:cNvPr>
          <p:cNvSpPr>
            <a:spLocks noGrp="1"/>
          </p:cNvSpPr>
          <p:nvPr>
            <p:ph type="dt" sz="half" idx="10"/>
          </p:nvPr>
        </p:nvSpPr>
        <p:spPr/>
        <p:txBody>
          <a:bodyPr/>
          <a:lstStyle>
            <a:lvl1pPr>
              <a:defRPr/>
            </a:lvl1pPr>
          </a:lstStyle>
          <a:p>
            <a:pPr>
              <a:defRPr/>
            </a:pPr>
            <a:fld id="{08F225A5-D4BC-428D-A536-D98BDA73E90D}"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61F660D1-23F5-6C06-FDD9-18172A615A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DB29B15-3372-041F-722C-9B5133745F21}"/>
              </a:ext>
            </a:extLst>
          </p:cNvPr>
          <p:cNvSpPr>
            <a:spLocks noGrp="1"/>
          </p:cNvSpPr>
          <p:nvPr>
            <p:ph type="sldNum" sz="quarter" idx="12"/>
          </p:nvPr>
        </p:nvSpPr>
        <p:spPr>
          <a:xfrm>
            <a:off x="398463" y="4983163"/>
            <a:ext cx="585787" cy="365125"/>
          </a:xfrm>
        </p:spPr>
        <p:txBody>
          <a:bodyPr/>
          <a:lstStyle>
            <a:lvl1pPr>
              <a:defRPr/>
            </a:lvl1pPr>
          </a:lstStyle>
          <a:p>
            <a:pPr>
              <a:defRPr/>
            </a:pPr>
            <a:fld id="{CA510D73-9579-4E55-8D1C-9C0F2D22FCDF}" type="slidenum">
              <a:rPr lang="en-US"/>
              <a:pPr>
                <a:defRPr/>
              </a:pPr>
              <a:t>‹nº›</a:t>
            </a:fld>
            <a:endParaRPr lang="en-US" dirty="0"/>
          </a:p>
        </p:txBody>
      </p:sp>
    </p:spTree>
    <p:extLst>
      <p:ext uri="{BB962C8B-B14F-4D97-AF65-F5344CB8AC3E}">
        <p14:creationId xmlns:p14="http://schemas.microsoft.com/office/powerpoint/2010/main" val="1910253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7DCAEF1-0286-A13D-12B3-9BD7753250CC}"/>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BE9991A-FEE4-8F3D-D747-6F00809756D4}"/>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5" name="TextBox 17">
            <a:extLst>
              <a:ext uri="{FF2B5EF4-FFF2-40B4-BE49-F238E27FC236}">
                <a16:creationId xmlns:a16="http://schemas.microsoft.com/office/drawing/2014/main" id="{B0835739-8BAF-1FF1-9AF1-EA77BF1BB39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E05B06A6-94D4-6094-4C4C-3C08B5E09F0C}"/>
              </a:ext>
            </a:extLst>
          </p:cNvPr>
          <p:cNvSpPr>
            <a:spLocks noGrp="1"/>
          </p:cNvSpPr>
          <p:nvPr>
            <p:ph type="dt" sz="half" idx="14"/>
          </p:nvPr>
        </p:nvSpPr>
        <p:spPr/>
        <p:txBody>
          <a:bodyPr/>
          <a:lstStyle>
            <a:lvl1pPr>
              <a:defRPr/>
            </a:lvl1pPr>
          </a:lstStyle>
          <a:p>
            <a:pPr>
              <a:defRPr/>
            </a:pPr>
            <a:fld id="{38C91645-421A-471E-9116-FDE4F035DDBA}"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39B31FD1-C6BF-3D35-886C-22048955AAC0}"/>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D0BBDD9-5AB7-E513-D5D9-0886371263C3}"/>
              </a:ext>
            </a:extLst>
          </p:cNvPr>
          <p:cNvSpPr>
            <a:spLocks noGrp="1"/>
          </p:cNvSpPr>
          <p:nvPr>
            <p:ph type="sldNum" sz="quarter" idx="16"/>
          </p:nvPr>
        </p:nvSpPr>
        <p:spPr>
          <a:xfrm>
            <a:off x="398463" y="4983163"/>
            <a:ext cx="585787" cy="365125"/>
          </a:xfrm>
        </p:spPr>
        <p:txBody>
          <a:bodyPr/>
          <a:lstStyle>
            <a:lvl1pPr>
              <a:defRPr/>
            </a:lvl1pPr>
          </a:lstStyle>
          <a:p>
            <a:pPr>
              <a:defRPr/>
            </a:pPr>
            <a:fld id="{C38090EC-4897-4E40-8527-D21CCB617CB0}" type="slidenum">
              <a:rPr lang="en-US"/>
              <a:pPr>
                <a:defRPr/>
              </a:pPr>
              <a:t>‹nº›</a:t>
            </a:fld>
            <a:endParaRPr lang="en-US" dirty="0"/>
          </a:p>
        </p:txBody>
      </p:sp>
    </p:spTree>
    <p:extLst>
      <p:ext uri="{BB962C8B-B14F-4D97-AF65-F5344CB8AC3E}">
        <p14:creationId xmlns:p14="http://schemas.microsoft.com/office/powerpoint/2010/main" val="34102502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B572F39-6A7B-002A-4F14-3E5F37F1EEC3}"/>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9E18C2E2-7B38-60DB-7AA2-9CC93D82BC4C}"/>
              </a:ext>
            </a:extLst>
          </p:cNvPr>
          <p:cNvSpPr>
            <a:spLocks noGrp="1"/>
          </p:cNvSpPr>
          <p:nvPr>
            <p:ph type="dt" sz="half" idx="14"/>
          </p:nvPr>
        </p:nvSpPr>
        <p:spPr/>
        <p:txBody>
          <a:bodyPr/>
          <a:lstStyle>
            <a:lvl1pPr>
              <a:defRPr/>
            </a:lvl1pPr>
          </a:lstStyle>
          <a:p>
            <a:pPr>
              <a:defRPr/>
            </a:pPr>
            <a:fld id="{48DFF586-302A-4FAE-9D39-2F4CBEB3DF6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244614F-C274-95BD-22FB-B82F4E34C43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EEAF77-D076-0290-062D-AEDA43300683}"/>
              </a:ext>
            </a:extLst>
          </p:cNvPr>
          <p:cNvSpPr>
            <a:spLocks noGrp="1"/>
          </p:cNvSpPr>
          <p:nvPr>
            <p:ph type="sldNum" sz="quarter" idx="16"/>
          </p:nvPr>
        </p:nvSpPr>
        <p:spPr>
          <a:xfrm>
            <a:off x="398463" y="4983163"/>
            <a:ext cx="585787" cy="365125"/>
          </a:xfrm>
        </p:spPr>
        <p:txBody>
          <a:bodyPr/>
          <a:lstStyle>
            <a:lvl1pPr>
              <a:defRPr/>
            </a:lvl1pPr>
          </a:lstStyle>
          <a:p>
            <a:pPr>
              <a:defRPr/>
            </a:pPr>
            <a:fld id="{BA91E357-F1B1-4D37-862D-1E65CE21ACF7}" type="slidenum">
              <a:rPr lang="en-US"/>
              <a:pPr>
                <a:defRPr/>
              </a:pPr>
              <a:t>‹nº›</a:t>
            </a:fld>
            <a:endParaRPr lang="en-US" dirty="0"/>
          </a:p>
        </p:txBody>
      </p:sp>
    </p:spTree>
    <p:extLst>
      <p:ext uri="{BB962C8B-B14F-4D97-AF65-F5344CB8AC3E}">
        <p14:creationId xmlns:p14="http://schemas.microsoft.com/office/powerpoint/2010/main" val="2201212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13DE7AB-D9AE-A3AA-077B-7377C57C194A}"/>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812259C-25FE-F776-56B4-61CCECABCB6F}"/>
              </a:ext>
            </a:extLst>
          </p:cNvPr>
          <p:cNvSpPr>
            <a:spLocks noGrp="1"/>
          </p:cNvSpPr>
          <p:nvPr>
            <p:ph type="dt" sz="half" idx="10"/>
          </p:nvPr>
        </p:nvSpPr>
        <p:spPr/>
        <p:txBody>
          <a:bodyPr/>
          <a:lstStyle>
            <a:lvl1pPr>
              <a:defRPr/>
            </a:lvl1pPr>
          </a:lstStyle>
          <a:p>
            <a:pPr>
              <a:defRPr/>
            </a:pPr>
            <a:fld id="{A7FCA256-4487-4695-8E07-390E744C0BB5}"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E59A5B1A-2A54-5A76-17BD-A396218654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91E45B-5E54-DA8B-5763-C08A6A7A40EC}"/>
              </a:ext>
            </a:extLst>
          </p:cNvPr>
          <p:cNvSpPr>
            <a:spLocks noGrp="1"/>
          </p:cNvSpPr>
          <p:nvPr>
            <p:ph type="sldNum" sz="quarter" idx="12"/>
          </p:nvPr>
        </p:nvSpPr>
        <p:spPr/>
        <p:txBody>
          <a:bodyPr/>
          <a:lstStyle>
            <a:lvl1pPr>
              <a:defRPr/>
            </a:lvl1pPr>
          </a:lstStyle>
          <a:p>
            <a:pPr>
              <a:defRPr/>
            </a:pPr>
            <a:fld id="{29825883-04CD-440E-9F67-967A27A02D75}" type="slidenum">
              <a:rPr lang="en-US"/>
              <a:pPr>
                <a:defRPr/>
              </a:pPr>
              <a:t>‹nº›</a:t>
            </a:fld>
            <a:endParaRPr lang="en-US" dirty="0"/>
          </a:p>
        </p:txBody>
      </p:sp>
    </p:spTree>
    <p:extLst>
      <p:ext uri="{BB962C8B-B14F-4D97-AF65-F5344CB8AC3E}">
        <p14:creationId xmlns:p14="http://schemas.microsoft.com/office/powerpoint/2010/main" val="2552289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C5FB5F7-E0A1-32D2-C632-E6A505F6D35F}"/>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1E800C17-899B-BC69-2C5B-03B827F359C4}"/>
              </a:ext>
            </a:extLst>
          </p:cNvPr>
          <p:cNvSpPr>
            <a:spLocks noGrp="1"/>
          </p:cNvSpPr>
          <p:nvPr>
            <p:ph type="dt" sz="half" idx="10"/>
          </p:nvPr>
        </p:nvSpPr>
        <p:spPr/>
        <p:txBody>
          <a:bodyPr/>
          <a:lstStyle>
            <a:lvl1pPr>
              <a:defRPr/>
            </a:lvl1pPr>
          </a:lstStyle>
          <a:p>
            <a:pPr>
              <a:defRPr/>
            </a:pPr>
            <a:fld id="{A3BD0E53-6780-466A-BB6F-C74ADD4A6C7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9244ECBE-48F8-98CC-E836-DF93813BCB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F5C11C-E11C-AD5E-7B79-26C3CE50C2B0}"/>
              </a:ext>
            </a:extLst>
          </p:cNvPr>
          <p:cNvSpPr>
            <a:spLocks noGrp="1"/>
          </p:cNvSpPr>
          <p:nvPr>
            <p:ph type="sldNum" sz="quarter" idx="12"/>
          </p:nvPr>
        </p:nvSpPr>
        <p:spPr/>
        <p:txBody>
          <a:bodyPr/>
          <a:lstStyle>
            <a:lvl1pPr>
              <a:defRPr/>
            </a:lvl1pPr>
          </a:lstStyle>
          <a:p>
            <a:pPr>
              <a:defRPr/>
            </a:pPr>
            <a:fld id="{0CA2176C-ECC4-4004-8881-F46D071B9B98}" type="slidenum">
              <a:rPr lang="en-US"/>
              <a:pPr>
                <a:defRPr/>
              </a:pPr>
              <a:t>‹nº›</a:t>
            </a:fld>
            <a:endParaRPr lang="en-US" dirty="0"/>
          </a:p>
        </p:txBody>
      </p:sp>
    </p:spTree>
    <p:extLst>
      <p:ext uri="{BB962C8B-B14F-4D97-AF65-F5344CB8AC3E}">
        <p14:creationId xmlns:p14="http://schemas.microsoft.com/office/powerpoint/2010/main" val="169057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D0B2C040-5277-48F8-8D05-A821E88040F7}"/>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929259EB-6D64-426F-A8B1-4C8BE45D2ECA}"/>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D3E2BCD7-D644-4127-8517-D8E8DBEC491B}"/>
              </a:ext>
            </a:extLst>
          </p:cNvPr>
          <p:cNvSpPr>
            <a:spLocks noGrp="1" noChangeArrowheads="1"/>
          </p:cNvSpPr>
          <p:nvPr>
            <p:ph type="sldNum" sz="quarter" idx="12"/>
          </p:nvPr>
        </p:nvSpPr>
        <p:spPr>
          <a:ln/>
        </p:spPr>
        <p:txBody>
          <a:bodyPr/>
          <a:lstStyle>
            <a:lvl1pPr>
              <a:defRPr/>
            </a:lvl1pPr>
          </a:lstStyle>
          <a:p>
            <a:pPr>
              <a:defRPr/>
            </a:pPr>
            <a:fld id="{18784692-FD0E-4E45-B0C0-98B86E07E4F5}" type="slidenum">
              <a:rPr lang="pt-BR" altLang="pt-BR"/>
              <a:pPr>
                <a:defRPr/>
              </a:pPr>
              <a:t>‹nº›</a:t>
            </a:fld>
            <a:endParaRPr lang="pt-BR" altLang="pt-BR"/>
          </a:p>
        </p:txBody>
      </p:sp>
    </p:spTree>
    <p:extLst>
      <p:ext uri="{BB962C8B-B14F-4D97-AF65-F5344CB8AC3E}">
        <p14:creationId xmlns:p14="http://schemas.microsoft.com/office/powerpoint/2010/main" val="62124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051478-611C-48A2-8523-5933D5672617}"/>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a:extLst>
              <a:ext uri="{FF2B5EF4-FFF2-40B4-BE49-F238E27FC236}">
                <a16:creationId xmlns:a16="http://schemas.microsoft.com/office/drawing/2014/main" id="{EC5A4C1A-6CF5-474C-BFF9-B02513B7A902}"/>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a:extLst>
              <a:ext uri="{FF2B5EF4-FFF2-40B4-BE49-F238E27FC236}">
                <a16:creationId xmlns:a16="http://schemas.microsoft.com/office/drawing/2014/main" id="{A57A7200-0F82-42A1-860B-733D8D40D89A}"/>
              </a:ext>
            </a:extLst>
          </p:cNvPr>
          <p:cNvSpPr>
            <a:spLocks noGrp="1" noChangeArrowheads="1"/>
          </p:cNvSpPr>
          <p:nvPr>
            <p:ph type="sldNum" sz="quarter" idx="12"/>
          </p:nvPr>
        </p:nvSpPr>
        <p:spPr>
          <a:ln/>
        </p:spPr>
        <p:txBody>
          <a:bodyPr/>
          <a:lstStyle>
            <a:lvl1pPr>
              <a:defRPr/>
            </a:lvl1pPr>
          </a:lstStyle>
          <a:p>
            <a:pPr>
              <a:defRPr/>
            </a:pPr>
            <a:fld id="{9D597DA1-881D-463E-9DB3-24B1CEC02AA1}" type="slidenum">
              <a:rPr lang="pt-BR" altLang="pt-BR"/>
              <a:pPr>
                <a:defRPr/>
              </a:pPr>
              <a:t>‹nº›</a:t>
            </a:fld>
            <a:endParaRPr lang="pt-BR" altLang="pt-BR"/>
          </a:p>
        </p:txBody>
      </p:sp>
    </p:spTree>
    <p:extLst>
      <p:ext uri="{BB962C8B-B14F-4D97-AF65-F5344CB8AC3E}">
        <p14:creationId xmlns:p14="http://schemas.microsoft.com/office/powerpoint/2010/main" val="380608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F8EC26F9-EEB4-4105-87C2-E6A78F271DD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BE6B7B7F-3C28-4180-AF19-82926DA8D8D4}"/>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12C4AEC5-31A5-4939-B059-A76A9E0962D8}"/>
              </a:ext>
            </a:extLst>
          </p:cNvPr>
          <p:cNvSpPr>
            <a:spLocks noGrp="1" noChangeArrowheads="1"/>
          </p:cNvSpPr>
          <p:nvPr>
            <p:ph type="sldNum" sz="quarter" idx="12"/>
          </p:nvPr>
        </p:nvSpPr>
        <p:spPr>
          <a:ln/>
        </p:spPr>
        <p:txBody>
          <a:bodyPr/>
          <a:lstStyle>
            <a:lvl1pPr>
              <a:defRPr/>
            </a:lvl1pPr>
          </a:lstStyle>
          <a:p>
            <a:pPr>
              <a:defRPr/>
            </a:pPr>
            <a:fld id="{E95D16FB-6EA5-4C92-8BC5-B167DC517651}" type="slidenum">
              <a:rPr lang="pt-BR" altLang="pt-BR"/>
              <a:pPr>
                <a:defRPr/>
              </a:pPr>
              <a:t>‹nº›</a:t>
            </a:fld>
            <a:endParaRPr lang="pt-BR" altLang="pt-BR"/>
          </a:p>
        </p:txBody>
      </p:sp>
    </p:spTree>
    <p:extLst>
      <p:ext uri="{BB962C8B-B14F-4D97-AF65-F5344CB8AC3E}">
        <p14:creationId xmlns:p14="http://schemas.microsoft.com/office/powerpoint/2010/main" val="12924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B152A292-D621-4486-A4B6-1CA2FC8EB9ED}"/>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CF88F218-5EC0-4ACC-9A60-5D9BFE6115DC}"/>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E0FB8C50-2D49-466A-828C-DD6981FA2536}"/>
              </a:ext>
            </a:extLst>
          </p:cNvPr>
          <p:cNvSpPr>
            <a:spLocks noGrp="1" noChangeArrowheads="1"/>
          </p:cNvSpPr>
          <p:nvPr>
            <p:ph type="sldNum" sz="quarter" idx="12"/>
          </p:nvPr>
        </p:nvSpPr>
        <p:spPr>
          <a:ln/>
        </p:spPr>
        <p:txBody>
          <a:bodyPr/>
          <a:lstStyle>
            <a:lvl1pPr>
              <a:defRPr/>
            </a:lvl1pPr>
          </a:lstStyle>
          <a:p>
            <a:pPr>
              <a:defRPr/>
            </a:pPr>
            <a:fld id="{8D41816C-76F5-46CD-800D-5D0F8EFE74A6}" type="slidenum">
              <a:rPr lang="pt-BR" altLang="pt-BR"/>
              <a:pPr>
                <a:defRPr/>
              </a:pPr>
              <a:t>‹nº›</a:t>
            </a:fld>
            <a:endParaRPr lang="pt-BR" altLang="pt-BR"/>
          </a:p>
        </p:txBody>
      </p:sp>
    </p:spTree>
    <p:extLst>
      <p:ext uri="{BB962C8B-B14F-4D97-AF65-F5344CB8AC3E}">
        <p14:creationId xmlns:p14="http://schemas.microsoft.com/office/powerpoint/2010/main" val="316797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7E1D3E-855F-44B6-826E-4DB350628051}"/>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63C338F4-DB6F-4F6E-A630-F1716CFF5799}"/>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7172" name="Rectangle 4">
            <a:extLst>
              <a:ext uri="{FF2B5EF4-FFF2-40B4-BE49-F238E27FC236}">
                <a16:creationId xmlns:a16="http://schemas.microsoft.com/office/drawing/2014/main" id="{FA268B94-AA93-4992-ADE9-AEDCED11D66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pt-BR" altLang="pt-BR"/>
          </a:p>
        </p:txBody>
      </p:sp>
      <p:sp>
        <p:nvSpPr>
          <p:cNvPr id="7173" name="Rectangle 5">
            <a:extLst>
              <a:ext uri="{FF2B5EF4-FFF2-40B4-BE49-F238E27FC236}">
                <a16:creationId xmlns:a16="http://schemas.microsoft.com/office/drawing/2014/main" id="{42FDB2A7-95B4-47A8-A2BC-3E7427B7525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pt-BR" altLang="pt-BR"/>
          </a:p>
        </p:txBody>
      </p:sp>
      <p:sp>
        <p:nvSpPr>
          <p:cNvPr id="7174" name="Rectangle 6">
            <a:extLst>
              <a:ext uri="{FF2B5EF4-FFF2-40B4-BE49-F238E27FC236}">
                <a16:creationId xmlns:a16="http://schemas.microsoft.com/office/drawing/2014/main" id="{D95523D5-16E2-4628-BBF3-0A769963422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3FDFEAC0-B89F-4BF8-9027-305D3F665DBD}"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upo 24">
            <a:extLst>
              <a:ext uri="{FF2B5EF4-FFF2-40B4-BE49-F238E27FC236}">
                <a16:creationId xmlns:a16="http://schemas.microsoft.com/office/drawing/2014/main" id="{7EA9527C-B6A7-436D-A47D-40E046DC30D1}"/>
              </a:ext>
            </a:extLst>
          </p:cNvPr>
          <p:cNvGrpSpPr>
            <a:grpSpLocks/>
          </p:cNvGrpSpPr>
          <p:nvPr/>
        </p:nvGrpSpPr>
        <p:grpSpPr bwMode="auto">
          <a:xfrm>
            <a:off x="-22225" y="-7938"/>
            <a:ext cx="9180513" cy="6880226"/>
            <a:chOff x="0" y="-21658"/>
            <a:chExt cx="12240731" cy="6879658"/>
          </a:xfrm>
        </p:grpSpPr>
        <p:sp>
          <p:nvSpPr>
            <p:cNvPr id="26" name="Retângulo 25">
              <a:extLst>
                <a:ext uri="{FF2B5EF4-FFF2-40B4-BE49-F238E27FC236}">
                  <a16:creationId xmlns:a16="http://schemas.microsoft.com/office/drawing/2014/main" id="{17D6A190-078A-4C90-A8D9-8DDA74CD5947}"/>
                </a:ext>
              </a:extLst>
            </p:cNvPr>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grpSp>
          <p:nvGrpSpPr>
            <p:cNvPr id="4105" name="Grupo 26">
              <a:extLst>
                <a:ext uri="{FF2B5EF4-FFF2-40B4-BE49-F238E27FC236}">
                  <a16:creationId xmlns:a16="http://schemas.microsoft.com/office/drawing/2014/main" id="{DEBAC5D8-2014-44C8-A626-F092D40A9F5D}"/>
                </a:ext>
              </a:extLst>
            </p:cNvPr>
            <p:cNvGrpSpPr>
              <a:grpSpLocks/>
            </p:cNvGrpSpPr>
            <p:nvPr/>
          </p:nvGrpSpPr>
          <p:grpSpPr bwMode="auto">
            <a:xfrm>
              <a:off x="0" y="-21658"/>
              <a:ext cx="12240731" cy="1041400"/>
              <a:chOff x="-25356" y="-7144"/>
              <a:chExt cx="12240731" cy="1041400"/>
            </a:xfrm>
          </p:grpSpPr>
          <p:sp>
            <p:nvSpPr>
              <p:cNvPr id="28" name="Forma livre 27">
                <a:extLst>
                  <a:ext uri="{FF2B5EF4-FFF2-40B4-BE49-F238E27FC236}">
                    <a16:creationId xmlns:a16="http://schemas.microsoft.com/office/drawing/2014/main" id="{B17D72C3-7FD1-40F9-A270-EE76DCD7F53B}"/>
                  </a:ext>
                </a:extLst>
              </p:cNvPr>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sp>
            <p:nvSpPr>
              <p:cNvPr id="29" name="Forma livre 28">
                <a:extLst>
                  <a:ext uri="{FF2B5EF4-FFF2-40B4-BE49-F238E27FC236}">
                    <a16:creationId xmlns:a16="http://schemas.microsoft.com/office/drawing/2014/main" id="{C4CF7848-B518-4CF3-B8A7-7CFC3215CBE6}"/>
                  </a:ext>
                </a:extLst>
              </p:cNvPr>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grpSp>
            <p:nvGrpSpPr>
              <p:cNvPr id="4108" name="Grupo 30">
                <a:extLst>
                  <a:ext uri="{FF2B5EF4-FFF2-40B4-BE49-F238E27FC236}">
                    <a16:creationId xmlns:a16="http://schemas.microsoft.com/office/drawing/2014/main" id="{A3624182-ABA4-4BEE-AC4E-ED38EFD958AA}"/>
                  </a:ext>
                </a:extLst>
              </p:cNvPr>
              <p:cNvGrpSpPr>
                <a:grpSpLocks/>
              </p:cNvGrpSpPr>
              <p:nvPr/>
            </p:nvGrpSpPr>
            <p:grpSpPr bwMode="auto">
              <a:xfrm>
                <a:off x="-25356" y="202408"/>
                <a:ext cx="12240731" cy="649224"/>
                <a:chOff x="-19045" y="216550"/>
                <a:chExt cx="9180548" cy="649224"/>
              </a:xfrm>
            </p:grpSpPr>
            <p:sp>
              <p:nvSpPr>
                <p:cNvPr id="32" name="Forma livre 31">
                  <a:extLst>
                    <a:ext uri="{FF2B5EF4-FFF2-40B4-BE49-F238E27FC236}">
                      <a16:creationId xmlns:a16="http://schemas.microsoft.com/office/drawing/2014/main" id="{97845DC6-D2C4-4A6C-9717-1929A878034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sp>
              <p:nvSpPr>
                <p:cNvPr id="33" name="Forma livre 32">
                  <a:extLst>
                    <a:ext uri="{FF2B5EF4-FFF2-40B4-BE49-F238E27FC236}">
                      <a16:creationId xmlns:a16="http://schemas.microsoft.com/office/drawing/2014/main" id="{54E28075-20FB-4A73-922B-09F7061176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grpSp>
        </p:grpSp>
      </p:grpSp>
      <p:sp>
        <p:nvSpPr>
          <p:cNvPr id="4099" name="Espaço reservado para título 8">
            <a:extLst>
              <a:ext uri="{FF2B5EF4-FFF2-40B4-BE49-F238E27FC236}">
                <a16:creationId xmlns:a16="http://schemas.microsoft.com/office/drawing/2014/main" id="{239F7ADE-3056-4E8E-A58F-40881197AA6D}"/>
              </a:ext>
            </a:extLst>
          </p:cNvPr>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título Mestre</a:t>
            </a:r>
          </a:p>
        </p:txBody>
      </p:sp>
      <p:sp>
        <p:nvSpPr>
          <p:cNvPr id="4100" name="Espaço reservado para texto 29">
            <a:extLst>
              <a:ext uri="{FF2B5EF4-FFF2-40B4-BE49-F238E27FC236}">
                <a16:creationId xmlns:a16="http://schemas.microsoft.com/office/drawing/2014/main" id="{C8218769-EC2F-407A-8482-2FEC7834CAC5}"/>
              </a:ext>
            </a:extLst>
          </p:cNvPr>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 name="Espaço reservado para data 9">
            <a:extLst>
              <a:ext uri="{FF2B5EF4-FFF2-40B4-BE49-F238E27FC236}">
                <a16:creationId xmlns:a16="http://schemas.microsoft.com/office/drawing/2014/main" id="{08B09564-20CB-421D-AB9D-7C10498103E2}"/>
              </a:ext>
            </a:extLst>
          </p:cNvPr>
          <p:cNvSpPr>
            <a:spLocks noGrp="1"/>
          </p:cNvSpPr>
          <p:nvPr>
            <p:ph type="dt" sz="half" idx="2"/>
          </p:nvPr>
        </p:nvSpPr>
        <p:spPr>
          <a:xfrm>
            <a:off x="457200" y="6356350"/>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fld id="{622768F7-F621-447A-BCB5-382C8A877F77}" type="datetime1">
              <a:rPr lang="pt-BR"/>
              <a:pPr>
                <a:defRPr/>
              </a:pPr>
              <a:t>10/09/2023</a:t>
            </a:fld>
            <a:endParaRPr lang="pt-BR" dirty="0"/>
          </a:p>
        </p:txBody>
      </p:sp>
      <p:sp>
        <p:nvSpPr>
          <p:cNvPr id="22" name="Espaço reservado para rodapé 21">
            <a:extLst>
              <a:ext uri="{FF2B5EF4-FFF2-40B4-BE49-F238E27FC236}">
                <a16:creationId xmlns:a16="http://schemas.microsoft.com/office/drawing/2014/main" id="{F12D697D-D465-4811-B8BA-150104AD7608}"/>
              </a:ext>
            </a:extLst>
          </p:cNvPr>
          <p:cNvSpPr>
            <a:spLocks noGrp="1"/>
          </p:cNvSpPr>
          <p:nvPr>
            <p:ph type="ftr" sz="quarter" idx="3"/>
          </p:nvPr>
        </p:nvSpPr>
        <p:spPr>
          <a:xfrm>
            <a:off x="2667000" y="6356350"/>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r>
              <a:rPr lang="pt-BR"/>
              <a:t>Adicionar um rodapé</a:t>
            </a:r>
          </a:p>
        </p:txBody>
      </p:sp>
      <p:sp>
        <p:nvSpPr>
          <p:cNvPr id="18" name="Espaço reservado para o número do slide 17">
            <a:extLst>
              <a:ext uri="{FF2B5EF4-FFF2-40B4-BE49-F238E27FC236}">
                <a16:creationId xmlns:a16="http://schemas.microsoft.com/office/drawing/2014/main" id="{8A8B3324-4A0D-4403-9D5C-2DEB812DFAE1}"/>
              </a:ext>
            </a:extLst>
          </p:cNvPr>
          <p:cNvSpPr>
            <a:spLocks noGrp="1"/>
          </p:cNvSpPr>
          <p:nvPr>
            <p:ph type="sldNum" sz="quarter" idx="4"/>
          </p:nvPr>
        </p:nvSpPr>
        <p:spPr>
          <a:xfrm>
            <a:off x="7924800" y="6356350"/>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a:defRPr/>
            </a:pPr>
            <a:fld id="{6645A60B-BED8-49C5-960A-161ADF90E301}" type="slidenum">
              <a:rPr lang="pt-BR"/>
              <a:pPr>
                <a:defRPr/>
              </a:pPr>
              <a:t>‹nº›</a:t>
            </a:fld>
            <a:endParaRPr lang="pt-BR" dirty="0"/>
          </a:p>
        </p:txBody>
      </p:sp>
    </p:spTree>
    <p:extLst>
      <p:ext uri="{BB962C8B-B14F-4D97-AF65-F5344CB8AC3E}">
        <p14:creationId xmlns:p14="http://schemas.microsoft.com/office/powerpoint/2010/main" val="236212605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626B1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2A4F1D"/>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455C19"/>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626B1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7159"/>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a:extLst>
              <a:ext uri="{FF2B5EF4-FFF2-40B4-BE49-F238E27FC236}">
                <a16:creationId xmlns:a16="http://schemas.microsoft.com/office/drawing/2014/main" id="{60017DFE-975C-328A-429A-542C7AEDEC6A}"/>
              </a:ext>
            </a:extLst>
          </p:cNvPr>
          <p:cNvGrpSpPr>
            <a:grpSpLocks/>
          </p:cNvGrpSpPr>
          <p:nvPr/>
        </p:nvGrpSpPr>
        <p:grpSpPr bwMode="auto">
          <a:xfrm>
            <a:off x="0" y="228600"/>
            <a:ext cx="2138363" cy="6638925"/>
            <a:chOff x="2487613" y="285750"/>
            <a:chExt cx="2428875" cy="5654676"/>
          </a:xfrm>
        </p:grpSpPr>
        <p:sp>
          <p:nvSpPr>
            <p:cNvPr id="4118" name="Freeform 11">
              <a:extLst>
                <a:ext uri="{FF2B5EF4-FFF2-40B4-BE49-F238E27FC236}">
                  <a16:creationId xmlns:a16="http://schemas.microsoft.com/office/drawing/2014/main" id="{27495482-2D89-E9C7-8BC5-19076ABCE9F0}"/>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9" name="Freeform 12">
              <a:extLst>
                <a:ext uri="{FF2B5EF4-FFF2-40B4-BE49-F238E27FC236}">
                  <a16:creationId xmlns:a16="http://schemas.microsoft.com/office/drawing/2014/main" id="{6D956438-3A2E-E3D2-62E9-1CD87CA02C1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0" name="Freeform 13">
              <a:extLst>
                <a:ext uri="{FF2B5EF4-FFF2-40B4-BE49-F238E27FC236}">
                  <a16:creationId xmlns:a16="http://schemas.microsoft.com/office/drawing/2014/main" id="{C37B54F4-3674-166F-4DB2-4F979EC8F82D}"/>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1" name="Freeform 14">
              <a:extLst>
                <a:ext uri="{FF2B5EF4-FFF2-40B4-BE49-F238E27FC236}">
                  <a16:creationId xmlns:a16="http://schemas.microsoft.com/office/drawing/2014/main" id="{ADAE6748-BE05-E837-912A-25522FEF4487}"/>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2" name="Freeform 15">
              <a:extLst>
                <a:ext uri="{FF2B5EF4-FFF2-40B4-BE49-F238E27FC236}">
                  <a16:creationId xmlns:a16="http://schemas.microsoft.com/office/drawing/2014/main" id="{4E8F10BE-10A2-9BE6-CD4A-28F854718D79}"/>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3" name="Freeform 16">
              <a:extLst>
                <a:ext uri="{FF2B5EF4-FFF2-40B4-BE49-F238E27FC236}">
                  <a16:creationId xmlns:a16="http://schemas.microsoft.com/office/drawing/2014/main" id="{92BB1DDF-72A8-47DF-04FF-0F0F71AF73A8}"/>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4" name="Freeform 17">
              <a:extLst>
                <a:ext uri="{FF2B5EF4-FFF2-40B4-BE49-F238E27FC236}">
                  <a16:creationId xmlns:a16="http://schemas.microsoft.com/office/drawing/2014/main" id="{40C00617-8B30-9F13-2A2E-9C222589F8A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5" name="Freeform 18">
              <a:extLst>
                <a:ext uri="{FF2B5EF4-FFF2-40B4-BE49-F238E27FC236}">
                  <a16:creationId xmlns:a16="http://schemas.microsoft.com/office/drawing/2014/main" id="{8693A09B-4BE1-096D-DC0A-FCDC963FD1A8}"/>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6" name="Freeform 19">
              <a:extLst>
                <a:ext uri="{FF2B5EF4-FFF2-40B4-BE49-F238E27FC236}">
                  <a16:creationId xmlns:a16="http://schemas.microsoft.com/office/drawing/2014/main" id="{32B798D1-3E46-3892-31F2-ED6727040BBA}"/>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7" name="Freeform 20">
              <a:extLst>
                <a:ext uri="{FF2B5EF4-FFF2-40B4-BE49-F238E27FC236}">
                  <a16:creationId xmlns:a16="http://schemas.microsoft.com/office/drawing/2014/main" id="{2B77029A-1EBE-77EA-E892-74CF6A2E7BAF}"/>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8" name="Freeform 21">
              <a:extLst>
                <a:ext uri="{FF2B5EF4-FFF2-40B4-BE49-F238E27FC236}">
                  <a16:creationId xmlns:a16="http://schemas.microsoft.com/office/drawing/2014/main" id="{4F834C92-FF5E-F272-F22E-C3B1451298AD}"/>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9" name="Freeform 22">
              <a:extLst>
                <a:ext uri="{FF2B5EF4-FFF2-40B4-BE49-F238E27FC236}">
                  <a16:creationId xmlns:a16="http://schemas.microsoft.com/office/drawing/2014/main" id="{ACEB1C06-681B-FC1C-3D62-F6288C43B541}"/>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4099" name="Group 9">
            <a:extLst>
              <a:ext uri="{FF2B5EF4-FFF2-40B4-BE49-F238E27FC236}">
                <a16:creationId xmlns:a16="http://schemas.microsoft.com/office/drawing/2014/main" id="{571ECBCF-79B1-CAE6-DEF8-206643405AC5}"/>
              </a:ext>
            </a:extLst>
          </p:cNvPr>
          <p:cNvGrpSpPr>
            <a:grpSpLocks/>
          </p:cNvGrpSpPr>
          <p:nvPr/>
        </p:nvGrpSpPr>
        <p:grpSpPr bwMode="auto">
          <a:xfrm>
            <a:off x="20638" y="0"/>
            <a:ext cx="1766887" cy="6853238"/>
            <a:chOff x="6627813" y="194833"/>
            <a:chExt cx="1952625" cy="5678918"/>
          </a:xfrm>
        </p:grpSpPr>
        <p:sp>
          <p:nvSpPr>
            <p:cNvPr id="4106" name="Freeform 27">
              <a:extLst>
                <a:ext uri="{FF2B5EF4-FFF2-40B4-BE49-F238E27FC236}">
                  <a16:creationId xmlns:a16="http://schemas.microsoft.com/office/drawing/2014/main" id="{34FE7B05-1178-75E5-2B3A-E86A3171C765}"/>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7" name="Freeform 28">
              <a:extLst>
                <a:ext uri="{FF2B5EF4-FFF2-40B4-BE49-F238E27FC236}">
                  <a16:creationId xmlns:a16="http://schemas.microsoft.com/office/drawing/2014/main" id="{DB41F25B-035F-F46F-E3DF-31ACF0BFCA1F}"/>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8" name="Freeform 29">
              <a:extLst>
                <a:ext uri="{FF2B5EF4-FFF2-40B4-BE49-F238E27FC236}">
                  <a16:creationId xmlns:a16="http://schemas.microsoft.com/office/drawing/2014/main" id="{6112119F-0C9F-2EB9-D12D-A7B5958008DE}"/>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9" name="Freeform 30">
              <a:extLst>
                <a:ext uri="{FF2B5EF4-FFF2-40B4-BE49-F238E27FC236}">
                  <a16:creationId xmlns:a16="http://schemas.microsoft.com/office/drawing/2014/main" id="{58117609-E3EA-2EB9-878B-7989EFADFACD}"/>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0" name="Freeform 31">
              <a:extLst>
                <a:ext uri="{FF2B5EF4-FFF2-40B4-BE49-F238E27FC236}">
                  <a16:creationId xmlns:a16="http://schemas.microsoft.com/office/drawing/2014/main" id="{D716314A-63BE-DC21-7F7A-CB30C1C0661F}"/>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1" name="Freeform 32">
              <a:extLst>
                <a:ext uri="{FF2B5EF4-FFF2-40B4-BE49-F238E27FC236}">
                  <a16:creationId xmlns:a16="http://schemas.microsoft.com/office/drawing/2014/main" id="{3621784D-6439-CF4E-36C3-D2F6BA3B6A1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2" name="Freeform 33">
              <a:extLst>
                <a:ext uri="{FF2B5EF4-FFF2-40B4-BE49-F238E27FC236}">
                  <a16:creationId xmlns:a16="http://schemas.microsoft.com/office/drawing/2014/main" id="{D08EA6B7-41EF-E761-2FB5-4973648B6A79}"/>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3" name="Freeform 34">
              <a:extLst>
                <a:ext uri="{FF2B5EF4-FFF2-40B4-BE49-F238E27FC236}">
                  <a16:creationId xmlns:a16="http://schemas.microsoft.com/office/drawing/2014/main" id="{A11D9F93-1DEA-01C1-A84D-AA6B710AAE10}"/>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4" name="Freeform 35">
              <a:extLst>
                <a:ext uri="{FF2B5EF4-FFF2-40B4-BE49-F238E27FC236}">
                  <a16:creationId xmlns:a16="http://schemas.microsoft.com/office/drawing/2014/main" id="{4979B2B6-0481-076C-6A0D-AD6BF09C8DD2}"/>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5" name="Freeform 36">
              <a:extLst>
                <a:ext uri="{FF2B5EF4-FFF2-40B4-BE49-F238E27FC236}">
                  <a16:creationId xmlns:a16="http://schemas.microsoft.com/office/drawing/2014/main" id="{E2F94724-29F0-38C9-7277-D12C889981A3}"/>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6" name="Freeform 37">
              <a:extLst>
                <a:ext uri="{FF2B5EF4-FFF2-40B4-BE49-F238E27FC236}">
                  <a16:creationId xmlns:a16="http://schemas.microsoft.com/office/drawing/2014/main" id="{4FDC053F-AF67-E76B-454F-0042DF647FB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7" name="Freeform 38">
              <a:extLst>
                <a:ext uri="{FF2B5EF4-FFF2-40B4-BE49-F238E27FC236}">
                  <a16:creationId xmlns:a16="http://schemas.microsoft.com/office/drawing/2014/main" id="{67A460C7-E647-3FF5-9D8A-FFF7EF536530}"/>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3963412D-7A78-100C-8228-59A90FEA87D0}"/>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a:extLst>
              <a:ext uri="{FF2B5EF4-FFF2-40B4-BE49-F238E27FC236}">
                <a16:creationId xmlns:a16="http://schemas.microsoft.com/office/drawing/2014/main" id="{5FC78ACD-DB7A-CD17-4E8A-A336239EC905}"/>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4102" name="Text Placeholder 2">
            <a:extLst>
              <a:ext uri="{FF2B5EF4-FFF2-40B4-BE49-F238E27FC236}">
                <a16:creationId xmlns:a16="http://schemas.microsoft.com/office/drawing/2014/main" id="{87B1DF9E-58E0-1B19-5E0B-C155CDDF8C3B}"/>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76A756D6-0122-DD98-EADE-A4898EF5043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3ECCF3A8-384C-44E0-8F65-2E8A169237EB}"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7E9CA92A-A3D3-EC88-7D88-964B718B7592}"/>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52739D-3CF5-3DFA-F895-38645A28731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D63664E8-7C46-47E2-847A-6195B91C98AC}" type="slidenum">
              <a:rPr lang="en-US"/>
              <a:pPr>
                <a:defRPr/>
              </a:pPr>
              <a:t>‹nº›</a:t>
            </a:fld>
            <a:endParaRPr lang="en-US" dirty="0"/>
          </a:p>
        </p:txBody>
      </p:sp>
    </p:spTree>
    <p:extLst>
      <p:ext uri="{BB962C8B-B14F-4D97-AF65-F5344CB8AC3E}">
        <p14:creationId xmlns:p14="http://schemas.microsoft.com/office/powerpoint/2010/main" val="16846973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7265509-DADD-E9CC-6EFB-D25B19217564}"/>
              </a:ext>
            </a:extLst>
          </p:cNvPr>
          <p:cNvGrpSpPr>
            <a:grpSpLocks/>
          </p:cNvGrpSpPr>
          <p:nvPr/>
        </p:nvGrpSpPr>
        <p:grpSpPr bwMode="auto">
          <a:xfrm>
            <a:off x="0" y="228600"/>
            <a:ext cx="2138363" cy="6638925"/>
            <a:chOff x="2487613" y="285750"/>
            <a:chExt cx="2428875" cy="5654676"/>
          </a:xfrm>
        </p:grpSpPr>
        <p:sp>
          <p:nvSpPr>
            <p:cNvPr id="6166" name="Freeform 11">
              <a:extLst>
                <a:ext uri="{FF2B5EF4-FFF2-40B4-BE49-F238E27FC236}">
                  <a16:creationId xmlns:a16="http://schemas.microsoft.com/office/drawing/2014/main" id="{16DFDA77-54E3-DDD7-8BED-A63F16E99F98}"/>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7" name="Freeform 12">
              <a:extLst>
                <a:ext uri="{FF2B5EF4-FFF2-40B4-BE49-F238E27FC236}">
                  <a16:creationId xmlns:a16="http://schemas.microsoft.com/office/drawing/2014/main" id="{BA30DD4F-CBDE-233A-0363-2B07FFEAE327}"/>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8" name="Freeform 13">
              <a:extLst>
                <a:ext uri="{FF2B5EF4-FFF2-40B4-BE49-F238E27FC236}">
                  <a16:creationId xmlns:a16="http://schemas.microsoft.com/office/drawing/2014/main" id="{634CDB8B-C0E7-E002-DA0A-B884B9AD4A85}"/>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9" name="Freeform 14">
              <a:extLst>
                <a:ext uri="{FF2B5EF4-FFF2-40B4-BE49-F238E27FC236}">
                  <a16:creationId xmlns:a16="http://schemas.microsoft.com/office/drawing/2014/main" id="{E3D450A8-09AE-085E-25BB-AA03863E1215}"/>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0" name="Freeform 15">
              <a:extLst>
                <a:ext uri="{FF2B5EF4-FFF2-40B4-BE49-F238E27FC236}">
                  <a16:creationId xmlns:a16="http://schemas.microsoft.com/office/drawing/2014/main" id="{FD34966A-39CF-C3A0-983A-12416E7685F6}"/>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1" name="Freeform 16">
              <a:extLst>
                <a:ext uri="{FF2B5EF4-FFF2-40B4-BE49-F238E27FC236}">
                  <a16:creationId xmlns:a16="http://schemas.microsoft.com/office/drawing/2014/main" id="{45E3E24E-351F-EE38-8E66-5DBA167D60C5}"/>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2" name="Freeform 17">
              <a:extLst>
                <a:ext uri="{FF2B5EF4-FFF2-40B4-BE49-F238E27FC236}">
                  <a16:creationId xmlns:a16="http://schemas.microsoft.com/office/drawing/2014/main" id="{FF6FB1D9-5BC5-CC02-D065-7AB5DEAB92A4}"/>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3" name="Freeform 18">
              <a:extLst>
                <a:ext uri="{FF2B5EF4-FFF2-40B4-BE49-F238E27FC236}">
                  <a16:creationId xmlns:a16="http://schemas.microsoft.com/office/drawing/2014/main" id="{FE63E64A-8A48-B4B8-A3E5-8A6C0D1EA344}"/>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4" name="Freeform 19">
              <a:extLst>
                <a:ext uri="{FF2B5EF4-FFF2-40B4-BE49-F238E27FC236}">
                  <a16:creationId xmlns:a16="http://schemas.microsoft.com/office/drawing/2014/main" id="{E80ED76D-6802-F360-7E72-8DF9677821B7}"/>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5" name="Freeform 20">
              <a:extLst>
                <a:ext uri="{FF2B5EF4-FFF2-40B4-BE49-F238E27FC236}">
                  <a16:creationId xmlns:a16="http://schemas.microsoft.com/office/drawing/2014/main" id="{680DAF2B-130B-54C5-28B4-689E78BFB689}"/>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6" name="Freeform 21">
              <a:extLst>
                <a:ext uri="{FF2B5EF4-FFF2-40B4-BE49-F238E27FC236}">
                  <a16:creationId xmlns:a16="http://schemas.microsoft.com/office/drawing/2014/main" id="{9C8D7D0D-7B4E-7682-EB32-C3152E8F9588}"/>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7" name="Freeform 22">
              <a:extLst>
                <a:ext uri="{FF2B5EF4-FFF2-40B4-BE49-F238E27FC236}">
                  <a16:creationId xmlns:a16="http://schemas.microsoft.com/office/drawing/2014/main" id="{8F82A89F-65F9-317B-364F-F66FD53F9D30}"/>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6147" name="Group 9">
            <a:extLst>
              <a:ext uri="{FF2B5EF4-FFF2-40B4-BE49-F238E27FC236}">
                <a16:creationId xmlns:a16="http://schemas.microsoft.com/office/drawing/2014/main" id="{91811C33-2559-E8B8-8642-5DD3032EC23E}"/>
              </a:ext>
            </a:extLst>
          </p:cNvPr>
          <p:cNvGrpSpPr>
            <a:grpSpLocks/>
          </p:cNvGrpSpPr>
          <p:nvPr/>
        </p:nvGrpSpPr>
        <p:grpSpPr bwMode="auto">
          <a:xfrm>
            <a:off x="20638" y="0"/>
            <a:ext cx="1766887" cy="6853238"/>
            <a:chOff x="6627813" y="194833"/>
            <a:chExt cx="1952625" cy="5678918"/>
          </a:xfrm>
        </p:grpSpPr>
        <p:sp>
          <p:nvSpPr>
            <p:cNvPr id="6154" name="Freeform 27">
              <a:extLst>
                <a:ext uri="{FF2B5EF4-FFF2-40B4-BE49-F238E27FC236}">
                  <a16:creationId xmlns:a16="http://schemas.microsoft.com/office/drawing/2014/main" id="{9DB1BBEE-E35A-A6DF-A870-93ACFC7AC624}"/>
                </a:ext>
              </a:extLst>
            </p:cNvPr>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5" name="Freeform 28">
              <a:extLst>
                <a:ext uri="{FF2B5EF4-FFF2-40B4-BE49-F238E27FC236}">
                  <a16:creationId xmlns:a16="http://schemas.microsoft.com/office/drawing/2014/main" id="{AD03D684-A537-BAFB-9272-D883DFE267BA}"/>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6" name="Freeform 29">
              <a:extLst>
                <a:ext uri="{FF2B5EF4-FFF2-40B4-BE49-F238E27FC236}">
                  <a16:creationId xmlns:a16="http://schemas.microsoft.com/office/drawing/2014/main" id="{120D39EB-6CC3-1E20-25F3-05A7529B2534}"/>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7" name="Freeform 30">
              <a:extLst>
                <a:ext uri="{FF2B5EF4-FFF2-40B4-BE49-F238E27FC236}">
                  <a16:creationId xmlns:a16="http://schemas.microsoft.com/office/drawing/2014/main" id="{147F9EF7-8068-1988-DFC1-114950F0B539}"/>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8" name="Freeform 31">
              <a:extLst>
                <a:ext uri="{FF2B5EF4-FFF2-40B4-BE49-F238E27FC236}">
                  <a16:creationId xmlns:a16="http://schemas.microsoft.com/office/drawing/2014/main" id="{1F62DB71-523A-E80C-6040-D843E36F1279}"/>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9" name="Freeform 32">
              <a:extLst>
                <a:ext uri="{FF2B5EF4-FFF2-40B4-BE49-F238E27FC236}">
                  <a16:creationId xmlns:a16="http://schemas.microsoft.com/office/drawing/2014/main" id="{CAAD94BB-9DFF-B2D2-EF1D-9DB5E287B24F}"/>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0" name="Freeform 33">
              <a:extLst>
                <a:ext uri="{FF2B5EF4-FFF2-40B4-BE49-F238E27FC236}">
                  <a16:creationId xmlns:a16="http://schemas.microsoft.com/office/drawing/2014/main" id="{FCD3B95C-D553-6AB8-B77C-4C5F8CEB12F5}"/>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1" name="Freeform 34">
              <a:extLst>
                <a:ext uri="{FF2B5EF4-FFF2-40B4-BE49-F238E27FC236}">
                  <a16:creationId xmlns:a16="http://schemas.microsoft.com/office/drawing/2014/main" id="{1A387304-5F2B-4E6B-7EFF-1F324B4AC067}"/>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2" name="Freeform 35">
              <a:extLst>
                <a:ext uri="{FF2B5EF4-FFF2-40B4-BE49-F238E27FC236}">
                  <a16:creationId xmlns:a16="http://schemas.microsoft.com/office/drawing/2014/main" id="{D2553346-619F-3B20-1B8B-C4708898DA50}"/>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3" name="Freeform 36">
              <a:extLst>
                <a:ext uri="{FF2B5EF4-FFF2-40B4-BE49-F238E27FC236}">
                  <a16:creationId xmlns:a16="http://schemas.microsoft.com/office/drawing/2014/main" id="{9FCAB346-93E6-62D2-1F51-09C7C91245BE}"/>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4" name="Freeform 37">
              <a:extLst>
                <a:ext uri="{FF2B5EF4-FFF2-40B4-BE49-F238E27FC236}">
                  <a16:creationId xmlns:a16="http://schemas.microsoft.com/office/drawing/2014/main" id="{5BF1CEB3-1F41-0BFD-B3DE-D46313C72243}"/>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5" name="Freeform 38">
              <a:extLst>
                <a:ext uri="{FF2B5EF4-FFF2-40B4-BE49-F238E27FC236}">
                  <a16:creationId xmlns:a16="http://schemas.microsoft.com/office/drawing/2014/main" id="{19425CA0-DCB9-B274-633A-2043D3F9ECED}"/>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4CD64E3C-A21E-681A-E052-833624DA233D}"/>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a:extLst>
              <a:ext uri="{FF2B5EF4-FFF2-40B4-BE49-F238E27FC236}">
                <a16:creationId xmlns:a16="http://schemas.microsoft.com/office/drawing/2014/main" id="{CF5C880D-5A1B-CDF6-BCCE-DCF55BAF8CCA}"/>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6150" name="Text Placeholder 2">
            <a:extLst>
              <a:ext uri="{FF2B5EF4-FFF2-40B4-BE49-F238E27FC236}">
                <a16:creationId xmlns:a16="http://schemas.microsoft.com/office/drawing/2014/main" id="{FE13456D-F799-BF94-5D99-74701AC66E93}"/>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D37317D9-3595-6CC5-95A4-513864555A2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B7F15469-F180-42FD-BEC9-3DB0AA4370F4}"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5C78A43F-2BC4-6511-83D3-180673B74466}"/>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4B33F2-EF29-F7F0-E021-2ECDBC8874E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ACDBF57F-F470-4D58-B70A-191E264457D0}" type="slidenum">
              <a:rPr lang="en-US"/>
              <a:pPr>
                <a:defRPr/>
              </a:pPr>
              <a:t>‹nº›</a:t>
            </a:fld>
            <a:endParaRPr lang="en-US" dirty="0"/>
          </a:p>
        </p:txBody>
      </p:sp>
    </p:spTree>
    <p:extLst>
      <p:ext uri="{BB962C8B-B14F-4D97-AF65-F5344CB8AC3E}">
        <p14:creationId xmlns:p14="http://schemas.microsoft.com/office/powerpoint/2010/main" val="18622238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www.mundogeomatica.com.br/Gagen.htm" TargetMode="External"/><Relationship Id="rId2" Type="http://schemas.openxmlformats.org/officeDocument/2006/relationships/hyperlink" Target="http://www.mundogeomatica.com.br/" TargetMode="Externa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lattes.cnpq.br/712582664531075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0FBE16D-9557-9B20-837F-DE8B37104E55}"/>
              </a:ext>
            </a:extLst>
          </p:cNvPr>
          <p:cNvSpPr>
            <a:spLocks noGrp="1" noChangeArrowheads="1"/>
          </p:cNvSpPr>
          <p:nvPr>
            <p:ph type="ctrTitle"/>
          </p:nvPr>
        </p:nvSpPr>
        <p:spPr>
          <a:xfrm>
            <a:off x="533400" y="2195513"/>
            <a:ext cx="6251575" cy="1995487"/>
          </a:xfrm>
        </p:spPr>
        <p:txBody>
          <a:bodyPr>
            <a:noAutofit/>
          </a:bodyPr>
          <a:lstStyle/>
          <a:p>
            <a:pPr algn="ctr" eaLnBrk="1" hangingPunct="1">
              <a:defRPr/>
            </a:pPr>
            <a:r>
              <a:rPr lang="pt-BR" altLang="pt-BR" sz="5000" b="1" dirty="0">
                <a:latin typeface="Times New Roman" panose="02020603050405020304" pitchFamily="18" charset="0"/>
                <a:cs typeface="Times New Roman" panose="02020603050405020304" pitchFamily="18" charset="0"/>
              </a:rPr>
              <a:t>Sensoriamento </a:t>
            </a:r>
            <a:br>
              <a:rPr lang="pt-BR" altLang="pt-BR" sz="5000" b="1" dirty="0">
                <a:latin typeface="Times New Roman" panose="02020603050405020304" pitchFamily="18" charset="0"/>
                <a:cs typeface="Times New Roman" panose="02020603050405020304" pitchFamily="18" charset="0"/>
              </a:rPr>
            </a:br>
            <a:r>
              <a:rPr lang="pt-BR" altLang="pt-BR" sz="5000" b="1" dirty="0">
                <a:latin typeface="Times New Roman" panose="02020603050405020304" pitchFamily="18" charset="0"/>
                <a:cs typeface="Times New Roman" panose="02020603050405020304" pitchFamily="18" charset="0"/>
              </a:rPr>
              <a:t>Remoto</a:t>
            </a:r>
            <a:br>
              <a:rPr lang="en-US" altLang="pt-BR" sz="5000" b="1" dirty="0">
                <a:latin typeface="Times New Roman" panose="02020603050405020304" pitchFamily="18" charset="0"/>
                <a:cs typeface="Times New Roman" panose="02020603050405020304" pitchFamily="18" charset="0"/>
              </a:rPr>
            </a:br>
            <a:r>
              <a:rPr lang="en-US" altLang="pt-BR" sz="5000" b="1" dirty="0">
                <a:latin typeface="Times New Roman" panose="02020603050405020304" pitchFamily="18" charset="0"/>
                <a:cs typeface="Times New Roman" panose="02020603050405020304" pitchFamily="18" charset="0"/>
              </a:rPr>
              <a:t>(SR)</a:t>
            </a:r>
          </a:p>
        </p:txBody>
      </p:sp>
      <p:pic>
        <p:nvPicPr>
          <p:cNvPr id="48131" name="Picture 4" descr="Brasão Gif 15 Kb">
            <a:extLst>
              <a:ext uri="{FF2B5EF4-FFF2-40B4-BE49-F238E27FC236}">
                <a16:creationId xmlns:a16="http://schemas.microsoft.com/office/drawing/2014/main" id="{ADAF0ECA-011D-FB97-4B9F-AFA91F1B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2" name="Retângulo 5">
            <a:extLst>
              <a:ext uri="{FF2B5EF4-FFF2-40B4-BE49-F238E27FC236}">
                <a16:creationId xmlns:a16="http://schemas.microsoft.com/office/drawing/2014/main" id="{7E5FFE17-812D-EED7-5236-2E2BC7D69BC0}"/>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tângulo 6">
            <a:extLst>
              <a:ext uri="{FF2B5EF4-FFF2-40B4-BE49-F238E27FC236}">
                <a16:creationId xmlns:a16="http://schemas.microsoft.com/office/drawing/2014/main" id="{528BA49D-9284-155F-D1E5-50BB1859948D}"/>
              </a:ext>
            </a:extLst>
          </p:cNvPr>
          <p:cNvSpPr>
            <a:spLocks noChangeArrowheads="1"/>
          </p:cNvSpPr>
          <p:nvPr/>
        </p:nvSpPr>
        <p:spPr bwMode="auto">
          <a:xfrm>
            <a:off x="6561138" y="3962400"/>
            <a:ext cx="24749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a:t>
            </a:r>
          </a:p>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dos Santos</a:t>
            </a:r>
            <a:endParaRPr kumimoji="0" lang="en-US" altLang="pt-BR"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00BB9F8D-C1BE-F158-9E73-4ABF71144040}"/>
              </a:ext>
            </a:extLst>
          </p:cNvPr>
          <p:cNvPicPr>
            <a:picLocks noChangeAspect="1"/>
          </p:cNvPicPr>
          <p:nvPr/>
        </p:nvPicPr>
        <p:blipFill>
          <a:blip r:embed="rId3"/>
          <a:stretch>
            <a:fillRect/>
          </a:stretch>
        </p:blipFill>
        <p:spPr>
          <a:xfrm>
            <a:off x="6737499" y="2142464"/>
            <a:ext cx="2185988" cy="1800225"/>
          </a:xfrm>
          <a:prstGeom prst="rect">
            <a:avLst/>
          </a:prstGeom>
          <a:ln>
            <a:noFill/>
          </a:ln>
          <a:effectLst>
            <a:outerShdw blurRad="190500" algn="tl" rotWithShape="0">
              <a:srgbClr val="000000">
                <a:alpha val="70000"/>
              </a:srgbClr>
            </a:outerShdw>
          </a:effectLst>
        </p:spPr>
      </p:pic>
      <p:pic>
        <p:nvPicPr>
          <p:cNvPr id="10" name="Imagem 9">
            <a:extLst>
              <a:ext uri="{FF2B5EF4-FFF2-40B4-BE49-F238E27FC236}">
                <a16:creationId xmlns:a16="http://schemas.microsoft.com/office/drawing/2014/main" id="{57EDE139-23CD-351E-304A-659AACE08B91}"/>
              </a:ext>
            </a:extLst>
          </p:cNvPr>
          <p:cNvPicPr>
            <a:picLocks noChangeAspect="1"/>
          </p:cNvPicPr>
          <p:nvPr/>
        </p:nvPicPr>
        <p:blipFill>
          <a:blip r:embed="rId4"/>
          <a:stretch>
            <a:fillRect/>
          </a:stretch>
        </p:blipFill>
        <p:spPr>
          <a:xfrm>
            <a:off x="1732936" y="4559598"/>
            <a:ext cx="6588000" cy="21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1266" name="Group 6">
            <a:extLst>
              <a:ext uri="{FF2B5EF4-FFF2-40B4-BE49-F238E27FC236}">
                <a16:creationId xmlns:a16="http://schemas.microsoft.com/office/drawing/2014/main" id="{29D5C8CD-2C0D-4436-BCAD-C485368E6B1B}"/>
              </a:ext>
            </a:extLst>
          </p:cNvPr>
          <p:cNvGrpSpPr>
            <a:grpSpLocks/>
          </p:cNvGrpSpPr>
          <p:nvPr/>
        </p:nvGrpSpPr>
        <p:grpSpPr bwMode="auto">
          <a:xfrm>
            <a:off x="-76200" y="395288"/>
            <a:ext cx="9067800" cy="6310312"/>
            <a:chOff x="96" y="287"/>
            <a:chExt cx="5712" cy="3975"/>
          </a:xfrm>
        </p:grpSpPr>
        <p:sp>
          <p:nvSpPr>
            <p:cNvPr id="11268" name="Text Box 3">
              <a:extLst>
                <a:ext uri="{FF2B5EF4-FFF2-40B4-BE49-F238E27FC236}">
                  <a16:creationId xmlns:a16="http://schemas.microsoft.com/office/drawing/2014/main" id="{2C8F7EB1-98C9-47B2-A735-9BB9CD9D4DB5}"/>
                </a:ext>
              </a:extLst>
            </p:cNvPr>
            <p:cNvSpPr txBox="1">
              <a:spLocks noChangeArrowheads="1"/>
            </p:cNvSpPr>
            <p:nvPr/>
          </p:nvSpPr>
          <p:spPr bwMode="auto">
            <a:xfrm>
              <a:off x="96" y="3744"/>
              <a:ext cx="57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Composição colorida das bandas ETM3 (B), ETM4(G) e ETM5(R) do LANDSAT-5, Sul de Minas Gerais.</a:t>
              </a:r>
            </a:p>
          </p:txBody>
        </p:sp>
        <p:pic>
          <p:nvPicPr>
            <p:cNvPr id="11269" name="Picture 5" descr="Cap13_6">
              <a:extLst>
                <a:ext uri="{FF2B5EF4-FFF2-40B4-BE49-F238E27FC236}">
                  <a16:creationId xmlns:a16="http://schemas.microsoft.com/office/drawing/2014/main" id="{0986FDDF-C1AD-4B21-B53A-C876B4372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 y="287"/>
              <a:ext cx="4620" cy="3361"/>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1267" name="AutoShape 7">
            <a:hlinkClick r:id="rId3" action="ppaction://hlinksldjump" highlightClick="1"/>
            <a:extLst>
              <a:ext uri="{FF2B5EF4-FFF2-40B4-BE49-F238E27FC236}">
                <a16:creationId xmlns:a16="http://schemas.microsoft.com/office/drawing/2014/main" id="{68912B79-0008-48C3-8B8C-8E22B9D6CA04}"/>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aphicFrame>
        <p:nvGraphicFramePr>
          <p:cNvPr id="224365" name="Group 109">
            <a:extLst>
              <a:ext uri="{FF2B5EF4-FFF2-40B4-BE49-F238E27FC236}">
                <a16:creationId xmlns:a16="http://schemas.microsoft.com/office/drawing/2014/main" id="{E468BC8E-B264-489C-84B4-9D4E5B958C7C}"/>
              </a:ext>
            </a:extLst>
          </p:cNvPr>
          <p:cNvGraphicFramePr>
            <a:graphicFrameLocks noGrp="1"/>
          </p:cNvGraphicFramePr>
          <p:nvPr>
            <p:ph/>
          </p:nvPr>
        </p:nvGraphicFramePr>
        <p:xfrm>
          <a:off x="342900" y="762000"/>
          <a:ext cx="8458200" cy="5980176"/>
        </p:xfrm>
        <a:graphic>
          <a:graphicData uri="http://schemas.openxmlformats.org/drawingml/2006/table">
            <a:tbl>
              <a:tblPr/>
              <a:tblGrid>
                <a:gridCol w="914400">
                  <a:extLst>
                    <a:ext uri="{9D8B030D-6E8A-4147-A177-3AD203B41FA5}">
                      <a16:colId xmlns:a16="http://schemas.microsoft.com/office/drawing/2014/main" val="1545268945"/>
                    </a:ext>
                  </a:extLst>
                </a:gridCol>
                <a:gridCol w="1219200">
                  <a:extLst>
                    <a:ext uri="{9D8B030D-6E8A-4147-A177-3AD203B41FA5}">
                      <a16:colId xmlns:a16="http://schemas.microsoft.com/office/drawing/2014/main" val="190798800"/>
                    </a:ext>
                  </a:extLst>
                </a:gridCol>
                <a:gridCol w="6324600">
                  <a:extLst>
                    <a:ext uri="{9D8B030D-6E8A-4147-A177-3AD203B41FA5}">
                      <a16:colId xmlns:a16="http://schemas.microsoft.com/office/drawing/2014/main" val="1845047102"/>
                    </a:ext>
                  </a:extLst>
                </a:gridCol>
              </a:tblGrid>
              <a:tr h="920486">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Banda</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1">
                      <a:gsLst>
                        <a:gs pos="0">
                          <a:srgbClr val="CCFF99"/>
                        </a:gs>
                        <a:gs pos="100000">
                          <a:srgbClr val="CCFF33"/>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Faixa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Espectral</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 (mm)</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1">
                      <a:gsLst>
                        <a:gs pos="0">
                          <a:srgbClr val="CCFF99"/>
                        </a:gs>
                        <a:gs pos="100000">
                          <a:srgbClr val="CCFF33"/>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600" b="1" i="0" u="none" strike="noStrike" cap="none" normalizeH="0" baseline="0">
                        <a:ln>
                          <a:noFill/>
                        </a:ln>
                        <a:solidFill>
                          <a:schemeClr val="bg2"/>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Principais aplicações das bandas TM do Landsat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1">
                      <a:gsLst>
                        <a:gs pos="0">
                          <a:srgbClr val="CCFF99"/>
                        </a:gs>
                        <a:gs pos="100000">
                          <a:srgbClr val="CCFF33"/>
                        </a:gs>
                      </a:gsLst>
                      <a:lin ang="5400000" scaled="1"/>
                    </a:gradFill>
                  </a:tcPr>
                </a:tc>
                <a:extLst>
                  <a:ext uri="{0D108BD9-81ED-4DB2-BD59-A6C34878D82A}">
                    <a16:rowId xmlns:a16="http://schemas.microsoft.com/office/drawing/2014/main" val="1177592289"/>
                  </a:ext>
                </a:extLst>
              </a:tr>
              <a:tr h="1158228">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(0,45 – 0,52)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Apresenta grande penetração em corpos d’água, com elevada transparência, permitindo estudos batimétricos. Sofre absorção pela clorofila e outros pigmentos da planta. Apresenta sensibilidade às plumas de fumaça oriundas de queimadas ou outra atividade industrial. Pode apresentar atenuação atmosférica. Aplicação: oceanografia, agricultura, etc.</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1189937257"/>
                  </a:ext>
                </a:extLst>
              </a:tr>
              <a:tr h="731512">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(0,52 – 0,60)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Apresenta grande sensibilidade à presença de sedimentos em suspensão, possibilitando sua análise quanto a quantidade e qualidade de água. Boa penetração em corpos d’água.</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1353707269"/>
                  </a:ext>
                </a:extLst>
              </a:tr>
              <a:tr h="179830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3</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(0,63 – 0,69)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Região de forte absorção pela vegetação verde. Permite bom contraste em áreas ocupadas com vegetação e aquelas sem vegetação (solo exposto, estradas e áreas urbanas). Permite análise da variação litológica em locais com pouca vegetação. Apresenta bom contraste entre diferentes tipos de cobertura vegetal (ex: campo, cerrado e floresta). Permite o mapeamento da rede de drenagem  através da visualização da mata de galeria e entalhamento dos cursos dos rios em regiões com pouca cobertura vegetal. É a banda mais utilizada para delimitar a mancha urbana.</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4022862696"/>
                  </a:ext>
                </a:extLst>
              </a:tr>
              <a:tr h="1371586">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4</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(0,76 – 0,90)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Permite o mapeamento de corpos d’água pela forte absorção da energia nesta região pela água. A vegetação verde, densa e uniforme reflete muito a energia, aparecendo em tom de cinza claro nas imagens. Apresenta sensibilidade à morfologia do terreno, permitindo a obtenção de informações sobre a geomorfologia, solos e geologia. Serve para separar áreas ocupadas com vegetação que foram queimadas.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3690562219"/>
                  </a:ext>
                </a:extLst>
              </a:tr>
            </a:tbl>
          </a:graphicData>
        </a:graphic>
      </p:graphicFrame>
      <p:sp>
        <p:nvSpPr>
          <p:cNvPr id="12316" name="Text Box 110">
            <a:extLst>
              <a:ext uri="{FF2B5EF4-FFF2-40B4-BE49-F238E27FC236}">
                <a16:creationId xmlns:a16="http://schemas.microsoft.com/office/drawing/2014/main" id="{17C353D1-92CC-408E-9715-8536CBA58C0A}"/>
              </a:ext>
            </a:extLst>
          </p:cNvPr>
          <p:cNvSpPr txBox="1">
            <a:spLocks noChangeArrowheads="1"/>
          </p:cNvSpPr>
          <p:nvPr/>
        </p:nvSpPr>
        <p:spPr bwMode="auto">
          <a:xfrm>
            <a:off x="228600" y="36513"/>
            <a:ext cx="855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b="1"/>
              <a:t>Principais características e aplicações da radiação eletromagnética correspondente às bandas do sensor TM do Landasat-5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aphicFrame>
        <p:nvGraphicFramePr>
          <p:cNvPr id="239656" name="Group 40">
            <a:extLst>
              <a:ext uri="{FF2B5EF4-FFF2-40B4-BE49-F238E27FC236}">
                <a16:creationId xmlns:a16="http://schemas.microsoft.com/office/drawing/2014/main" id="{F57E6BAF-9F9C-4466-BD4C-84383C90D42B}"/>
              </a:ext>
            </a:extLst>
          </p:cNvPr>
          <p:cNvGraphicFramePr>
            <a:graphicFrameLocks noGrp="1"/>
          </p:cNvGraphicFramePr>
          <p:nvPr>
            <p:ph/>
          </p:nvPr>
        </p:nvGraphicFramePr>
        <p:xfrm>
          <a:off x="342900" y="1724025"/>
          <a:ext cx="8458200" cy="3541768"/>
        </p:xfrm>
        <a:graphic>
          <a:graphicData uri="http://schemas.openxmlformats.org/drawingml/2006/table">
            <a:tbl>
              <a:tblPr/>
              <a:tblGrid>
                <a:gridCol w="914400">
                  <a:extLst>
                    <a:ext uri="{9D8B030D-6E8A-4147-A177-3AD203B41FA5}">
                      <a16:colId xmlns:a16="http://schemas.microsoft.com/office/drawing/2014/main" val="290251573"/>
                    </a:ext>
                  </a:extLst>
                </a:gridCol>
                <a:gridCol w="1219200">
                  <a:extLst>
                    <a:ext uri="{9D8B030D-6E8A-4147-A177-3AD203B41FA5}">
                      <a16:colId xmlns:a16="http://schemas.microsoft.com/office/drawing/2014/main" val="1193709844"/>
                    </a:ext>
                  </a:extLst>
                </a:gridCol>
                <a:gridCol w="6324600">
                  <a:extLst>
                    <a:ext uri="{9D8B030D-6E8A-4147-A177-3AD203B41FA5}">
                      <a16:colId xmlns:a16="http://schemas.microsoft.com/office/drawing/2014/main" val="1641112483"/>
                    </a:ext>
                  </a:extLst>
                </a:gridCol>
              </a:tblGrid>
              <a:tr h="92048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Banda</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1">
                      <a:gsLst>
                        <a:gs pos="0">
                          <a:srgbClr val="CCFF99"/>
                        </a:gs>
                        <a:gs pos="100000">
                          <a:srgbClr val="CCFF33"/>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Faixa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Espectral</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 (mm)</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1">
                      <a:gsLst>
                        <a:gs pos="0">
                          <a:srgbClr val="CCFF99"/>
                        </a:gs>
                        <a:gs pos="100000">
                          <a:srgbClr val="CCFF33"/>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600" b="1" i="0" u="none" strike="noStrike" cap="none" normalizeH="0" baseline="0">
                        <a:ln>
                          <a:noFill/>
                        </a:ln>
                        <a:solidFill>
                          <a:schemeClr val="bg2"/>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600" b="1" i="0" u="none" strike="noStrike" cap="none" normalizeH="0" baseline="0">
                          <a:ln>
                            <a:noFill/>
                          </a:ln>
                          <a:solidFill>
                            <a:schemeClr val="bg2"/>
                          </a:solidFill>
                          <a:effectLst/>
                          <a:latin typeface="Arial" panose="020B0604020202020204" pitchFamily="34" charset="0"/>
                        </a:rPr>
                        <a:t>Principais aplicações das bandas TM do Landsat</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1">
                      <a:gsLst>
                        <a:gs pos="0">
                          <a:srgbClr val="CCFF99"/>
                        </a:gs>
                        <a:gs pos="100000">
                          <a:srgbClr val="CCFF33"/>
                        </a:gs>
                      </a:gsLst>
                      <a:lin ang="5400000" scaled="1"/>
                    </a:gradFill>
                  </a:tcPr>
                </a:tc>
                <a:extLst>
                  <a:ext uri="{0D108BD9-81ED-4DB2-BD59-A6C34878D82A}">
                    <a16:rowId xmlns:a16="http://schemas.microsoft.com/office/drawing/2014/main" val="3825609700"/>
                  </a:ext>
                </a:extLst>
              </a:tr>
              <a:tr h="944863">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5</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(1,55 – 1,75)</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Apresenta sensibilidade ao teor de umidade das plantas, servindo para observar estresse na vegetação, causado por deficiência hídrica. Esta banda sofre perturbações em caso de ocorrência de chuvas antes da obtenção da imagem pelo satélite.</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2243306327"/>
                  </a:ext>
                </a:extLst>
              </a:tr>
              <a:tr h="731507">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6</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(10,4 – 12,5)</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Apresenta sensibilidade aos fenômenos relativos aos contrastes térmicos, servindo para detectar propriedades termais de rochas, solos, vegetação e água.</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436406363"/>
                  </a:ext>
                </a:extLst>
              </a:tr>
              <a:tr h="944863">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1" i="0" u="none" strike="noStrike" cap="none" normalizeH="0" baseline="0">
                          <a:ln>
                            <a:noFill/>
                          </a:ln>
                          <a:solidFill>
                            <a:schemeClr val="bg1"/>
                          </a:solidFill>
                          <a:effectLst/>
                          <a:latin typeface="Arial" panose="020B0604020202020204" pitchFamily="34" charset="0"/>
                        </a:rPr>
                        <a:t>7</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pt-BR" altLang="pt-BR" sz="1400" b="0" i="0" u="none" strike="noStrike" cap="none" normalizeH="0" baseline="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(2,08 – 2,35) </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pt-BR" altLang="pt-BR" sz="1400" b="0" i="0" u="none" strike="noStrike" cap="none" normalizeH="0" baseline="0">
                          <a:ln>
                            <a:noFill/>
                          </a:ln>
                          <a:solidFill>
                            <a:srgbClr val="000000"/>
                          </a:solidFill>
                          <a:effectLst/>
                          <a:latin typeface="Arial" panose="020B0604020202020204" pitchFamily="34" charset="0"/>
                        </a:rPr>
                        <a:t>Apresenta sensibilidade à morfologia do terreno, permitindo obter informações sobre geomorfologia, solos e geologia. Esta banda serve para identificar minerais com íons hidroxilas. É potencialmente favorável à discriminação de produtos de alteração hidrotermal.</a:t>
                      </a:r>
                    </a:p>
                  </a:txBody>
                  <a:tcPr marT="45719" marB="4571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FFFF00"/>
                        </a:gs>
                        <a:gs pos="100000">
                          <a:srgbClr val="CCFF99"/>
                        </a:gs>
                      </a:gsLst>
                      <a:lin ang="5400000" scaled="1"/>
                    </a:gradFill>
                  </a:tcPr>
                </a:tc>
                <a:extLst>
                  <a:ext uri="{0D108BD9-81ED-4DB2-BD59-A6C34878D82A}">
                    <a16:rowId xmlns:a16="http://schemas.microsoft.com/office/drawing/2014/main" val="2494967036"/>
                  </a:ext>
                </a:extLst>
              </a:tr>
            </a:tbl>
          </a:graphicData>
        </a:graphic>
      </p:graphicFrame>
      <p:sp>
        <p:nvSpPr>
          <p:cNvPr id="13336" name="Text Box 28">
            <a:extLst>
              <a:ext uri="{FF2B5EF4-FFF2-40B4-BE49-F238E27FC236}">
                <a16:creationId xmlns:a16="http://schemas.microsoft.com/office/drawing/2014/main" id="{424DA0F4-0284-4A5F-A964-D646496F8BCB}"/>
              </a:ext>
            </a:extLst>
          </p:cNvPr>
          <p:cNvSpPr txBox="1">
            <a:spLocks noChangeArrowheads="1"/>
          </p:cNvSpPr>
          <p:nvPr/>
        </p:nvSpPr>
        <p:spPr bwMode="auto">
          <a:xfrm>
            <a:off x="228600" y="998538"/>
            <a:ext cx="855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b="1"/>
              <a:t>Principais características e aplicações da radiação eletromagnética correspondente às bandas do sensor TM do Landasat-5</a:t>
            </a:r>
          </a:p>
        </p:txBody>
      </p:sp>
      <p:sp>
        <p:nvSpPr>
          <p:cNvPr id="13337" name="AutoShape 41">
            <a:hlinkClick r:id="rId2" action="ppaction://hlinksldjump" highlightClick="1"/>
            <a:extLst>
              <a:ext uri="{FF2B5EF4-FFF2-40B4-BE49-F238E27FC236}">
                <a16:creationId xmlns:a16="http://schemas.microsoft.com/office/drawing/2014/main" id="{A81F6F87-8ED2-46FC-8D06-1E63DACF54F3}"/>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4338" name="Group 8">
            <a:extLst>
              <a:ext uri="{FF2B5EF4-FFF2-40B4-BE49-F238E27FC236}">
                <a16:creationId xmlns:a16="http://schemas.microsoft.com/office/drawing/2014/main" id="{FCB2C8C8-1793-4DE0-BAAA-859BFD773C9F}"/>
              </a:ext>
            </a:extLst>
          </p:cNvPr>
          <p:cNvGrpSpPr>
            <a:grpSpLocks/>
          </p:cNvGrpSpPr>
          <p:nvPr/>
        </p:nvGrpSpPr>
        <p:grpSpPr bwMode="auto">
          <a:xfrm>
            <a:off x="419100" y="1403350"/>
            <a:ext cx="8362950" cy="4540250"/>
            <a:chOff x="264" y="768"/>
            <a:chExt cx="5268" cy="2860"/>
          </a:xfrm>
        </p:grpSpPr>
        <p:sp>
          <p:nvSpPr>
            <p:cNvPr id="14339" name="Text Box 3">
              <a:extLst>
                <a:ext uri="{FF2B5EF4-FFF2-40B4-BE49-F238E27FC236}">
                  <a16:creationId xmlns:a16="http://schemas.microsoft.com/office/drawing/2014/main" id="{832E52B1-62F1-4B32-8876-0A1FAE294846}"/>
                </a:ext>
              </a:extLst>
            </p:cNvPr>
            <p:cNvSpPr txBox="1">
              <a:spLocks noChangeArrowheads="1"/>
            </p:cNvSpPr>
            <p:nvPr/>
          </p:nvSpPr>
          <p:spPr bwMode="auto">
            <a:xfrm>
              <a:off x="264" y="2880"/>
              <a:ext cx="526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Imagens coloridas obtidas pelo sensor TM do Landsat-5 em diferentes escalas de trabalho – composições TM3 (B), TM4(G) e TM5(R)</a:t>
              </a:r>
            </a:p>
          </p:txBody>
        </p:sp>
        <p:pic>
          <p:nvPicPr>
            <p:cNvPr id="14340" name="Picture 7" descr="Cap13_7">
              <a:extLst>
                <a:ext uri="{FF2B5EF4-FFF2-40B4-BE49-F238E27FC236}">
                  <a16:creationId xmlns:a16="http://schemas.microsoft.com/office/drawing/2014/main" id="{E8D30933-D1D3-4595-AACF-FC5E90423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768"/>
              <a:ext cx="5167" cy="202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5362" name="Group 8">
            <a:extLst>
              <a:ext uri="{FF2B5EF4-FFF2-40B4-BE49-F238E27FC236}">
                <a16:creationId xmlns:a16="http://schemas.microsoft.com/office/drawing/2014/main" id="{1CC21C1E-133D-411C-ACC5-AAD82AB2EA44}"/>
              </a:ext>
            </a:extLst>
          </p:cNvPr>
          <p:cNvGrpSpPr>
            <a:grpSpLocks/>
          </p:cNvGrpSpPr>
          <p:nvPr/>
        </p:nvGrpSpPr>
        <p:grpSpPr bwMode="auto">
          <a:xfrm>
            <a:off x="381000" y="604838"/>
            <a:ext cx="8385175" cy="5872162"/>
            <a:chOff x="252" y="591"/>
            <a:chExt cx="5282" cy="3699"/>
          </a:xfrm>
        </p:grpSpPr>
        <p:sp>
          <p:nvSpPr>
            <p:cNvPr id="15363" name="Text Box 3">
              <a:extLst>
                <a:ext uri="{FF2B5EF4-FFF2-40B4-BE49-F238E27FC236}">
                  <a16:creationId xmlns:a16="http://schemas.microsoft.com/office/drawing/2014/main" id="{7AFB7BE2-F393-4DF9-A969-9CE6AD6E7548}"/>
                </a:ext>
              </a:extLst>
            </p:cNvPr>
            <p:cNvSpPr txBox="1">
              <a:spLocks noChangeArrowheads="1"/>
            </p:cNvSpPr>
            <p:nvPr/>
          </p:nvSpPr>
          <p:spPr bwMode="auto">
            <a:xfrm>
              <a:off x="336" y="3312"/>
              <a:ext cx="518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Composições coloridas das bandas TM3(B), TM4(G) e TM5(R), geradas no computador nas escalas 1:500.000 e 1:100.000, para mostrar detalhes da resposta espectral no interior dos talhões</a:t>
              </a:r>
            </a:p>
          </p:txBody>
        </p:sp>
        <p:pic>
          <p:nvPicPr>
            <p:cNvPr id="15364" name="Picture 7" descr="Cap13_8">
              <a:extLst>
                <a:ext uri="{FF2B5EF4-FFF2-40B4-BE49-F238E27FC236}">
                  <a16:creationId xmlns:a16="http://schemas.microsoft.com/office/drawing/2014/main" id="{9343FDA2-EAF6-4EF3-879C-A8D967115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591"/>
              <a:ext cx="5282" cy="2601"/>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7336" name="Group 8">
            <a:extLst>
              <a:ext uri="{FF2B5EF4-FFF2-40B4-BE49-F238E27FC236}">
                <a16:creationId xmlns:a16="http://schemas.microsoft.com/office/drawing/2014/main" id="{B804D74D-7A9B-4D95-99A7-13AB6B8F2BA5}"/>
              </a:ext>
            </a:extLst>
          </p:cNvPr>
          <p:cNvGrpSpPr>
            <a:grpSpLocks/>
          </p:cNvGrpSpPr>
          <p:nvPr/>
        </p:nvGrpSpPr>
        <p:grpSpPr bwMode="auto">
          <a:xfrm>
            <a:off x="304800" y="1327150"/>
            <a:ext cx="8686800" cy="5073650"/>
            <a:chOff x="192" y="720"/>
            <a:chExt cx="5472" cy="3196"/>
          </a:xfrm>
        </p:grpSpPr>
        <p:sp>
          <p:nvSpPr>
            <p:cNvPr id="16388" name="Text Box 3">
              <a:extLst>
                <a:ext uri="{FF2B5EF4-FFF2-40B4-BE49-F238E27FC236}">
                  <a16:creationId xmlns:a16="http://schemas.microsoft.com/office/drawing/2014/main" id="{53FFBCDB-E24F-4155-9E97-3BEE9AB0CFD2}"/>
                </a:ext>
              </a:extLst>
            </p:cNvPr>
            <p:cNvSpPr txBox="1">
              <a:spLocks noChangeArrowheads="1"/>
            </p:cNvSpPr>
            <p:nvPr/>
          </p:nvSpPr>
          <p:spPr bwMode="auto">
            <a:xfrm>
              <a:off x="192" y="3168"/>
              <a:ext cx="547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Imagens do sensor TM do Landsat-5 para mostrar o incremento de áreas agrícolas (cinza-claro a médio) numa região do Mato Grosso do Sul, nos anos de 1984 e 1985</a:t>
              </a:r>
            </a:p>
          </p:txBody>
        </p:sp>
        <p:pic>
          <p:nvPicPr>
            <p:cNvPr id="16389" name="Picture 7" descr="Cap13_9">
              <a:extLst>
                <a:ext uri="{FF2B5EF4-FFF2-40B4-BE49-F238E27FC236}">
                  <a16:creationId xmlns:a16="http://schemas.microsoft.com/office/drawing/2014/main" id="{361C4F7B-25FC-4454-BF8F-E0D1FAE9F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720"/>
              <a:ext cx="5280" cy="230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6387" name="Text Box 9">
            <a:extLst>
              <a:ext uri="{FF2B5EF4-FFF2-40B4-BE49-F238E27FC236}">
                <a16:creationId xmlns:a16="http://schemas.microsoft.com/office/drawing/2014/main" id="{FC426794-44E5-4C9F-804F-F87BE456D5D6}"/>
              </a:ext>
            </a:extLst>
          </p:cNvPr>
          <p:cNvSpPr txBox="1">
            <a:spLocks noChangeArrowheads="1"/>
          </p:cNvSpPr>
          <p:nvPr/>
        </p:nvSpPr>
        <p:spPr bwMode="auto">
          <a:xfrm>
            <a:off x="381000" y="457200"/>
            <a:ext cx="568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b="1">
                <a:solidFill>
                  <a:srgbClr val="FFFF00"/>
                </a:solidFill>
              </a:rPr>
              <a:t>USO DE IMAGENS MULTITEMPORAIS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7336"/>
                                        </p:tgtEl>
                                        <p:attrNameLst>
                                          <p:attrName>style.visibility</p:attrName>
                                        </p:attrNameLst>
                                      </p:cBhvr>
                                      <p:to>
                                        <p:strVal val="visible"/>
                                      </p:to>
                                    </p:set>
                                    <p:animEffect transition="in" filter="box(in)">
                                      <p:cBhvr>
                                        <p:cTn id="7" dur="500"/>
                                        <p:tgtEl>
                                          <p:spTgt spid="22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7410" name="Group 6">
            <a:extLst>
              <a:ext uri="{FF2B5EF4-FFF2-40B4-BE49-F238E27FC236}">
                <a16:creationId xmlns:a16="http://schemas.microsoft.com/office/drawing/2014/main" id="{8C121AB5-3B25-41E3-969B-3CA58E455D20}"/>
              </a:ext>
            </a:extLst>
          </p:cNvPr>
          <p:cNvGrpSpPr>
            <a:grpSpLocks/>
          </p:cNvGrpSpPr>
          <p:nvPr/>
        </p:nvGrpSpPr>
        <p:grpSpPr bwMode="auto">
          <a:xfrm>
            <a:off x="209550" y="95250"/>
            <a:ext cx="8686800" cy="6724650"/>
            <a:chOff x="132" y="84"/>
            <a:chExt cx="5472" cy="4236"/>
          </a:xfrm>
        </p:grpSpPr>
        <p:sp>
          <p:nvSpPr>
            <p:cNvPr id="17412" name="Text Box 3">
              <a:extLst>
                <a:ext uri="{FF2B5EF4-FFF2-40B4-BE49-F238E27FC236}">
                  <a16:creationId xmlns:a16="http://schemas.microsoft.com/office/drawing/2014/main" id="{E2A2A013-72FC-4756-9A38-9B279B65B426}"/>
                </a:ext>
              </a:extLst>
            </p:cNvPr>
            <p:cNvSpPr txBox="1">
              <a:spLocks noChangeArrowheads="1"/>
            </p:cNvSpPr>
            <p:nvPr/>
          </p:nvSpPr>
          <p:spPr bwMode="auto">
            <a:xfrm>
              <a:off x="132" y="3572"/>
              <a:ext cx="547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Imagens do sensor TM do Landsat-5, banda TM3, para mostrar a expansão da fronteira agrícola numa região do Mato Grosso, no período de 1973 a 1983</a:t>
              </a:r>
            </a:p>
          </p:txBody>
        </p:sp>
        <p:pic>
          <p:nvPicPr>
            <p:cNvPr id="17413" name="Picture 5" descr="Cap13_10">
              <a:extLst>
                <a:ext uri="{FF2B5EF4-FFF2-40B4-BE49-F238E27FC236}">
                  <a16:creationId xmlns:a16="http://schemas.microsoft.com/office/drawing/2014/main" id="{4F2D71CD-3FC0-44B1-B967-E40C422FB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 y="84"/>
              <a:ext cx="3089" cy="3456"/>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7411" name="AutoShape 8">
            <a:hlinkClick r:id="rId3" action="ppaction://hlinksldjump" highlightClick="1"/>
            <a:extLst>
              <a:ext uri="{FF2B5EF4-FFF2-40B4-BE49-F238E27FC236}">
                <a16:creationId xmlns:a16="http://schemas.microsoft.com/office/drawing/2014/main" id="{2D1AAFF6-A184-4A61-9523-594BA96CC8B8}"/>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a:extLst>
              <a:ext uri="{FF2B5EF4-FFF2-40B4-BE49-F238E27FC236}">
                <a16:creationId xmlns:a16="http://schemas.microsoft.com/office/drawing/2014/main" id="{4833CA86-FDC0-4741-98BA-89411E32EAB3}"/>
              </a:ext>
            </a:extLst>
          </p:cNvPr>
          <p:cNvSpPr>
            <a:spLocks noGrp="1" noChangeArrowheads="1"/>
          </p:cNvSpPr>
          <p:nvPr>
            <p:ph type="ctrTitle"/>
          </p:nvPr>
        </p:nvSpPr>
        <p:spPr>
          <a:xfrm>
            <a:off x="1446213" y="1960563"/>
            <a:ext cx="6251575" cy="1381125"/>
          </a:xfrm>
        </p:spPr>
        <p:txBody>
          <a:bodyPr>
            <a:normAutofit fontScale="90000"/>
          </a:bodyPr>
          <a:lstStyle/>
          <a:p>
            <a:pPr algn="ctr" eaLnBrk="1" hangingPunct="1">
              <a:defRPr/>
            </a:pPr>
            <a:r>
              <a:rPr lang="pt-BR" altLang="pt-BR" sz="4500" dirty="0">
                <a:latin typeface="Times New Roman" panose="02020603050405020304" pitchFamily="18" charset="0"/>
                <a:cs typeface="Times New Roman" panose="02020603050405020304" pitchFamily="18" charset="0"/>
              </a:rPr>
              <a:t>Agradeço pela Interpretação da Aula</a:t>
            </a:r>
            <a:endParaRPr lang="en-US" altLang="pt-BR" sz="4500" b="1" dirty="0">
              <a:latin typeface="Times New Roman" panose="02020603050405020304" pitchFamily="18" charset="0"/>
              <a:cs typeface="Times New Roman" panose="02020603050405020304" pitchFamily="18" charset="0"/>
            </a:endParaRPr>
          </a:p>
        </p:txBody>
      </p:sp>
      <p:sp>
        <p:nvSpPr>
          <p:cNvPr id="83971" name="Retângulo 6">
            <a:extLst>
              <a:ext uri="{FF2B5EF4-FFF2-40B4-BE49-F238E27FC236}">
                <a16:creationId xmlns:a16="http://schemas.microsoft.com/office/drawing/2014/main" id="{D71E5D7F-F353-96F2-28A9-C1E5166CE5C5}"/>
              </a:ext>
            </a:extLst>
          </p:cNvPr>
          <p:cNvSpPr>
            <a:spLocks noChangeArrowheads="1"/>
          </p:cNvSpPr>
          <p:nvPr/>
        </p:nvSpPr>
        <p:spPr bwMode="auto">
          <a:xfrm>
            <a:off x="1333500" y="6072188"/>
            <a:ext cx="647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27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 dos Santos</a:t>
            </a:r>
            <a:endParaRPr kumimoji="0" lang="en-US" altLang="pt-BR" sz="27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5C2C37F3-BC15-B4C8-2BB5-28A4B0E47355}"/>
              </a:ext>
            </a:extLst>
          </p:cNvPr>
          <p:cNvPicPr>
            <a:picLocks noChangeAspect="1"/>
          </p:cNvPicPr>
          <p:nvPr/>
        </p:nvPicPr>
        <p:blipFill>
          <a:blip r:embed="rId2"/>
          <a:stretch>
            <a:fillRect/>
          </a:stretch>
        </p:blipFill>
        <p:spPr>
          <a:xfrm>
            <a:off x="3192463" y="3671888"/>
            <a:ext cx="2759075" cy="2271712"/>
          </a:xfrm>
          <a:prstGeom prst="rect">
            <a:avLst/>
          </a:prstGeom>
          <a:ln>
            <a:noFill/>
          </a:ln>
          <a:effectLst>
            <a:outerShdw blurRad="190500" algn="tl" rotWithShape="0">
              <a:srgbClr val="000000">
                <a:alpha val="70000"/>
              </a:srgbClr>
            </a:outerShdw>
          </a:effectLst>
        </p:spPr>
      </p:pic>
      <p:pic>
        <p:nvPicPr>
          <p:cNvPr id="83973" name="Picture 4" descr="Brasão Gif 15 Kb">
            <a:extLst>
              <a:ext uri="{FF2B5EF4-FFF2-40B4-BE49-F238E27FC236}">
                <a16:creationId xmlns:a16="http://schemas.microsoft.com/office/drawing/2014/main" id="{DA43F180-9ABA-7267-0AAF-CE97A0488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4" name="Retângulo 5">
            <a:extLst>
              <a:ext uri="{FF2B5EF4-FFF2-40B4-BE49-F238E27FC236}">
                <a16:creationId xmlns:a16="http://schemas.microsoft.com/office/drawing/2014/main" id="{FC545332-F5DD-C2C2-74CD-78BF5F4EA3EA}"/>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9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EF1DAF8-3DE9-415D-80A9-1F30CFA5825B}"/>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18435" name="Rectangle 3">
            <a:extLst>
              <a:ext uri="{FF2B5EF4-FFF2-40B4-BE49-F238E27FC236}">
                <a16:creationId xmlns:a16="http://schemas.microsoft.com/office/drawing/2014/main" id="{14A50BC9-E8FA-4460-BC72-91C803ED4E7C}"/>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grpSp>
        <p:nvGrpSpPr>
          <p:cNvPr id="18436" name="Group 4">
            <a:extLst>
              <a:ext uri="{FF2B5EF4-FFF2-40B4-BE49-F238E27FC236}">
                <a16:creationId xmlns:a16="http://schemas.microsoft.com/office/drawing/2014/main" id="{1BA388B5-485A-48C1-9436-E69628EEBB02}"/>
              </a:ext>
            </a:extLst>
          </p:cNvPr>
          <p:cNvGrpSpPr>
            <a:grpSpLocks/>
          </p:cNvGrpSpPr>
          <p:nvPr/>
        </p:nvGrpSpPr>
        <p:grpSpPr bwMode="auto">
          <a:xfrm>
            <a:off x="0" y="0"/>
            <a:ext cx="9334500" cy="7939088"/>
            <a:chOff x="0" y="0"/>
            <a:chExt cx="5880" cy="5001"/>
          </a:xfrm>
        </p:grpSpPr>
        <p:pic>
          <p:nvPicPr>
            <p:cNvPr id="18437" name="Picture 5" descr="CBERS_2_CCD1XS_20031104_156">
              <a:extLst>
                <a:ext uri="{FF2B5EF4-FFF2-40B4-BE49-F238E27FC236}">
                  <a16:creationId xmlns:a16="http://schemas.microsoft.com/office/drawing/2014/main" id="{9AB2CE94-16EA-4ACF-B9B5-C30A74CAD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 y="2878"/>
              <a:ext cx="3120" cy="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Vitoria-ES-PSM-201202">
              <a:extLst>
                <a:ext uri="{FF2B5EF4-FFF2-40B4-BE49-F238E27FC236}">
                  <a16:creationId xmlns:a16="http://schemas.microsoft.com/office/drawing/2014/main" id="{39F674A3-3FA4-4085-B595-5171D00D9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Vitoria">
              <a:extLst>
                <a:ext uri="{FF2B5EF4-FFF2-40B4-BE49-F238E27FC236}">
                  <a16:creationId xmlns:a16="http://schemas.microsoft.com/office/drawing/2014/main" id="{262AD561-C974-46B6-962D-E37A95747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 y="0"/>
              <a:ext cx="3000"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WordArt 8">
              <a:extLst>
                <a:ext uri="{FF2B5EF4-FFF2-40B4-BE49-F238E27FC236}">
                  <a16:creationId xmlns:a16="http://schemas.microsoft.com/office/drawing/2014/main" id="{4C5015DA-6D03-4FAE-B397-6794073B431A}"/>
                </a:ext>
              </a:extLst>
            </p:cNvPr>
            <p:cNvSpPr>
              <a:spLocks noChangeArrowheads="1" noChangeShapeType="1" noTextEdit="1"/>
            </p:cNvSpPr>
            <p:nvPr/>
          </p:nvSpPr>
          <p:spPr bwMode="auto">
            <a:xfrm>
              <a:off x="1824" y="34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FIM</a:t>
              </a:r>
            </a:p>
          </p:txBody>
        </p:sp>
        <p:sp>
          <p:nvSpPr>
            <p:cNvPr id="18441" name="WordArt 9">
              <a:extLst>
                <a:ext uri="{FF2B5EF4-FFF2-40B4-BE49-F238E27FC236}">
                  <a16:creationId xmlns:a16="http://schemas.microsoft.com/office/drawing/2014/main" id="{33077A47-0245-44EF-9B76-94E7650B0DC3}"/>
                </a:ext>
              </a:extLst>
            </p:cNvPr>
            <p:cNvSpPr>
              <a:spLocks noChangeArrowheads="1" noChangeShapeType="1" noTextEdit="1"/>
            </p:cNvSpPr>
            <p:nvPr/>
          </p:nvSpPr>
          <p:spPr bwMode="auto">
            <a:xfrm>
              <a:off x="4848" y="25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FIM</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B18F4E56-43DE-A691-124B-26683CB57807}"/>
              </a:ext>
            </a:extLst>
          </p:cNvPr>
          <p:cNvSpPr/>
          <p:nvPr/>
        </p:nvSpPr>
        <p:spPr>
          <a:xfrm>
            <a:off x="522288" y="1957388"/>
            <a:ext cx="8045450" cy="392112"/>
          </a:xfrm>
          <a:prstGeom prst="rect">
            <a:avLst/>
          </a:prstGeom>
        </p:spPr>
        <p:txBody>
          <a:bodyPr>
            <a:spAutoFit/>
          </a:bodyPr>
          <a:lstStyle/>
          <a:p>
            <a:pPr marL="0" marR="0" lvl="0" indent="0" algn="l" defTabSz="342900" rtl="0" eaLnBrk="1" fontAlgn="auto" latinLnBrk="0" hangingPunct="1">
              <a:lnSpc>
                <a:spcPct val="100000"/>
              </a:lnSpc>
              <a:spcBef>
                <a:spcPts val="900"/>
              </a:spcBef>
              <a:spcAft>
                <a:spcPts val="0"/>
              </a:spcAft>
              <a:buClrTx/>
              <a:buSzTx/>
              <a:buFontTx/>
              <a:buNone/>
              <a:tabLst/>
              <a:defRPr/>
            </a:pPr>
            <a:endParaRPr kumimoji="0" lang="en-US" sz="19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5" name="Retângulo 1">
            <a:extLst>
              <a:ext uri="{FF2B5EF4-FFF2-40B4-BE49-F238E27FC236}">
                <a16:creationId xmlns:a16="http://schemas.microsoft.com/office/drawing/2014/main" id="{C00FF663-A30B-4E7C-0495-A1B3AD9E3C93}"/>
              </a:ext>
            </a:extLst>
          </p:cNvPr>
          <p:cNvSpPr>
            <a:spLocks noChangeArrowheads="1"/>
          </p:cNvSpPr>
          <p:nvPr/>
        </p:nvSpPr>
        <p:spPr bwMode="auto">
          <a:xfrm>
            <a:off x="182563" y="1587500"/>
            <a:ext cx="8724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99"/>
                </a:solidFill>
                <a:effectLst/>
                <a:uLnTx/>
                <a:uFillTx/>
                <a:latin typeface="times new roman, new york, time"/>
                <a:ea typeface="+mn-ea"/>
                <a:cs typeface="+mn-cs"/>
              </a:rPr>
              <a:t>Prof. Dr. Alexandre Rosa dos Santos - (Prof. Titular CCAE-UFES)</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Departamento de Engenharia Rural - ERU</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Ciências Florestais da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 Florestal da UFV</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Bolsista de Produtividade em Pesquisa do CNPq - Comitê RF - Recursos Florestais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CONTATOS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Email: </a:t>
            </a: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mundogeomatica@yahoo.com.br </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(oficial)</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alexandre.r.santos@ufes.br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alexandre.santos@pq.cnpq.br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(bolsista de produtividade CNPq)</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PORTAL MUNDO DA GEOMÁTICA: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2"/>
              </a:rPr>
              <a:t>http://www.mundogeomatica.com.br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GAGEN: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3"/>
              </a:rPr>
              <a:t>http://www.mundogeomatica.com.br/Gagen.htm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Telefone: 28-3552-8908 (sala no CCAE-UFES) 28-9-9926-0262 (celular)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Curriculum Lattes CNPq: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4"/>
              </a:rPr>
              <a:t>http://lattes.cnpq.br/7125826645310758</a:t>
            </a:r>
            <a:r>
              <a:rPr kumimoji="0" lang="pt-BR" altLang="pt-BR" sz="1200" b="0"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FORMAÇÃO</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Pós-Doutorado em Ciências Florestais (Sensoriamento Remoto e Geoprocessamento)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Doutorado em Engenharia Agrícola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Mestrado em Meteorologia Agrícola – UFV (Conceito CAPES 5)</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Especialização - Metodologia Ensino da Língua Portuguesa e Inglesa – UCAM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02 – Licenciatura em Letras - Português e Inglês – UNIFRAM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01 – Agronomia –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p:txBody>
      </p:sp>
      <p:pic>
        <p:nvPicPr>
          <p:cNvPr id="3" name="Imagem 2" descr="Homem sorrindo com camisa azul&#10;&#10;Descrição gerada automaticamente">
            <a:extLst>
              <a:ext uri="{FF2B5EF4-FFF2-40B4-BE49-F238E27FC236}">
                <a16:creationId xmlns:a16="http://schemas.microsoft.com/office/drawing/2014/main" id="{4CE522A2-497A-158E-8697-3B6AAD1B5BC4}"/>
              </a:ext>
            </a:extLst>
          </p:cNvPr>
          <p:cNvPicPr>
            <a:picLocks noChangeAspect="1"/>
          </p:cNvPicPr>
          <p:nvPr/>
        </p:nvPicPr>
        <p:blipFill>
          <a:blip r:embed="rId5"/>
          <a:stretch>
            <a:fillRect/>
          </a:stretch>
        </p:blipFill>
        <p:spPr>
          <a:xfrm>
            <a:off x="6629400" y="2366963"/>
            <a:ext cx="2185988" cy="1800225"/>
          </a:xfrm>
          <a:prstGeom prst="rect">
            <a:avLst/>
          </a:prstGeom>
          <a:ln>
            <a:noFill/>
          </a:ln>
          <a:effectLst>
            <a:outerShdw blurRad="190500" algn="tl" rotWithShape="0">
              <a:srgbClr val="000000">
                <a:alpha val="70000"/>
              </a:srgbClr>
            </a:outerShdw>
          </a:effectLst>
        </p:spPr>
      </p:pic>
      <p:pic>
        <p:nvPicPr>
          <p:cNvPr id="49157" name="Picture 4" descr="Brasão Gif 15 Kb">
            <a:extLst>
              <a:ext uri="{FF2B5EF4-FFF2-40B4-BE49-F238E27FC236}">
                <a16:creationId xmlns:a16="http://schemas.microsoft.com/office/drawing/2014/main" id="{0A8F99C0-E473-6693-FE04-AB8321DBA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84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8" name="Retângulo 5">
            <a:extLst>
              <a:ext uri="{FF2B5EF4-FFF2-40B4-BE49-F238E27FC236}">
                <a16:creationId xmlns:a16="http://schemas.microsoft.com/office/drawing/2014/main" id="{4DC35B26-BE5B-FB36-221B-2E030333B25D}"/>
              </a:ext>
            </a:extLst>
          </p:cNvPr>
          <p:cNvSpPr>
            <a:spLocks noChangeArrowheads="1"/>
          </p:cNvSpPr>
          <p:nvPr/>
        </p:nvSpPr>
        <p:spPr bwMode="auto">
          <a:xfrm>
            <a:off x="992188" y="-76200"/>
            <a:ext cx="81518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3CED05-B307-4E2A-B5AB-3FB5BD236C55}"/>
              </a:ext>
            </a:extLst>
          </p:cNvPr>
          <p:cNvSpPr>
            <a:spLocks noGrp="1"/>
          </p:cNvSpPr>
          <p:nvPr>
            <p:ph type="ctrTitle"/>
          </p:nvPr>
        </p:nvSpPr>
        <p:spPr>
          <a:xfrm>
            <a:off x="427741" y="762000"/>
            <a:ext cx="8288518" cy="1905000"/>
          </a:xfrm>
        </p:spPr>
        <p:txBody>
          <a:bodyPr rtlCol="0">
            <a:noAutofit/>
          </a:bodyPr>
          <a:lstStyle/>
          <a:p>
            <a:pPr algn="ctr" eaLnBrk="1" fontAlgn="auto" hangingPunct="1">
              <a:spcAft>
                <a:spcPts val="0"/>
              </a:spcAft>
              <a:defRPr/>
            </a:pPr>
            <a:r>
              <a:rPr lang="pt-BR" sz="4500">
                <a:latin typeface="Arial Black" panose="020B0A04020102020204" pitchFamily="34" charset="0"/>
                <a:cs typeface="Times New Roman" panose="02020603050405020304" pitchFamily="18" charset="0"/>
              </a:rPr>
              <a:t>AULA 15</a:t>
            </a:r>
            <a:br>
              <a:rPr lang="pt-BR" sz="4500" dirty="0">
                <a:latin typeface="Times New Roman" panose="02020603050405020304" pitchFamily="18" charset="0"/>
                <a:cs typeface="Times New Roman" panose="02020603050405020304" pitchFamily="18" charset="0"/>
              </a:rPr>
            </a:br>
            <a:r>
              <a:rPr lang="pt-BR" sz="3600" dirty="0">
                <a:latin typeface="Times New Roman" panose="02020603050405020304" pitchFamily="18" charset="0"/>
                <a:cs typeface="Times New Roman" panose="02020603050405020304" pitchFamily="18" charset="0"/>
              </a:rPr>
              <a:t>Considerações Gerais Sobre Análise de Imagens Coletadas por Sensores Orbitais</a:t>
            </a:r>
          </a:p>
        </p:txBody>
      </p:sp>
      <p:sp>
        <p:nvSpPr>
          <p:cNvPr id="31747" name="Text Box 18">
            <a:extLst>
              <a:ext uri="{FF2B5EF4-FFF2-40B4-BE49-F238E27FC236}">
                <a16:creationId xmlns:a16="http://schemas.microsoft.com/office/drawing/2014/main" id="{A912DB47-68E0-4D5E-8763-2B0F44FDD5E9}"/>
              </a:ext>
            </a:extLst>
          </p:cNvPr>
          <p:cNvSpPr txBox="1">
            <a:spLocks noChangeArrowheads="1"/>
          </p:cNvSpPr>
          <p:nvPr/>
        </p:nvSpPr>
        <p:spPr bwMode="auto">
          <a:xfrm>
            <a:off x="381000" y="6121400"/>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defRPr/>
            </a:pPr>
            <a:r>
              <a:rPr kumimoji="0" lang="pt-BR" altLang="pt-BR"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Obs: Todos os Slides apresentados foram adaptados do livro  “Fundamentos do Sensoriamento Remoto e Metodologias de  Aplicação (2ª Edição). Autor: Maurício Alves Moreira</a:t>
            </a:r>
          </a:p>
        </p:txBody>
      </p:sp>
      <p:pic>
        <p:nvPicPr>
          <p:cNvPr id="31748" name="Picture 12" descr="Vitoria">
            <a:extLst>
              <a:ext uri="{FF2B5EF4-FFF2-40B4-BE49-F238E27FC236}">
                <a16:creationId xmlns:a16="http://schemas.microsoft.com/office/drawing/2014/main" id="{A6419DC9-B49A-42CB-AB69-F738FEEC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andarai-ba">
            <a:extLst>
              <a:ext uri="{FF2B5EF4-FFF2-40B4-BE49-F238E27FC236}">
                <a16:creationId xmlns:a16="http://schemas.microsoft.com/office/drawing/2014/main" id="{FEC44DF5-4289-4B7E-9A27-30097CDF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Campos do Jordão - SP">
            <a:extLst>
              <a:ext uri="{FF2B5EF4-FFF2-40B4-BE49-F238E27FC236}">
                <a16:creationId xmlns:a16="http://schemas.microsoft.com/office/drawing/2014/main" id="{FEE9F09F-32D7-4969-B59F-5364E927B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51"/>
          <a:stretch>
            <a:fillRect/>
          </a:stretch>
        </p:blipFill>
        <p:spPr bwMode="auto">
          <a:xfrm>
            <a:off x="6705600" y="28194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5122" name="Text Box 213">
            <a:extLst>
              <a:ext uri="{FF2B5EF4-FFF2-40B4-BE49-F238E27FC236}">
                <a16:creationId xmlns:a16="http://schemas.microsoft.com/office/drawing/2014/main" id="{430C9F07-17F9-4330-A1A4-C97F93A15EED}"/>
              </a:ext>
            </a:extLst>
          </p:cNvPr>
          <p:cNvSpPr txBox="1">
            <a:spLocks noChangeArrowheads="1"/>
          </p:cNvSpPr>
          <p:nvPr/>
        </p:nvSpPr>
        <p:spPr bwMode="auto">
          <a:xfrm>
            <a:off x="2971800" y="14288"/>
            <a:ext cx="2693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u="sng"/>
              <a:t>INTRODUÇÃO</a:t>
            </a:r>
            <a:r>
              <a:rPr lang="pt-BR" altLang="pt-BR" sz="2800" b="1"/>
              <a:t> </a:t>
            </a:r>
            <a:endParaRPr lang="pt-PT" altLang="pt-BR" sz="2800" b="1"/>
          </a:p>
        </p:txBody>
      </p:sp>
      <p:sp>
        <p:nvSpPr>
          <p:cNvPr id="53464" name="Text Box 216">
            <a:extLst>
              <a:ext uri="{FF2B5EF4-FFF2-40B4-BE49-F238E27FC236}">
                <a16:creationId xmlns:a16="http://schemas.microsoft.com/office/drawing/2014/main" id="{C4732DF1-94FA-4DBC-B166-1EF9BA9DF102}"/>
              </a:ext>
            </a:extLst>
          </p:cNvPr>
          <p:cNvSpPr txBox="1">
            <a:spLocks noChangeArrowheads="1"/>
          </p:cNvSpPr>
          <p:nvPr/>
        </p:nvSpPr>
        <p:spPr bwMode="auto">
          <a:xfrm>
            <a:off x="685800" y="2057400"/>
            <a:ext cx="7905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u="sng"/>
              <a:t>FATORES QUE CONTRIBUEM PARA O ÊXITO DA ANÁLISE DE IMAGENS DE SATÉLITE</a:t>
            </a:r>
            <a:endParaRPr lang="pt-PT" altLang="pt-BR" sz="2400" b="1" u="sng"/>
          </a:p>
        </p:txBody>
      </p:sp>
      <p:sp>
        <p:nvSpPr>
          <p:cNvPr id="53465" name="Text Box 217">
            <a:extLst>
              <a:ext uri="{FF2B5EF4-FFF2-40B4-BE49-F238E27FC236}">
                <a16:creationId xmlns:a16="http://schemas.microsoft.com/office/drawing/2014/main" id="{51F901EE-B8B4-482C-A223-3700CFBE4748}"/>
              </a:ext>
            </a:extLst>
          </p:cNvPr>
          <p:cNvSpPr txBox="1">
            <a:spLocks noChangeArrowheads="1"/>
          </p:cNvSpPr>
          <p:nvPr/>
        </p:nvSpPr>
        <p:spPr bwMode="auto">
          <a:xfrm>
            <a:off x="304800" y="609600"/>
            <a:ext cx="8534400" cy="13493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2000">
                <a:solidFill>
                  <a:srgbClr val="000000"/>
                </a:solidFill>
              </a:rPr>
              <a:t>As imagens digitais de alvos da superfície terrestre que são registrados pelos sensores orbitais, como o sensor TM do Landsat e o HRV do SPOT, entre outros, após serem transmitidas para as estações terrenas, são transformadas em dois tipos de produtos: </a:t>
            </a:r>
            <a:r>
              <a:rPr lang="pt-BR" altLang="pt-BR" sz="2000" b="1">
                <a:solidFill>
                  <a:srgbClr val="FF0000"/>
                </a:solidFill>
              </a:rPr>
              <a:t>ANALÓGICO</a:t>
            </a:r>
            <a:r>
              <a:rPr lang="pt-BR" altLang="pt-BR" sz="2000">
                <a:solidFill>
                  <a:srgbClr val="000000"/>
                </a:solidFill>
              </a:rPr>
              <a:t> e </a:t>
            </a:r>
            <a:r>
              <a:rPr lang="pt-BR" altLang="pt-BR" sz="2000" b="1">
                <a:solidFill>
                  <a:srgbClr val="FF0000"/>
                </a:solidFill>
              </a:rPr>
              <a:t>DIGITAL</a:t>
            </a:r>
            <a:r>
              <a:rPr lang="pt-BR" altLang="pt-BR" sz="2000">
                <a:solidFill>
                  <a:srgbClr val="000000"/>
                </a:solidFill>
              </a:rPr>
              <a:t>.</a:t>
            </a:r>
            <a:endParaRPr lang="pt-BR" altLang="pt-BR" sz="2000" b="1">
              <a:solidFill>
                <a:srgbClr val="FF0000"/>
              </a:solidFill>
            </a:endParaRPr>
          </a:p>
        </p:txBody>
      </p:sp>
      <p:grpSp>
        <p:nvGrpSpPr>
          <p:cNvPr id="53469" name="Group 221">
            <a:extLst>
              <a:ext uri="{FF2B5EF4-FFF2-40B4-BE49-F238E27FC236}">
                <a16:creationId xmlns:a16="http://schemas.microsoft.com/office/drawing/2014/main" id="{0DC2D67B-F4F5-4959-988A-DB5688D31560}"/>
              </a:ext>
            </a:extLst>
          </p:cNvPr>
          <p:cNvGrpSpPr>
            <a:grpSpLocks/>
          </p:cNvGrpSpPr>
          <p:nvPr/>
        </p:nvGrpSpPr>
        <p:grpSpPr bwMode="auto">
          <a:xfrm>
            <a:off x="228600" y="3048000"/>
            <a:ext cx="8610600" cy="3581400"/>
            <a:chOff x="-144" y="2784"/>
            <a:chExt cx="6096" cy="1536"/>
          </a:xfrm>
        </p:grpSpPr>
        <p:sp>
          <p:nvSpPr>
            <p:cNvPr id="5151" name="Rectangle 219">
              <a:extLst>
                <a:ext uri="{FF2B5EF4-FFF2-40B4-BE49-F238E27FC236}">
                  <a16:creationId xmlns:a16="http://schemas.microsoft.com/office/drawing/2014/main" id="{AFA54B7E-9925-44E6-944F-1F1EE2FD2D52}"/>
                </a:ext>
              </a:extLst>
            </p:cNvPr>
            <p:cNvSpPr>
              <a:spLocks noChangeArrowheads="1"/>
            </p:cNvSpPr>
            <p:nvPr/>
          </p:nvSpPr>
          <p:spPr bwMode="auto">
            <a:xfrm>
              <a:off x="-144" y="2784"/>
              <a:ext cx="6096" cy="1536"/>
            </a:xfrm>
            <a:prstGeom prst="rect">
              <a:avLst/>
            </a:prstGeom>
            <a:gradFill rotWithShape="1">
              <a:gsLst>
                <a:gs pos="0">
                  <a:srgbClr val="000000"/>
                </a:gs>
                <a:gs pos="39999">
                  <a:srgbClr val="0A128C"/>
                </a:gs>
                <a:gs pos="70000">
                  <a:srgbClr val="181CC7"/>
                </a:gs>
                <a:gs pos="88000">
                  <a:srgbClr val="7005D4"/>
                </a:gs>
                <a:gs pos="100000">
                  <a:srgbClr val="8C3D91"/>
                </a:gs>
              </a:gsLst>
              <a:lin ang="5400000" scaled="1"/>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5152" name="Text Box 220">
              <a:extLst>
                <a:ext uri="{FF2B5EF4-FFF2-40B4-BE49-F238E27FC236}">
                  <a16:creationId xmlns:a16="http://schemas.microsoft.com/office/drawing/2014/main" id="{4E66DFE1-34AE-4AA0-94A7-D920AD45F8E3}"/>
                </a:ext>
              </a:extLst>
            </p:cNvPr>
            <p:cNvSpPr txBox="1">
              <a:spLocks noChangeArrowheads="1"/>
            </p:cNvSpPr>
            <p:nvPr/>
          </p:nvSpPr>
          <p:spPr bwMode="auto">
            <a:xfrm>
              <a:off x="97" y="2929"/>
              <a:ext cx="57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SzPct val="120000"/>
              </a:pPr>
              <a:endParaRPr lang="pt-BR" altLang="pt-BR" sz="2000" b="1"/>
            </a:p>
          </p:txBody>
        </p:sp>
      </p:grpSp>
      <p:grpSp>
        <p:nvGrpSpPr>
          <p:cNvPr id="53498" name="Group 250">
            <a:extLst>
              <a:ext uri="{FF2B5EF4-FFF2-40B4-BE49-F238E27FC236}">
                <a16:creationId xmlns:a16="http://schemas.microsoft.com/office/drawing/2014/main" id="{E968D7E1-7260-4872-B95A-F46B0FA94F45}"/>
              </a:ext>
            </a:extLst>
          </p:cNvPr>
          <p:cNvGrpSpPr>
            <a:grpSpLocks/>
          </p:cNvGrpSpPr>
          <p:nvPr/>
        </p:nvGrpSpPr>
        <p:grpSpPr bwMode="auto">
          <a:xfrm>
            <a:off x="381000" y="3390900"/>
            <a:ext cx="8153400" cy="463550"/>
            <a:chOff x="240" y="2136"/>
            <a:chExt cx="5136" cy="292"/>
          </a:xfrm>
        </p:grpSpPr>
        <p:grpSp>
          <p:nvGrpSpPr>
            <p:cNvPr id="5147" name="Group 240">
              <a:extLst>
                <a:ext uri="{FF2B5EF4-FFF2-40B4-BE49-F238E27FC236}">
                  <a16:creationId xmlns:a16="http://schemas.microsoft.com/office/drawing/2014/main" id="{63814D05-0452-4975-8443-06D45CD38E57}"/>
                </a:ext>
              </a:extLst>
            </p:cNvPr>
            <p:cNvGrpSpPr>
              <a:grpSpLocks/>
            </p:cNvGrpSpPr>
            <p:nvPr/>
          </p:nvGrpSpPr>
          <p:grpSpPr bwMode="auto">
            <a:xfrm>
              <a:off x="240" y="2136"/>
              <a:ext cx="4572" cy="292"/>
              <a:chOff x="240" y="2136"/>
              <a:chExt cx="4572" cy="292"/>
            </a:xfrm>
          </p:grpSpPr>
          <p:sp>
            <p:nvSpPr>
              <p:cNvPr id="5149" name="Text Box 230">
                <a:hlinkClick r:id="rId2" action="ppaction://hlinksldjump"/>
                <a:extLst>
                  <a:ext uri="{FF2B5EF4-FFF2-40B4-BE49-F238E27FC236}">
                    <a16:creationId xmlns:a16="http://schemas.microsoft.com/office/drawing/2014/main" id="{5A84255A-7A21-4334-AABF-598353CEB222}"/>
                  </a:ext>
                </a:extLst>
              </p:cNvPr>
              <p:cNvSpPr txBox="1">
                <a:spLocks noChangeArrowheads="1"/>
              </p:cNvSpPr>
              <p:nvPr/>
            </p:nvSpPr>
            <p:spPr bwMode="auto">
              <a:xfrm>
                <a:off x="638" y="2172"/>
                <a:ext cx="41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a:solidFill>
                      <a:srgbClr val="FFFF00"/>
                    </a:solidFill>
                  </a:rPr>
                  <a:t>ÉPOCA DE OBTENÇÃO DAS IMAGENS DE SATÉLITE</a:t>
                </a:r>
              </a:p>
            </p:txBody>
          </p:sp>
          <p:pic>
            <p:nvPicPr>
              <p:cNvPr id="5150" name="Picture 231" descr="Cap10_8">
                <a:extLst>
                  <a:ext uri="{FF2B5EF4-FFF2-40B4-BE49-F238E27FC236}">
                    <a16:creationId xmlns:a16="http://schemas.microsoft.com/office/drawing/2014/main" id="{D5354BCE-3323-4454-A4DC-4C1902DB8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136"/>
                <a:ext cx="3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48" name="AutoShape 245">
              <a:hlinkClick r:id="rId2" action="ppaction://hlinksldjump"/>
              <a:extLst>
                <a:ext uri="{FF2B5EF4-FFF2-40B4-BE49-F238E27FC236}">
                  <a16:creationId xmlns:a16="http://schemas.microsoft.com/office/drawing/2014/main" id="{182C3C5D-4F5B-450D-BB97-441E50ACEFF4}"/>
                </a:ext>
              </a:extLst>
            </p:cNvPr>
            <p:cNvSpPr>
              <a:spLocks noChangeArrowheads="1"/>
            </p:cNvSpPr>
            <p:nvPr/>
          </p:nvSpPr>
          <p:spPr bwMode="auto">
            <a:xfrm>
              <a:off x="5040" y="2232"/>
              <a:ext cx="336" cy="144"/>
            </a:xfrm>
            <a:custGeom>
              <a:avLst/>
              <a:gdLst>
                <a:gd name="T0" fmla="*/ 252 w 21600"/>
                <a:gd name="T1" fmla="*/ 0 h 21600"/>
                <a:gd name="T2" fmla="*/ 0 w 21600"/>
                <a:gd name="T3" fmla="*/ 72 h 21600"/>
                <a:gd name="T4" fmla="*/ 252 w 21600"/>
                <a:gd name="T5" fmla="*/ 144 h 21600"/>
                <a:gd name="T6" fmla="*/ 336 w 21600"/>
                <a:gd name="T7" fmla="*/ 72 h 21600"/>
                <a:gd name="T8" fmla="*/ 17694720 60000 65536"/>
                <a:gd name="T9" fmla="*/ 11796480 60000 65536"/>
                <a:gd name="T10" fmla="*/ 5898240 60000 65536"/>
                <a:gd name="T11" fmla="*/ 0 60000 65536"/>
                <a:gd name="T12" fmla="*/ 340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499" name="Group 251">
            <a:extLst>
              <a:ext uri="{FF2B5EF4-FFF2-40B4-BE49-F238E27FC236}">
                <a16:creationId xmlns:a16="http://schemas.microsoft.com/office/drawing/2014/main" id="{22279CAA-B906-40AF-8A01-B0EDFAC39C0B}"/>
              </a:ext>
            </a:extLst>
          </p:cNvPr>
          <p:cNvGrpSpPr>
            <a:grpSpLocks/>
          </p:cNvGrpSpPr>
          <p:nvPr/>
        </p:nvGrpSpPr>
        <p:grpSpPr bwMode="auto">
          <a:xfrm>
            <a:off x="381000" y="4038600"/>
            <a:ext cx="8172450" cy="463550"/>
            <a:chOff x="240" y="2544"/>
            <a:chExt cx="5148" cy="292"/>
          </a:xfrm>
        </p:grpSpPr>
        <p:grpSp>
          <p:nvGrpSpPr>
            <p:cNvPr id="5143" name="Group 241">
              <a:extLst>
                <a:ext uri="{FF2B5EF4-FFF2-40B4-BE49-F238E27FC236}">
                  <a16:creationId xmlns:a16="http://schemas.microsoft.com/office/drawing/2014/main" id="{3DF48466-E017-48FA-9804-E1B1CD0D7A37}"/>
                </a:ext>
              </a:extLst>
            </p:cNvPr>
            <p:cNvGrpSpPr>
              <a:grpSpLocks/>
            </p:cNvGrpSpPr>
            <p:nvPr/>
          </p:nvGrpSpPr>
          <p:grpSpPr bwMode="auto">
            <a:xfrm>
              <a:off x="240" y="2544"/>
              <a:ext cx="2009" cy="292"/>
              <a:chOff x="240" y="2544"/>
              <a:chExt cx="2009" cy="292"/>
            </a:xfrm>
          </p:grpSpPr>
          <p:sp>
            <p:nvSpPr>
              <p:cNvPr id="5145" name="Text Box 232">
                <a:hlinkClick r:id="rId4" action="ppaction://hlinksldjump"/>
                <a:extLst>
                  <a:ext uri="{FF2B5EF4-FFF2-40B4-BE49-F238E27FC236}">
                    <a16:creationId xmlns:a16="http://schemas.microsoft.com/office/drawing/2014/main" id="{EC452C32-9517-445B-ACC7-04D1639F78D5}"/>
                  </a:ext>
                </a:extLst>
              </p:cNvPr>
              <p:cNvSpPr txBox="1">
                <a:spLocks noChangeArrowheads="1"/>
              </p:cNvSpPr>
              <p:nvPr/>
            </p:nvSpPr>
            <p:spPr bwMode="auto">
              <a:xfrm>
                <a:off x="648" y="2580"/>
                <a:ext cx="160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a:solidFill>
                      <a:srgbClr val="FFFF00"/>
                    </a:solidFill>
                  </a:rPr>
                  <a:t>TIPO DE PRODUTO</a:t>
                </a:r>
              </a:p>
            </p:txBody>
          </p:sp>
          <p:pic>
            <p:nvPicPr>
              <p:cNvPr id="5146" name="Picture 233" descr="Cap10_8">
                <a:extLst>
                  <a:ext uri="{FF2B5EF4-FFF2-40B4-BE49-F238E27FC236}">
                    <a16:creationId xmlns:a16="http://schemas.microsoft.com/office/drawing/2014/main" id="{F90B031C-536B-4E65-9EBA-AD32CE1FD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544"/>
                <a:ext cx="3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44" name="AutoShape 246">
              <a:hlinkClick r:id="rId4" action="ppaction://hlinksldjump"/>
              <a:extLst>
                <a:ext uri="{FF2B5EF4-FFF2-40B4-BE49-F238E27FC236}">
                  <a16:creationId xmlns:a16="http://schemas.microsoft.com/office/drawing/2014/main" id="{B06B1F16-A543-472A-9A03-56AE3637ED94}"/>
                </a:ext>
              </a:extLst>
            </p:cNvPr>
            <p:cNvSpPr>
              <a:spLocks noChangeArrowheads="1"/>
            </p:cNvSpPr>
            <p:nvPr/>
          </p:nvSpPr>
          <p:spPr bwMode="auto">
            <a:xfrm>
              <a:off x="5052" y="2616"/>
              <a:ext cx="336" cy="144"/>
            </a:xfrm>
            <a:custGeom>
              <a:avLst/>
              <a:gdLst>
                <a:gd name="T0" fmla="*/ 252 w 21600"/>
                <a:gd name="T1" fmla="*/ 0 h 21600"/>
                <a:gd name="T2" fmla="*/ 0 w 21600"/>
                <a:gd name="T3" fmla="*/ 72 h 21600"/>
                <a:gd name="T4" fmla="*/ 252 w 21600"/>
                <a:gd name="T5" fmla="*/ 144 h 21600"/>
                <a:gd name="T6" fmla="*/ 336 w 21600"/>
                <a:gd name="T7" fmla="*/ 72 h 21600"/>
                <a:gd name="T8" fmla="*/ 17694720 60000 65536"/>
                <a:gd name="T9" fmla="*/ 11796480 60000 65536"/>
                <a:gd name="T10" fmla="*/ 5898240 60000 65536"/>
                <a:gd name="T11" fmla="*/ 0 60000 65536"/>
                <a:gd name="T12" fmla="*/ 340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504" name="Group 256">
            <a:extLst>
              <a:ext uri="{FF2B5EF4-FFF2-40B4-BE49-F238E27FC236}">
                <a16:creationId xmlns:a16="http://schemas.microsoft.com/office/drawing/2014/main" id="{064F2F43-9B10-42E1-B62F-EB62257985B4}"/>
              </a:ext>
            </a:extLst>
          </p:cNvPr>
          <p:cNvGrpSpPr>
            <a:grpSpLocks/>
          </p:cNvGrpSpPr>
          <p:nvPr/>
        </p:nvGrpSpPr>
        <p:grpSpPr bwMode="auto">
          <a:xfrm>
            <a:off x="381000" y="4660900"/>
            <a:ext cx="8153400" cy="463550"/>
            <a:chOff x="240" y="2936"/>
            <a:chExt cx="5136" cy="292"/>
          </a:xfrm>
        </p:grpSpPr>
        <p:grpSp>
          <p:nvGrpSpPr>
            <p:cNvPr id="5139" name="Group 242">
              <a:extLst>
                <a:ext uri="{FF2B5EF4-FFF2-40B4-BE49-F238E27FC236}">
                  <a16:creationId xmlns:a16="http://schemas.microsoft.com/office/drawing/2014/main" id="{711EC25E-CD5A-4618-A2B7-0906ACCCB068}"/>
                </a:ext>
              </a:extLst>
            </p:cNvPr>
            <p:cNvGrpSpPr>
              <a:grpSpLocks/>
            </p:cNvGrpSpPr>
            <p:nvPr/>
          </p:nvGrpSpPr>
          <p:grpSpPr bwMode="auto">
            <a:xfrm>
              <a:off x="240" y="2936"/>
              <a:ext cx="2280" cy="292"/>
              <a:chOff x="240" y="2936"/>
              <a:chExt cx="2280" cy="292"/>
            </a:xfrm>
          </p:grpSpPr>
          <p:sp>
            <p:nvSpPr>
              <p:cNvPr id="5141" name="Text Box 234">
                <a:hlinkClick r:id="rId5" action="ppaction://hlinksldjump"/>
                <a:extLst>
                  <a:ext uri="{FF2B5EF4-FFF2-40B4-BE49-F238E27FC236}">
                    <a16:creationId xmlns:a16="http://schemas.microsoft.com/office/drawing/2014/main" id="{1D2FD556-C277-47D0-B1C5-783D31417DBB}"/>
                  </a:ext>
                </a:extLst>
              </p:cNvPr>
              <p:cNvSpPr txBox="1">
                <a:spLocks noChangeArrowheads="1"/>
              </p:cNvSpPr>
              <p:nvPr/>
            </p:nvSpPr>
            <p:spPr bwMode="auto">
              <a:xfrm>
                <a:off x="648" y="2972"/>
                <a:ext cx="18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a:solidFill>
                      <a:srgbClr val="FFFF00"/>
                    </a:solidFill>
                  </a:rPr>
                  <a:t>BANDAS ESPECTRAIS</a:t>
                </a:r>
              </a:p>
            </p:txBody>
          </p:sp>
          <p:pic>
            <p:nvPicPr>
              <p:cNvPr id="5142" name="Picture 235" descr="Cap10_8">
                <a:extLst>
                  <a:ext uri="{FF2B5EF4-FFF2-40B4-BE49-F238E27FC236}">
                    <a16:creationId xmlns:a16="http://schemas.microsoft.com/office/drawing/2014/main" id="{BF497A43-D3EC-4FDB-9923-EF86119D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936"/>
                <a:ext cx="3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40" name="AutoShape 247">
              <a:hlinkClick r:id="rId5" action="ppaction://hlinksldjump"/>
              <a:extLst>
                <a:ext uri="{FF2B5EF4-FFF2-40B4-BE49-F238E27FC236}">
                  <a16:creationId xmlns:a16="http://schemas.microsoft.com/office/drawing/2014/main" id="{7CF8B05D-A59D-489F-9818-C6DB4D5A098B}"/>
                </a:ext>
              </a:extLst>
            </p:cNvPr>
            <p:cNvSpPr>
              <a:spLocks noChangeArrowheads="1"/>
            </p:cNvSpPr>
            <p:nvPr/>
          </p:nvSpPr>
          <p:spPr bwMode="auto">
            <a:xfrm>
              <a:off x="5040" y="3060"/>
              <a:ext cx="336" cy="144"/>
            </a:xfrm>
            <a:custGeom>
              <a:avLst/>
              <a:gdLst>
                <a:gd name="T0" fmla="*/ 252 w 21600"/>
                <a:gd name="T1" fmla="*/ 0 h 21600"/>
                <a:gd name="T2" fmla="*/ 0 w 21600"/>
                <a:gd name="T3" fmla="*/ 72 h 21600"/>
                <a:gd name="T4" fmla="*/ 252 w 21600"/>
                <a:gd name="T5" fmla="*/ 144 h 21600"/>
                <a:gd name="T6" fmla="*/ 336 w 21600"/>
                <a:gd name="T7" fmla="*/ 72 h 21600"/>
                <a:gd name="T8" fmla="*/ 17694720 60000 65536"/>
                <a:gd name="T9" fmla="*/ 11796480 60000 65536"/>
                <a:gd name="T10" fmla="*/ 5898240 60000 65536"/>
                <a:gd name="T11" fmla="*/ 0 60000 65536"/>
                <a:gd name="T12" fmla="*/ 340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505" name="Group 257">
            <a:extLst>
              <a:ext uri="{FF2B5EF4-FFF2-40B4-BE49-F238E27FC236}">
                <a16:creationId xmlns:a16="http://schemas.microsoft.com/office/drawing/2014/main" id="{190BBB02-6904-4E75-9874-EDC017B69D5A}"/>
              </a:ext>
            </a:extLst>
          </p:cNvPr>
          <p:cNvGrpSpPr>
            <a:grpSpLocks/>
          </p:cNvGrpSpPr>
          <p:nvPr/>
        </p:nvGrpSpPr>
        <p:grpSpPr bwMode="auto">
          <a:xfrm>
            <a:off x="381000" y="5308600"/>
            <a:ext cx="8172450" cy="463550"/>
            <a:chOff x="240" y="3344"/>
            <a:chExt cx="5148" cy="292"/>
          </a:xfrm>
        </p:grpSpPr>
        <p:grpSp>
          <p:nvGrpSpPr>
            <p:cNvPr id="5135" name="Group 243">
              <a:extLst>
                <a:ext uri="{FF2B5EF4-FFF2-40B4-BE49-F238E27FC236}">
                  <a16:creationId xmlns:a16="http://schemas.microsoft.com/office/drawing/2014/main" id="{F0D3FA56-5B6E-43B9-A3A0-BE99EEB878B4}"/>
                </a:ext>
              </a:extLst>
            </p:cNvPr>
            <p:cNvGrpSpPr>
              <a:grpSpLocks/>
            </p:cNvGrpSpPr>
            <p:nvPr/>
          </p:nvGrpSpPr>
          <p:grpSpPr bwMode="auto">
            <a:xfrm>
              <a:off x="240" y="3344"/>
              <a:ext cx="2358" cy="292"/>
              <a:chOff x="240" y="3344"/>
              <a:chExt cx="2358" cy="292"/>
            </a:xfrm>
          </p:grpSpPr>
          <p:sp>
            <p:nvSpPr>
              <p:cNvPr id="5137" name="Text Box 236">
                <a:hlinkClick r:id="rId6" action="ppaction://hlinksldjump"/>
                <a:extLst>
                  <a:ext uri="{FF2B5EF4-FFF2-40B4-BE49-F238E27FC236}">
                    <a16:creationId xmlns:a16="http://schemas.microsoft.com/office/drawing/2014/main" id="{75EC092A-2487-401F-8614-969DBCDB429C}"/>
                  </a:ext>
                </a:extLst>
              </p:cNvPr>
              <p:cNvSpPr txBox="1">
                <a:spLocks noChangeArrowheads="1"/>
              </p:cNvSpPr>
              <p:nvPr/>
            </p:nvSpPr>
            <p:spPr bwMode="auto">
              <a:xfrm>
                <a:off x="648" y="3380"/>
                <a:ext cx="19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a:solidFill>
                      <a:srgbClr val="FFFF00"/>
                    </a:solidFill>
                  </a:rPr>
                  <a:t>ESCALA DAS IMAGENS</a:t>
                </a:r>
              </a:p>
            </p:txBody>
          </p:sp>
          <p:pic>
            <p:nvPicPr>
              <p:cNvPr id="5138" name="Picture 237" descr="Cap10_8">
                <a:extLst>
                  <a:ext uri="{FF2B5EF4-FFF2-40B4-BE49-F238E27FC236}">
                    <a16:creationId xmlns:a16="http://schemas.microsoft.com/office/drawing/2014/main" id="{85CB5A45-2C5F-4996-9F93-C05AE834A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344"/>
                <a:ext cx="3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6" name="AutoShape 248">
              <a:hlinkClick r:id="rId6" action="ppaction://hlinksldjump"/>
              <a:extLst>
                <a:ext uri="{FF2B5EF4-FFF2-40B4-BE49-F238E27FC236}">
                  <a16:creationId xmlns:a16="http://schemas.microsoft.com/office/drawing/2014/main" id="{6DD5BAF0-2A3B-445F-87C0-B4D1ACFE4CC2}"/>
                </a:ext>
              </a:extLst>
            </p:cNvPr>
            <p:cNvSpPr>
              <a:spLocks noChangeArrowheads="1"/>
            </p:cNvSpPr>
            <p:nvPr/>
          </p:nvSpPr>
          <p:spPr bwMode="auto">
            <a:xfrm>
              <a:off x="5052" y="3456"/>
              <a:ext cx="336" cy="144"/>
            </a:xfrm>
            <a:custGeom>
              <a:avLst/>
              <a:gdLst>
                <a:gd name="T0" fmla="*/ 252 w 21600"/>
                <a:gd name="T1" fmla="*/ 0 h 21600"/>
                <a:gd name="T2" fmla="*/ 0 w 21600"/>
                <a:gd name="T3" fmla="*/ 72 h 21600"/>
                <a:gd name="T4" fmla="*/ 252 w 21600"/>
                <a:gd name="T5" fmla="*/ 144 h 21600"/>
                <a:gd name="T6" fmla="*/ 336 w 21600"/>
                <a:gd name="T7" fmla="*/ 72 h 21600"/>
                <a:gd name="T8" fmla="*/ 17694720 60000 65536"/>
                <a:gd name="T9" fmla="*/ 11796480 60000 65536"/>
                <a:gd name="T10" fmla="*/ 5898240 60000 65536"/>
                <a:gd name="T11" fmla="*/ 0 60000 65536"/>
                <a:gd name="T12" fmla="*/ 340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506" name="Group 258">
            <a:extLst>
              <a:ext uri="{FF2B5EF4-FFF2-40B4-BE49-F238E27FC236}">
                <a16:creationId xmlns:a16="http://schemas.microsoft.com/office/drawing/2014/main" id="{3279FC1B-C176-4FE7-801F-77610D778262}"/>
              </a:ext>
            </a:extLst>
          </p:cNvPr>
          <p:cNvGrpSpPr>
            <a:grpSpLocks/>
          </p:cNvGrpSpPr>
          <p:nvPr/>
        </p:nvGrpSpPr>
        <p:grpSpPr bwMode="auto">
          <a:xfrm>
            <a:off x="381000" y="5937250"/>
            <a:ext cx="8229600" cy="463550"/>
            <a:chOff x="240" y="3740"/>
            <a:chExt cx="5184" cy="292"/>
          </a:xfrm>
        </p:grpSpPr>
        <p:grpSp>
          <p:nvGrpSpPr>
            <p:cNvPr id="5131" name="Group 244">
              <a:extLst>
                <a:ext uri="{FF2B5EF4-FFF2-40B4-BE49-F238E27FC236}">
                  <a16:creationId xmlns:a16="http://schemas.microsoft.com/office/drawing/2014/main" id="{CBC40CB8-28C1-4418-B2DB-D5F60B821232}"/>
                </a:ext>
              </a:extLst>
            </p:cNvPr>
            <p:cNvGrpSpPr>
              <a:grpSpLocks/>
            </p:cNvGrpSpPr>
            <p:nvPr/>
          </p:nvGrpSpPr>
          <p:grpSpPr bwMode="auto">
            <a:xfrm>
              <a:off x="240" y="3740"/>
              <a:ext cx="3399" cy="292"/>
              <a:chOff x="240" y="3740"/>
              <a:chExt cx="3399" cy="292"/>
            </a:xfrm>
          </p:grpSpPr>
          <p:sp>
            <p:nvSpPr>
              <p:cNvPr id="5133" name="Text Box 238">
                <a:hlinkClick r:id="" action="ppaction://hlinkshowjump?jump=lastslide"/>
                <a:extLst>
                  <a:ext uri="{FF2B5EF4-FFF2-40B4-BE49-F238E27FC236}">
                    <a16:creationId xmlns:a16="http://schemas.microsoft.com/office/drawing/2014/main" id="{A71F256A-E7DC-4250-A102-9DB602679077}"/>
                  </a:ext>
                </a:extLst>
              </p:cNvPr>
              <p:cNvSpPr txBox="1">
                <a:spLocks noChangeArrowheads="1"/>
              </p:cNvSpPr>
              <p:nvPr/>
            </p:nvSpPr>
            <p:spPr bwMode="auto">
              <a:xfrm>
                <a:off x="648" y="3776"/>
                <a:ext cx="29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a:solidFill>
                      <a:srgbClr val="FFFF00"/>
                    </a:solidFill>
                  </a:rPr>
                  <a:t>EXPERIÊNCIA DO FOTOINTÉRPRETE</a:t>
                </a:r>
              </a:p>
            </p:txBody>
          </p:sp>
          <p:pic>
            <p:nvPicPr>
              <p:cNvPr id="5134" name="Picture 239" descr="Cap10_8">
                <a:extLst>
                  <a:ext uri="{FF2B5EF4-FFF2-40B4-BE49-F238E27FC236}">
                    <a16:creationId xmlns:a16="http://schemas.microsoft.com/office/drawing/2014/main" id="{7427D8AB-C7E5-4BCB-9601-EAB1AB10C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740"/>
                <a:ext cx="3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2" name="AutoShape 255">
              <a:hlinkClick r:id="" action="ppaction://hlinkshowjump?jump=lastslide"/>
              <a:extLst>
                <a:ext uri="{FF2B5EF4-FFF2-40B4-BE49-F238E27FC236}">
                  <a16:creationId xmlns:a16="http://schemas.microsoft.com/office/drawing/2014/main" id="{55F2B372-ACAC-4750-B72A-82BCD062ED42}"/>
                </a:ext>
              </a:extLst>
            </p:cNvPr>
            <p:cNvSpPr>
              <a:spLocks noChangeArrowheads="1"/>
            </p:cNvSpPr>
            <p:nvPr/>
          </p:nvSpPr>
          <p:spPr bwMode="auto">
            <a:xfrm>
              <a:off x="5088" y="3840"/>
              <a:ext cx="336" cy="144"/>
            </a:xfrm>
            <a:custGeom>
              <a:avLst/>
              <a:gdLst>
                <a:gd name="T0" fmla="*/ 252 w 21600"/>
                <a:gd name="T1" fmla="*/ 0 h 21600"/>
                <a:gd name="T2" fmla="*/ 0 w 21600"/>
                <a:gd name="T3" fmla="*/ 72 h 21600"/>
                <a:gd name="T4" fmla="*/ 252 w 21600"/>
                <a:gd name="T5" fmla="*/ 144 h 21600"/>
                <a:gd name="T6" fmla="*/ 336 w 21600"/>
                <a:gd name="T7" fmla="*/ 72 h 21600"/>
                <a:gd name="T8" fmla="*/ 17694720 60000 65536"/>
                <a:gd name="T9" fmla="*/ 11796480 60000 65536"/>
                <a:gd name="T10" fmla="*/ 5898240 60000 65536"/>
                <a:gd name="T11" fmla="*/ 0 60000 65536"/>
                <a:gd name="T12" fmla="*/ 340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3465"/>
                                        </p:tgtEl>
                                        <p:attrNameLst>
                                          <p:attrName>style.visibility</p:attrName>
                                        </p:attrNameLst>
                                      </p:cBhvr>
                                      <p:to>
                                        <p:strVal val="visible"/>
                                      </p:to>
                                    </p:set>
                                    <p:animEffect transition="in" filter="wipe(down)">
                                      <p:cBhvr>
                                        <p:cTn id="7" dur="145">
                                          <p:stCondLst>
                                            <p:cond delay="0"/>
                                          </p:stCondLst>
                                        </p:cTn>
                                        <p:tgtEl>
                                          <p:spTgt spid="53465"/>
                                        </p:tgtEl>
                                      </p:cBhvr>
                                    </p:animEffect>
                                    <p:anim calcmode="lin" valueType="num">
                                      <p:cBhvr>
                                        <p:cTn id="8" dur="456" tmFilter="0,0; 0.14,0.36; 0.43,0.73; 0.71,0.91; 1.0,1.0">
                                          <p:stCondLst>
                                            <p:cond delay="0"/>
                                          </p:stCondLst>
                                        </p:cTn>
                                        <p:tgtEl>
                                          <p:spTgt spid="5346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346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346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346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3465"/>
                                        </p:tgtEl>
                                        <p:attrNameLst>
                                          <p:attrName>ppt_y</p:attrName>
                                        </p:attrNameLst>
                                      </p:cBhvr>
                                      <p:tavLst>
                                        <p:tav tm="0" fmla="#ppt_y-sin(pi*$)/81">
                                          <p:val>
                                            <p:fltVal val="0"/>
                                          </p:val>
                                        </p:tav>
                                        <p:tav tm="100000">
                                          <p:val>
                                            <p:fltVal val="1"/>
                                          </p:val>
                                        </p:tav>
                                      </p:tavLst>
                                    </p:anim>
                                    <p:animScale>
                                      <p:cBhvr>
                                        <p:cTn id="13" dur="7">
                                          <p:stCondLst>
                                            <p:cond delay="162"/>
                                          </p:stCondLst>
                                        </p:cTn>
                                        <p:tgtEl>
                                          <p:spTgt spid="53465"/>
                                        </p:tgtEl>
                                      </p:cBhvr>
                                      <p:to x="100000" y="60000"/>
                                    </p:animScale>
                                    <p:animScale>
                                      <p:cBhvr>
                                        <p:cTn id="14" dur="41" decel="50000">
                                          <p:stCondLst>
                                            <p:cond delay="169"/>
                                          </p:stCondLst>
                                        </p:cTn>
                                        <p:tgtEl>
                                          <p:spTgt spid="53465"/>
                                        </p:tgtEl>
                                      </p:cBhvr>
                                      <p:to x="100000" y="100000"/>
                                    </p:animScale>
                                    <p:animScale>
                                      <p:cBhvr>
                                        <p:cTn id="15" dur="7">
                                          <p:stCondLst>
                                            <p:cond delay="328"/>
                                          </p:stCondLst>
                                        </p:cTn>
                                        <p:tgtEl>
                                          <p:spTgt spid="53465"/>
                                        </p:tgtEl>
                                      </p:cBhvr>
                                      <p:to x="100000" y="80000"/>
                                    </p:animScale>
                                    <p:animScale>
                                      <p:cBhvr>
                                        <p:cTn id="16" dur="41" decel="50000">
                                          <p:stCondLst>
                                            <p:cond delay="335"/>
                                          </p:stCondLst>
                                        </p:cTn>
                                        <p:tgtEl>
                                          <p:spTgt spid="53465"/>
                                        </p:tgtEl>
                                      </p:cBhvr>
                                      <p:to x="100000" y="100000"/>
                                    </p:animScale>
                                    <p:animScale>
                                      <p:cBhvr>
                                        <p:cTn id="17" dur="7">
                                          <p:stCondLst>
                                            <p:cond delay="410"/>
                                          </p:stCondLst>
                                        </p:cTn>
                                        <p:tgtEl>
                                          <p:spTgt spid="53465"/>
                                        </p:tgtEl>
                                      </p:cBhvr>
                                      <p:to x="100000" y="90000"/>
                                    </p:animScale>
                                    <p:animScale>
                                      <p:cBhvr>
                                        <p:cTn id="18" dur="41" decel="50000">
                                          <p:stCondLst>
                                            <p:cond delay="417"/>
                                          </p:stCondLst>
                                        </p:cTn>
                                        <p:tgtEl>
                                          <p:spTgt spid="53465"/>
                                        </p:tgtEl>
                                      </p:cBhvr>
                                      <p:to x="100000" y="100000"/>
                                    </p:animScale>
                                    <p:animScale>
                                      <p:cBhvr>
                                        <p:cTn id="19" dur="7">
                                          <p:stCondLst>
                                            <p:cond delay="452"/>
                                          </p:stCondLst>
                                        </p:cTn>
                                        <p:tgtEl>
                                          <p:spTgt spid="53465"/>
                                        </p:tgtEl>
                                      </p:cBhvr>
                                      <p:to x="100000" y="95000"/>
                                    </p:animScale>
                                    <p:animScale>
                                      <p:cBhvr>
                                        <p:cTn id="20" dur="41" decel="50000">
                                          <p:stCondLst>
                                            <p:cond delay="458"/>
                                          </p:stCondLst>
                                        </p:cTn>
                                        <p:tgtEl>
                                          <p:spTgt spid="5346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3464"/>
                                        </p:tgtEl>
                                        <p:attrNameLst>
                                          <p:attrName>style.visibility</p:attrName>
                                        </p:attrNameLst>
                                      </p:cBhvr>
                                      <p:to>
                                        <p:strVal val="visible"/>
                                      </p:to>
                                    </p:set>
                                    <p:animEffect transition="in" filter="box(in)">
                                      <p:cBhvr>
                                        <p:cTn id="25" dur="500"/>
                                        <p:tgtEl>
                                          <p:spTgt spid="53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53469"/>
                                        </p:tgtEl>
                                        <p:attrNameLst>
                                          <p:attrName>style.visibility</p:attrName>
                                        </p:attrNameLst>
                                      </p:cBhvr>
                                      <p:to>
                                        <p:strVal val="visible"/>
                                      </p:to>
                                    </p:set>
                                    <p:animEffect transition="in" filter="fade">
                                      <p:cBhvr>
                                        <p:cTn id="30" dur="500"/>
                                        <p:tgtEl>
                                          <p:spTgt spid="53469"/>
                                        </p:tgtEl>
                                      </p:cBhvr>
                                    </p:animEffect>
                                    <p:anim calcmode="lin" valueType="num">
                                      <p:cBhvr>
                                        <p:cTn id="31" dur="500" fill="hold"/>
                                        <p:tgtEl>
                                          <p:spTgt spid="53469"/>
                                        </p:tgtEl>
                                        <p:attrNameLst>
                                          <p:attrName>style.rotation</p:attrName>
                                        </p:attrNameLst>
                                      </p:cBhvr>
                                      <p:tavLst>
                                        <p:tav tm="0">
                                          <p:val>
                                            <p:fltVal val="720"/>
                                          </p:val>
                                        </p:tav>
                                        <p:tav tm="100000">
                                          <p:val>
                                            <p:fltVal val="0"/>
                                          </p:val>
                                        </p:tav>
                                      </p:tavLst>
                                    </p:anim>
                                    <p:anim calcmode="lin" valueType="num">
                                      <p:cBhvr>
                                        <p:cTn id="32" dur="500" fill="hold"/>
                                        <p:tgtEl>
                                          <p:spTgt spid="53469"/>
                                        </p:tgtEl>
                                        <p:attrNameLst>
                                          <p:attrName>ppt_h</p:attrName>
                                        </p:attrNameLst>
                                      </p:cBhvr>
                                      <p:tavLst>
                                        <p:tav tm="0">
                                          <p:val>
                                            <p:fltVal val="0"/>
                                          </p:val>
                                        </p:tav>
                                        <p:tav tm="100000">
                                          <p:val>
                                            <p:strVal val="#ppt_h"/>
                                          </p:val>
                                        </p:tav>
                                      </p:tavLst>
                                    </p:anim>
                                    <p:anim calcmode="lin" valueType="num">
                                      <p:cBhvr>
                                        <p:cTn id="33" dur="500" fill="hold"/>
                                        <p:tgtEl>
                                          <p:spTgt spid="53469"/>
                                        </p:tgtEl>
                                        <p:attrNameLst>
                                          <p:attrName>ppt_w</p:attrName>
                                        </p:attrNameLst>
                                      </p:cBhvr>
                                      <p:tavLst>
                                        <p:tav tm="0">
                                          <p:val>
                                            <p:fltVal val="0"/>
                                          </p:val>
                                        </p:tav>
                                        <p:tav tm="100000">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3498"/>
                                        </p:tgtEl>
                                        <p:attrNameLst>
                                          <p:attrName>style.visibility</p:attrName>
                                        </p:attrNameLst>
                                      </p:cBhvr>
                                      <p:to>
                                        <p:strVal val="visible"/>
                                      </p:to>
                                    </p:set>
                                    <p:animEffect transition="in" filter="box(in)">
                                      <p:cBhvr>
                                        <p:cTn id="38" dur="500"/>
                                        <p:tgtEl>
                                          <p:spTgt spid="534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53499"/>
                                        </p:tgtEl>
                                        <p:attrNameLst>
                                          <p:attrName>style.visibility</p:attrName>
                                        </p:attrNameLst>
                                      </p:cBhvr>
                                      <p:to>
                                        <p:strVal val="visible"/>
                                      </p:to>
                                    </p:set>
                                    <p:animEffect transition="in" filter="box(in)">
                                      <p:cBhvr>
                                        <p:cTn id="43" dur="500"/>
                                        <p:tgtEl>
                                          <p:spTgt spid="5349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53504"/>
                                        </p:tgtEl>
                                        <p:attrNameLst>
                                          <p:attrName>style.visibility</p:attrName>
                                        </p:attrNameLst>
                                      </p:cBhvr>
                                      <p:to>
                                        <p:strVal val="visible"/>
                                      </p:to>
                                    </p:set>
                                    <p:animEffect transition="in" filter="box(in)">
                                      <p:cBhvr>
                                        <p:cTn id="48" dur="500"/>
                                        <p:tgtEl>
                                          <p:spTgt spid="5350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53505"/>
                                        </p:tgtEl>
                                        <p:attrNameLst>
                                          <p:attrName>style.visibility</p:attrName>
                                        </p:attrNameLst>
                                      </p:cBhvr>
                                      <p:to>
                                        <p:strVal val="visible"/>
                                      </p:to>
                                    </p:set>
                                    <p:animEffect transition="in" filter="box(in)">
                                      <p:cBhvr>
                                        <p:cTn id="53" dur="500"/>
                                        <p:tgtEl>
                                          <p:spTgt spid="535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53506"/>
                                        </p:tgtEl>
                                        <p:attrNameLst>
                                          <p:attrName>style.visibility</p:attrName>
                                        </p:attrNameLst>
                                      </p:cBhvr>
                                      <p:to>
                                        <p:strVal val="visible"/>
                                      </p:to>
                                    </p:set>
                                    <p:animEffect transition="in" filter="box(in)">
                                      <p:cBhvr>
                                        <p:cTn id="58" dur="500"/>
                                        <p:tgtEl>
                                          <p:spTgt spid="53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4" grpId="0"/>
      <p:bldP spid="534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48609" name="Group 129">
            <a:extLst>
              <a:ext uri="{FF2B5EF4-FFF2-40B4-BE49-F238E27FC236}">
                <a16:creationId xmlns:a16="http://schemas.microsoft.com/office/drawing/2014/main" id="{F91C3A6A-AF69-405B-A860-129B3D7C65C4}"/>
              </a:ext>
            </a:extLst>
          </p:cNvPr>
          <p:cNvGrpSpPr>
            <a:grpSpLocks/>
          </p:cNvGrpSpPr>
          <p:nvPr/>
        </p:nvGrpSpPr>
        <p:grpSpPr bwMode="auto">
          <a:xfrm>
            <a:off x="0" y="1371600"/>
            <a:ext cx="8839200" cy="5334000"/>
            <a:chOff x="0" y="864"/>
            <a:chExt cx="5568" cy="3360"/>
          </a:xfrm>
        </p:grpSpPr>
        <p:grpSp>
          <p:nvGrpSpPr>
            <p:cNvPr id="6149" name="Group 125">
              <a:extLst>
                <a:ext uri="{FF2B5EF4-FFF2-40B4-BE49-F238E27FC236}">
                  <a16:creationId xmlns:a16="http://schemas.microsoft.com/office/drawing/2014/main" id="{C8FF6B66-887E-4CAD-9ACA-D562F40B29A1}"/>
                </a:ext>
              </a:extLst>
            </p:cNvPr>
            <p:cNvGrpSpPr>
              <a:grpSpLocks/>
            </p:cNvGrpSpPr>
            <p:nvPr/>
          </p:nvGrpSpPr>
          <p:grpSpPr bwMode="auto">
            <a:xfrm>
              <a:off x="192" y="864"/>
              <a:ext cx="5376" cy="3360"/>
              <a:chOff x="192" y="864"/>
              <a:chExt cx="5376" cy="3360"/>
            </a:xfrm>
          </p:grpSpPr>
          <p:sp>
            <p:nvSpPr>
              <p:cNvPr id="6152" name="Text Box 119">
                <a:extLst>
                  <a:ext uri="{FF2B5EF4-FFF2-40B4-BE49-F238E27FC236}">
                    <a16:creationId xmlns:a16="http://schemas.microsoft.com/office/drawing/2014/main" id="{EED41B33-B618-45FC-94A2-5AB6FD0506AC}"/>
                  </a:ext>
                </a:extLst>
              </p:cNvPr>
              <p:cNvSpPr txBox="1">
                <a:spLocks noChangeArrowheads="1"/>
              </p:cNvSpPr>
              <p:nvPr/>
            </p:nvSpPr>
            <p:spPr bwMode="auto">
              <a:xfrm>
                <a:off x="192" y="3590"/>
                <a:ext cx="537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000" b="1"/>
                  <a:t>Composições coloridas [TM3 (azul), TM4 (verde), TM5 (vermelho)] de uma área de soja no Triângulo Mineiro, com cultura de verão, obtidas em 29/01/1996 (A) e 04/05/1996 (B)</a:t>
                </a:r>
              </a:p>
            </p:txBody>
          </p:sp>
          <p:pic>
            <p:nvPicPr>
              <p:cNvPr id="6153" name="Picture 123" descr="Cap13_1">
                <a:extLst>
                  <a:ext uri="{FF2B5EF4-FFF2-40B4-BE49-F238E27FC236}">
                    <a16:creationId xmlns:a16="http://schemas.microsoft.com/office/drawing/2014/main" id="{B2ADADC7-8929-4FB4-BD5C-DF05B46F6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 y="864"/>
                <a:ext cx="4532" cy="2669"/>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150" name="Text Box 127">
              <a:extLst>
                <a:ext uri="{FF2B5EF4-FFF2-40B4-BE49-F238E27FC236}">
                  <a16:creationId xmlns:a16="http://schemas.microsoft.com/office/drawing/2014/main" id="{0AFD91A6-7BDB-4B7F-86DC-5CF9983F6700}"/>
                </a:ext>
              </a:extLst>
            </p:cNvPr>
            <p:cNvSpPr txBox="1">
              <a:spLocks noChangeArrowheads="1"/>
            </p:cNvSpPr>
            <p:nvPr/>
          </p:nvSpPr>
          <p:spPr bwMode="auto">
            <a:xfrm rot="5400000">
              <a:off x="-434" y="2166"/>
              <a:ext cx="11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b="1">
                  <a:solidFill>
                    <a:srgbClr val="FFFF00"/>
                  </a:solidFill>
                </a:rPr>
                <a:t>ÉPOCA IDEAL</a:t>
              </a:r>
            </a:p>
          </p:txBody>
        </p:sp>
        <p:sp>
          <p:nvSpPr>
            <p:cNvPr id="6151" name="Line 128">
              <a:extLst>
                <a:ext uri="{FF2B5EF4-FFF2-40B4-BE49-F238E27FC236}">
                  <a16:creationId xmlns:a16="http://schemas.microsoft.com/office/drawing/2014/main" id="{E619CD24-8F56-45A5-9483-2563E0EFDCAA}"/>
                </a:ext>
              </a:extLst>
            </p:cNvPr>
            <p:cNvSpPr>
              <a:spLocks noChangeShapeType="1"/>
            </p:cNvSpPr>
            <p:nvPr/>
          </p:nvSpPr>
          <p:spPr bwMode="auto">
            <a:xfrm flipV="1">
              <a:off x="192" y="2016"/>
              <a:ext cx="864" cy="28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6147" name="Text Box 130">
            <a:extLst>
              <a:ext uri="{FF2B5EF4-FFF2-40B4-BE49-F238E27FC236}">
                <a16:creationId xmlns:a16="http://schemas.microsoft.com/office/drawing/2014/main" id="{44BBBB6E-7818-4263-A2BA-2D3ADFCF53F1}"/>
              </a:ext>
            </a:extLst>
          </p:cNvPr>
          <p:cNvSpPr txBox="1">
            <a:spLocks noChangeArrowheads="1"/>
          </p:cNvSpPr>
          <p:nvPr/>
        </p:nvSpPr>
        <p:spPr bwMode="auto">
          <a:xfrm>
            <a:off x="361950" y="95250"/>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a:t>A melhor época de seleção de imagens de satélites, para identificar e mapear áreas dessa cultura, é a que vai do </a:t>
            </a:r>
            <a:r>
              <a:rPr lang="pt-BR" altLang="pt-BR">
                <a:solidFill>
                  <a:srgbClr val="FFFF00"/>
                </a:solidFill>
              </a:rPr>
              <a:t>início da floração até o enchimento de grão</a:t>
            </a:r>
            <a:r>
              <a:rPr lang="pt-BR" altLang="pt-BR"/>
              <a:t>, período em que a cultura está completamente desenvolvida e com intensidade máxima de atividade fotossintética.</a:t>
            </a:r>
          </a:p>
        </p:txBody>
      </p:sp>
      <p:sp>
        <p:nvSpPr>
          <p:cNvPr id="6148" name="AutoShape 131">
            <a:hlinkClick r:id="rId3" action="ppaction://hlinksldjump" highlightClick="1"/>
            <a:extLst>
              <a:ext uri="{FF2B5EF4-FFF2-40B4-BE49-F238E27FC236}">
                <a16:creationId xmlns:a16="http://schemas.microsoft.com/office/drawing/2014/main" id="{57667C93-B7AE-4C19-9FB8-EF2B658BAD86}"/>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8609"/>
                                        </p:tgtEl>
                                        <p:attrNameLst>
                                          <p:attrName>style.visibility</p:attrName>
                                        </p:attrNameLst>
                                      </p:cBhvr>
                                      <p:to>
                                        <p:strVal val="visible"/>
                                      </p:to>
                                    </p:set>
                                    <p:animEffect transition="in" filter="fade">
                                      <p:cBhvr>
                                        <p:cTn id="7" dur="500"/>
                                        <p:tgtEl>
                                          <p:spTgt spid="148609"/>
                                        </p:tgtEl>
                                      </p:cBhvr>
                                    </p:animEffect>
                                    <p:anim calcmode="lin" valueType="num">
                                      <p:cBhvr>
                                        <p:cTn id="8" dur="500" fill="hold"/>
                                        <p:tgtEl>
                                          <p:spTgt spid="148609"/>
                                        </p:tgtEl>
                                        <p:attrNameLst>
                                          <p:attrName>style.rotation</p:attrName>
                                        </p:attrNameLst>
                                      </p:cBhvr>
                                      <p:tavLst>
                                        <p:tav tm="0">
                                          <p:val>
                                            <p:fltVal val="720"/>
                                          </p:val>
                                        </p:tav>
                                        <p:tav tm="100000">
                                          <p:val>
                                            <p:fltVal val="0"/>
                                          </p:val>
                                        </p:tav>
                                      </p:tavLst>
                                    </p:anim>
                                    <p:anim calcmode="lin" valueType="num">
                                      <p:cBhvr>
                                        <p:cTn id="9" dur="500" fill="hold"/>
                                        <p:tgtEl>
                                          <p:spTgt spid="148609"/>
                                        </p:tgtEl>
                                        <p:attrNameLst>
                                          <p:attrName>ppt_h</p:attrName>
                                        </p:attrNameLst>
                                      </p:cBhvr>
                                      <p:tavLst>
                                        <p:tav tm="0">
                                          <p:val>
                                            <p:fltVal val="0"/>
                                          </p:val>
                                        </p:tav>
                                        <p:tav tm="100000">
                                          <p:val>
                                            <p:strVal val="#ppt_h"/>
                                          </p:val>
                                        </p:tav>
                                      </p:tavLst>
                                    </p:anim>
                                    <p:anim calcmode="lin" valueType="num">
                                      <p:cBhvr>
                                        <p:cTn id="10" dur="500" fill="hold"/>
                                        <p:tgtEl>
                                          <p:spTgt spid="14860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7170" name="Group 9">
            <a:extLst>
              <a:ext uri="{FF2B5EF4-FFF2-40B4-BE49-F238E27FC236}">
                <a16:creationId xmlns:a16="http://schemas.microsoft.com/office/drawing/2014/main" id="{008EB686-2624-4756-9224-7090CB41E8CF}"/>
              </a:ext>
            </a:extLst>
          </p:cNvPr>
          <p:cNvGrpSpPr>
            <a:grpSpLocks/>
          </p:cNvGrpSpPr>
          <p:nvPr/>
        </p:nvGrpSpPr>
        <p:grpSpPr bwMode="auto">
          <a:xfrm>
            <a:off x="342900" y="2043113"/>
            <a:ext cx="8153400" cy="4659312"/>
            <a:chOff x="216" y="1287"/>
            <a:chExt cx="5136" cy="2935"/>
          </a:xfrm>
        </p:grpSpPr>
        <p:sp>
          <p:nvSpPr>
            <p:cNvPr id="7172" name="Text Box 3">
              <a:extLst>
                <a:ext uri="{FF2B5EF4-FFF2-40B4-BE49-F238E27FC236}">
                  <a16:creationId xmlns:a16="http://schemas.microsoft.com/office/drawing/2014/main" id="{1A51137C-ED62-410E-B8EB-1D498F2AF0AE}"/>
                </a:ext>
              </a:extLst>
            </p:cNvPr>
            <p:cNvSpPr txBox="1">
              <a:spLocks noChangeArrowheads="1"/>
            </p:cNvSpPr>
            <p:nvPr/>
          </p:nvSpPr>
          <p:spPr bwMode="auto">
            <a:xfrm>
              <a:off x="216" y="3588"/>
              <a:ext cx="513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000" b="1"/>
                <a:t>Imagem do sensor ETM do LANDSAT-5, banda 4, mostrando o contraste entre o lago de Furnas e os alvos vizinhos, na região de Boa Esperança, MG.</a:t>
              </a:r>
            </a:p>
          </p:txBody>
        </p:sp>
        <p:pic>
          <p:nvPicPr>
            <p:cNvPr id="7173" name="Picture 5" descr="Cap13_2">
              <a:extLst>
                <a:ext uri="{FF2B5EF4-FFF2-40B4-BE49-F238E27FC236}">
                  <a16:creationId xmlns:a16="http://schemas.microsoft.com/office/drawing/2014/main" id="{8AC585A8-020D-4C60-801F-0E8A04B25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1287"/>
              <a:ext cx="2813" cy="2239"/>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7171" name="Text Box 8">
            <a:extLst>
              <a:ext uri="{FF2B5EF4-FFF2-40B4-BE49-F238E27FC236}">
                <a16:creationId xmlns:a16="http://schemas.microsoft.com/office/drawing/2014/main" id="{03279002-7AB9-479C-B342-274C013BBA26}"/>
              </a:ext>
            </a:extLst>
          </p:cNvPr>
          <p:cNvSpPr txBox="1">
            <a:spLocks noChangeArrowheads="1"/>
          </p:cNvSpPr>
          <p:nvPr/>
        </p:nvSpPr>
        <p:spPr bwMode="auto">
          <a:xfrm>
            <a:off x="361950" y="190500"/>
            <a:ext cx="853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a:t>Se o usuário está interessado em delimitar o </a:t>
            </a:r>
            <a:r>
              <a:rPr lang="pt-BR" altLang="pt-BR">
                <a:solidFill>
                  <a:srgbClr val="FFFF00"/>
                </a:solidFill>
              </a:rPr>
              <a:t>perímetro de um lago</a:t>
            </a:r>
            <a:r>
              <a:rPr lang="pt-BR" altLang="pt-BR"/>
              <a:t>, a recomendação é que se use uma imagem obtida na região do </a:t>
            </a:r>
            <a:r>
              <a:rPr lang="pt-BR" altLang="pt-BR">
                <a:solidFill>
                  <a:srgbClr val="FFFF00"/>
                </a:solidFill>
              </a:rPr>
              <a:t>infravermelho próximo</a:t>
            </a:r>
            <a:r>
              <a:rPr lang="pt-BR" altLang="pt-BR"/>
              <a:t>, tal como a banda TM4 do Landsat. No entanto, se o interesse for estudar a </a:t>
            </a:r>
            <a:r>
              <a:rPr lang="pt-BR" altLang="pt-BR">
                <a:solidFill>
                  <a:srgbClr val="FFFF00"/>
                </a:solidFill>
              </a:rPr>
              <a:t>qualidade da água num lago</a:t>
            </a:r>
            <a:r>
              <a:rPr lang="pt-BR" altLang="pt-BR"/>
              <a:t>, </a:t>
            </a:r>
            <a:r>
              <a:rPr lang="pt-BR" altLang="pt-BR">
                <a:solidFill>
                  <a:srgbClr val="FFFF00"/>
                </a:solidFill>
              </a:rPr>
              <a:t>rio ou represa</a:t>
            </a:r>
            <a:r>
              <a:rPr lang="pt-BR" altLang="pt-BR"/>
              <a:t>, ele deve usar informações coletadas na região do visível, preferencialmente na </a:t>
            </a:r>
            <a:r>
              <a:rPr lang="pt-BR" altLang="pt-BR">
                <a:solidFill>
                  <a:srgbClr val="FFFF00"/>
                </a:solidFill>
              </a:rPr>
              <a:t>região do verde</a:t>
            </a:r>
            <a:r>
              <a:rPr lang="pt-BR" altLang="pt-BR"/>
              <a:t>, como a banda TM2 do Landasat-5 ou XS1 do SPOT.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35529" name="Group 9">
            <a:extLst>
              <a:ext uri="{FF2B5EF4-FFF2-40B4-BE49-F238E27FC236}">
                <a16:creationId xmlns:a16="http://schemas.microsoft.com/office/drawing/2014/main" id="{2C820814-1D92-4E14-9326-2AD749164CE6}"/>
              </a:ext>
            </a:extLst>
          </p:cNvPr>
          <p:cNvGrpSpPr>
            <a:grpSpLocks/>
          </p:cNvGrpSpPr>
          <p:nvPr/>
        </p:nvGrpSpPr>
        <p:grpSpPr bwMode="auto">
          <a:xfrm>
            <a:off x="495300" y="2070100"/>
            <a:ext cx="7772400" cy="4787900"/>
            <a:chOff x="312" y="1304"/>
            <a:chExt cx="4896" cy="3016"/>
          </a:xfrm>
        </p:grpSpPr>
        <p:sp>
          <p:nvSpPr>
            <p:cNvPr id="8196" name="Text Box 3">
              <a:extLst>
                <a:ext uri="{FF2B5EF4-FFF2-40B4-BE49-F238E27FC236}">
                  <a16:creationId xmlns:a16="http://schemas.microsoft.com/office/drawing/2014/main" id="{FBF102A1-1EAB-4F34-AEEC-C23189B5BF71}"/>
                </a:ext>
              </a:extLst>
            </p:cNvPr>
            <p:cNvSpPr txBox="1">
              <a:spLocks noChangeArrowheads="1"/>
            </p:cNvSpPr>
            <p:nvPr/>
          </p:nvSpPr>
          <p:spPr bwMode="auto">
            <a:xfrm>
              <a:off x="312" y="3686"/>
              <a:ext cx="489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000" b="1"/>
                <a:t>Imagem do sensor ETM do LANDSAT-7, banda 2, mostrando a qualidade da água no lago de Furnas, na região de Boa Esperança, MG.</a:t>
              </a:r>
            </a:p>
          </p:txBody>
        </p:sp>
        <p:pic>
          <p:nvPicPr>
            <p:cNvPr id="8197" name="Picture 5" descr="Cap13_3">
              <a:extLst>
                <a:ext uri="{FF2B5EF4-FFF2-40B4-BE49-F238E27FC236}">
                  <a16:creationId xmlns:a16="http://schemas.microsoft.com/office/drawing/2014/main" id="{EF48FBE2-84BD-4B0F-BB20-C6199877D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1304"/>
              <a:ext cx="2352" cy="2344"/>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8195" name="Text Box 8">
            <a:extLst>
              <a:ext uri="{FF2B5EF4-FFF2-40B4-BE49-F238E27FC236}">
                <a16:creationId xmlns:a16="http://schemas.microsoft.com/office/drawing/2014/main" id="{0453D109-2DCF-4ED9-A478-CCFBEA5E61C7}"/>
              </a:ext>
            </a:extLst>
          </p:cNvPr>
          <p:cNvSpPr txBox="1">
            <a:spLocks noChangeArrowheads="1"/>
          </p:cNvSpPr>
          <p:nvPr/>
        </p:nvSpPr>
        <p:spPr bwMode="auto">
          <a:xfrm>
            <a:off x="361950" y="57150"/>
            <a:ext cx="853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a:t>Abaixo é mostrada uma imagem obtida pelo sensor ETM+ do Landsat-5, na </a:t>
            </a:r>
            <a:r>
              <a:rPr lang="pt-BR" altLang="pt-BR">
                <a:solidFill>
                  <a:srgbClr val="FFFF00"/>
                </a:solidFill>
              </a:rPr>
              <a:t>faixa espectral do verde</a:t>
            </a:r>
            <a:r>
              <a:rPr lang="pt-BR" altLang="pt-BR"/>
              <a:t>, na qual  se percebe a diferença da qualidade da água na </a:t>
            </a:r>
            <a:r>
              <a:rPr lang="pt-BR" altLang="pt-BR">
                <a:solidFill>
                  <a:srgbClr val="FFFF00"/>
                </a:solidFill>
              </a:rPr>
              <a:t>represa de Furnas</a:t>
            </a:r>
            <a:r>
              <a:rPr lang="pt-BR" altLang="pt-BR"/>
              <a:t>. Na parte em que há </a:t>
            </a:r>
            <a:r>
              <a:rPr lang="pt-BR" altLang="pt-BR">
                <a:solidFill>
                  <a:srgbClr val="FFFF00"/>
                </a:solidFill>
              </a:rPr>
              <a:t>menor concentração</a:t>
            </a:r>
            <a:r>
              <a:rPr lang="pt-BR" altLang="pt-BR"/>
              <a:t> de sedimentos a </a:t>
            </a:r>
            <a:r>
              <a:rPr lang="pt-BR" altLang="pt-BR">
                <a:solidFill>
                  <a:srgbClr val="FFFF00"/>
                </a:solidFill>
              </a:rPr>
              <a:t>absorção de energia é maior</a:t>
            </a:r>
            <a:r>
              <a:rPr lang="pt-BR" altLang="pt-BR"/>
              <a:t>; consequentemente, o </a:t>
            </a:r>
            <a:r>
              <a:rPr lang="pt-BR" altLang="pt-BR">
                <a:solidFill>
                  <a:srgbClr val="FFFF00"/>
                </a:solidFill>
              </a:rPr>
              <a:t>tom de cinza é mais escuro</a:t>
            </a:r>
            <a:r>
              <a:rPr lang="pt-BR" altLang="pt-BR"/>
              <a:t>. Nos locais de </a:t>
            </a:r>
            <a:r>
              <a:rPr lang="pt-BR" altLang="pt-BR">
                <a:solidFill>
                  <a:srgbClr val="FFFF00"/>
                </a:solidFill>
              </a:rPr>
              <a:t>maior concentração</a:t>
            </a:r>
            <a:r>
              <a:rPr lang="pt-BR" altLang="pt-BR"/>
              <a:t> de sedimentos aumenta-se a densidade, o que torna a superfície mais lisa, aumentando a reflexão especular em relação aos locais de menor concentração.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35529"/>
                                        </p:tgtEl>
                                        <p:attrNameLst>
                                          <p:attrName>style.visibility</p:attrName>
                                        </p:attrNameLst>
                                      </p:cBhvr>
                                      <p:to>
                                        <p:strVal val="visible"/>
                                      </p:to>
                                    </p:set>
                                    <p:animEffect transition="in" filter="fade">
                                      <p:cBhvr>
                                        <p:cTn id="7" dur="500"/>
                                        <p:tgtEl>
                                          <p:spTgt spid="235529"/>
                                        </p:tgtEl>
                                      </p:cBhvr>
                                    </p:animEffect>
                                    <p:anim calcmode="lin" valueType="num">
                                      <p:cBhvr>
                                        <p:cTn id="8" dur="500" fill="hold"/>
                                        <p:tgtEl>
                                          <p:spTgt spid="235529"/>
                                        </p:tgtEl>
                                        <p:attrNameLst>
                                          <p:attrName>style.rotation</p:attrName>
                                        </p:attrNameLst>
                                      </p:cBhvr>
                                      <p:tavLst>
                                        <p:tav tm="0">
                                          <p:val>
                                            <p:fltVal val="720"/>
                                          </p:val>
                                        </p:tav>
                                        <p:tav tm="100000">
                                          <p:val>
                                            <p:fltVal val="0"/>
                                          </p:val>
                                        </p:tav>
                                      </p:tavLst>
                                    </p:anim>
                                    <p:anim calcmode="lin" valueType="num">
                                      <p:cBhvr>
                                        <p:cTn id="9" dur="500" fill="hold"/>
                                        <p:tgtEl>
                                          <p:spTgt spid="235529"/>
                                        </p:tgtEl>
                                        <p:attrNameLst>
                                          <p:attrName>ppt_h</p:attrName>
                                        </p:attrNameLst>
                                      </p:cBhvr>
                                      <p:tavLst>
                                        <p:tav tm="0">
                                          <p:val>
                                            <p:fltVal val="0"/>
                                          </p:val>
                                        </p:tav>
                                        <p:tav tm="100000">
                                          <p:val>
                                            <p:strVal val="#ppt_h"/>
                                          </p:val>
                                        </p:tav>
                                      </p:tavLst>
                                    </p:anim>
                                    <p:anim calcmode="lin" valueType="num">
                                      <p:cBhvr>
                                        <p:cTn id="10" dur="500" fill="hold"/>
                                        <p:tgtEl>
                                          <p:spTgt spid="2355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9218" name="Group 6">
            <a:extLst>
              <a:ext uri="{FF2B5EF4-FFF2-40B4-BE49-F238E27FC236}">
                <a16:creationId xmlns:a16="http://schemas.microsoft.com/office/drawing/2014/main" id="{28F95151-F140-4728-B09E-0633000EB9D0}"/>
              </a:ext>
            </a:extLst>
          </p:cNvPr>
          <p:cNvGrpSpPr>
            <a:grpSpLocks/>
          </p:cNvGrpSpPr>
          <p:nvPr/>
        </p:nvGrpSpPr>
        <p:grpSpPr bwMode="auto">
          <a:xfrm>
            <a:off x="76200" y="404813"/>
            <a:ext cx="8915400" cy="6192837"/>
            <a:chOff x="48" y="255"/>
            <a:chExt cx="5616" cy="3901"/>
          </a:xfrm>
        </p:grpSpPr>
        <p:sp>
          <p:nvSpPr>
            <p:cNvPr id="9219" name="Text Box 3">
              <a:extLst>
                <a:ext uri="{FF2B5EF4-FFF2-40B4-BE49-F238E27FC236}">
                  <a16:creationId xmlns:a16="http://schemas.microsoft.com/office/drawing/2014/main" id="{48060F9A-3D09-40D8-9D36-4A98A1E36411}"/>
                </a:ext>
              </a:extLst>
            </p:cNvPr>
            <p:cNvSpPr txBox="1">
              <a:spLocks noChangeArrowheads="1"/>
            </p:cNvSpPr>
            <p:nvPr/>
          </p:nvSpPr>
          <p:spPr bwMode="auto">
            <a:xfrm>
              <a:off x="48" y="3408"/>
              <a:ext cx="561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Composição colorida das bandas ETM3 (B), ETM4(G) e ETM5(R) do LANDSAT-5, para mostrar que nesta composição a vegetação é representada pela cor magenta.</a:t>
              </a:r>
            </a:p>
          </p:txBody>
        </p:sp>
        <p:pic>
          <p:nvPicPr>
            <p:cNvPr id="9220" name="Picture 5" descr="Cap13_4">
              <a:extLst>
                <a:ext uri="{FF2B5EF4-FFF2-40B4-BE49-F238E27FC236}">
                  <a16:creationId xmlns:a16="http://schemas.microsoft.com/office/drawing/2014/main" id="{F67C48D1-C81D-4A12-9BDC-B17DDF9FA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255"/>
              <a:ext cx="4053" cy="305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0242" name="Group 6">
            <a:extLst>
              <a:ext uri="{FF2B5EF4-FFF2-40B4-BE49-F238E27FC236}">
                <a16:creationId xmlns:a16="http://schemas.microsoft.com/office/drawing/2014/main" id="{9AAC7D1A-0386-4161-BA9E-EC8A474278A7}"/>
              </a:ext>
            </a:extLst>
          </p:cNvPr>
          <p:cNvGrpSpPr>
            <a:grpSpLocks/>
          </p:cNvGrpSpPr>
          <p:nvPr/>
        </p:nvGrpSpPr>
        <p:grpSpPr bwMode="auto">
          <a:xfrm>
            <a:off x="76200" y="260350"/>
            <a:ext cx="9067800" cy="6597650"/>
            <a:chOff x="48" y="164"/>
            <a:chExt cx="5712" cy="4156"/>
          </a:xfrm>
        </p:grpSpPr>
        <p:sp>
          <p:nvSpPr>
            <p:cNvPr id="10243" name="Text Box 3">
              <a:extLst>
                <a:ext uri="{FF2B5EF4-FFF2-40B4-BE49-F238E27FC236}">
                  <a16:creationId xmlns:a16="http://schemas.microsoft.com/office/drawing/2014/main" id="{B3A0AAF0-035E-4192-8C98-8EDD35BF70C0}"/>
                </a:ext>
              </a:extLst>
            </p:cNvPr>
            <p:cNvSpPr txBox="1">
              <a:spLocks noChangeArrowheads="1"/>
            </p:cNvSpPr>
            <p:nvPr/>
          </p:nvSpPr>
          <p:spPr bwMode="auto">
            <a:xfrm>
              <a:off x="48" y="3342"/>
              <a:ext cx="571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a:t>Composição colorida das bandas ETM3 (B), ETM4(G) e ETM5(R) do LANDSAT-5, para mostrar que nesta composição a vegetação é representada pela cor</a:t>
              </a:r>
            </a:p>
            <a:p>
              <a:pPr algn="ctr" eaLnBrk="1" hangingPunct="1"/>
              <a:r>
                <a:rPr lang="pt-BR" altLang="pt-BR" sz="2400" b="1"/>
                <a:t> verde-amarelada.</a:t>
              </a:r>
            </a:p>
          </p:txBody>
        </p:sp>
        <p:pic>
          <p:nvPicPr>
            <p:cNvPr id="10244" name="Picture 5" descr="Cap13_5">
              <a:extLst>
                <a:ext uri="{FF2B5EF4-FFF2-40B4-BE49-F238E27FC236}">
                  <a16:creationId xmlns:a16="http://schemas.microsoft.com/office/drawing/2014/main" id="{E056DDD9-BE2D-459C-9340-1437AC9C4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 y="164"/>
              <a:ext cx="4073" cy="316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resentação na sessão de deb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39_TF03460637.potx" id="{9EDB2545-F345-4B2D-9D28-A0E8BECC57B1}" vid="{0FCA38F6-25A2-4296-9267-176A1E2DB94B}"/>
    </a:ext>
  </a:extLst>
</a:theme>
</file>

<file path=ppt/theme/theme3.xml><?xml version="1.0" encoding="utf-8"?>
<a:theme xmlns:a="http://schemas.openxmlformats.org/drawingml/2006/main" name="2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3388</TotalTime>
  <Words>1412</Words>
  <Application>Microsoft Office PowerPoint</Application>
  <PresentationFormat>Apresentação na tela (4:3)</PresentationFormat>
  <Paragraphs>118</Paragraphs>
  <Slides>18</Slides>
  <Notes>1</Notes>
  <HiddenSlides>0</HiddenSlides>
  <MMClips>0</MMClips>
  <ScaleCrop>false</ScaleCrop>
  <HeadingPairs>
    <vt:vector size="6" baseType="variant">
      <vt:variant>
        <vt:lpstr>Fontes usadas</vt:lpstr>
      </vt:variant>
      <vt:variant>
        <vt:i4>12</vt:i4>
      </vt:variant>
      <vt:variant>
        <vt:lpstr>Tema</vt:lpstr>
      </vt:variant>
      <vt:variant>
        <vt:i4>4</vt:i4>
      </vt:variant>
      <vt:variant>
        <vt:lpstr>Títulos de slides</vt:lpstr>
      </vt:variant>
      <vt:variant>
        <vt:i4>18</vt:i4>
      </vt:variant>
    </vt:vector>
  </HeadingPairs>
  <TitlesOfParts>
    <vt:vector size="34" baseType="lpstr">
      <vt:lpstr>Arial</vt:lpstr>
      <vt:lpstr>Arial Black</vt:lpstr>
      <vt:lpstr>Calibri</vt:lpstr>
      <vt:lpstr>Century Gothic</vt:lpstr>
      <vt:lpstr>Helvetica</vt:lpstr>
      <vt:lpstr>Palatino Linotype</vt:lpstr>
      <vt:lpstr>Tahoma</vt:lpstr>
      <vt:lpstr>Times New Roman</vt:lpstr>
      <vt:lpstr>times new roman, new york, time</vt:lpstr>
      <vt:lpstr>Wingdings</vt:lpstr>
      <vt:lpstr>Wingdings 2</vt:lpstr>
      <vt:lpstr>Wingdings 3</vt:lpstr>
      <vt:lpstr>Oceano</vt:lpstr>
      <vt:lpstr>1_Apresentação na sessão de debate</vt:lpstr>
      <vt:lpstr>2_Cacho</vt:lpstr>
      <vt:lpstr>1_Cacho</vt:lpstr>
      <vt:lpstr>Sensoriamento  Remoto (SR)</vt:lpstr>
      <vt:lpstr>Apresentação do PowerPoint</vt:lpstr>
      <vt:lpstr>AULA 15 Considerações Gerais Sobre Análise de Imagens Coletadas por Sensores Orbitais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Agradeço pela Interpretação da Aula</vt:lpstr>
      <vt:lpstr>Apresentação do PowerPoint</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Alexandre Rosa dos Santos</cp:lastModifiedBy>
  <cp:revision>388</cp:revision>
  <dcterms:created xsi:type="dcterms:W3CDTF">2004-09-18T14:04:47Z</dcterms:created>
  <dcterms:modified xsi:type="dcterms:W3CDTF">2023-09-10T22:51:49Z</dcterms:modified>
</cp:coreProperties>
</file>