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0" r:id="rId2"/>
    <p:sldMasterId id="2147483722" r:id="rId3"/>
    <p:sldMasterId id="2147483739" r:id="rId4"/>
  </p:sldMasterIdLst>
  <p:notesMasterIdLst>
    <p:notesMasterId r:id="rId29"/>
  </p:notesMasterIdLst>
  <p:sldIdLst>
    <p:sldId id="383" r:id="rId5"/>
    <p:sldId id="384" r:id="rId6"/>
    <p:sldId id="286" r:id="rId7"/>
    <p:sldId id="276" r:id="rId8"/>
    <p:sldId id="316" r:id="rId9"/>
    <p:sldId id="335" r:id="rId10"/>
    <p:sldId id="325" r:id="rId11"/>
    <p:sldId id="326" r:id="rId12"/>
    <p:sldId id="336" r:id="rId13"/>
    <p:sldId id="327" r:id="rId14"/>
    <p:sldId id="337" r:id="rId15"/>
    <p:sldId id="328" r:id="rId16"/>
    <p:sldId id="338" r:id="rId17"/>
    <p:sldId id="329" r:id="rId18"/>
    <p:sldId id="339" r:id="rId19"/>
    <p:sldId id="330" r:id="rId20"/>
    <p:sldId id="340" r:id="rId21"/>
    <p:sldId id="341" r:id="rId22"/>
    <p:sldId id="332" r:id="rId23"/>
    <p:sldId id="333" r:id="rId24"/>
    <p:sldId id="334" r:id="rId25"/>
    <p:sldId id="385" r:id="rId26"/>
    <p:sldId id="315" r:id="rId27"/>
    <p:sldId id="331"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00"/>
    <a:srgbClr val="660033"/>
    <a:srgbClr val="9999FF"/>
    <a:srgbClr val="CCFF99"/>
    <a:srgbClr val="CC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C4FB2-B355-4717-8A89-8697DA23F321}" v="4" dt="2023-09-10T22:51:06.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3955" autoAdjust="0"/>
  </p:normalViewPr>
  <p:slideViewPr>
    <p:cSldViewPr>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6C94FA41-7994-4BA6-A0A9-B333F2A968F4}"/>
    <pc:docChg chg="custSel modSld">
      <pc:chgData name="Alexandre Rosa dos Santos" userId="e905766dae65b9e1" providerId="LiveId" clId="{6C94FA41-7994-4BA6-A0A9-B333F2A968F4}" dt="2023-08-16T09:26:09.815" v="5"/>
      <pc:docMkLst>
        <pc:docMk/>
      </pc:docMkLst>
      <pc:sldChg chg="addSp delSp modSp mod">
        <pc:chgData name="Alexandre Rosa dos Santos" userId="e905766dae65b9e1" providerId="LiveId" clId="{6C94FA41-7994-4BA6-A0A9-B333F2A968F4}" dt="2023-08-16T09:25:57.879" v="1"/>
        <pc:sldMkLst>
          <pc:docMk/>
          <pc:sldMk cId="0" sldId="284"/>
        </pc:sldMkLst>
        <pc:picChg chg="add mod">
          <ac:chgData name="Alexandre Rosa dos Santos" userId="e905766dae65b9e1" providerId="LiveId" clId="{6C94FA41-7994-4BA6-A0A9-B333F2A968F4}" dt="2023-08-16T09:25:57.879" v="1"/>
          <ac:picMkLst>
            <pc:docMk/>
            <pc:sldMk cId="0" sldId="284"/>
            <ac:picMk id="2" creationId="{D6E35C7F-8D41-7E84-F5C3-1C1500D0364E}"/>
          </ac:picMkLst>
        </pc:picChg>
        <pc:picChg chg="del">
          <ac:chgData name="Alexandre Rosa dos Santos" userId="e905766dae65b9e1" providerId="LiveId" clId="{6C94FA41-7994-4BA6-A0A9-B333F2A968F4}" dt="2023-08-16T09:25:57.176" v="0" actId="478"/>
          <ac:picMkLst>
            <pc:docMk/>
            <pc:sldMk cId="0" sldId="284"/>
            <ac:picMk id="12" creationId="{D8E93E38-3D84-431E-A145-E18BE1B0B3EA}"/>
          </ac:picMkLst>
        </pc:picChg>
      </pc:sldChg>
      <pc:sldChg chg="addSp delSp modSp mod">
        <pc:chgData name="Alexandre Rosa dos Santos" userId="e905766dae65b9e1" providerId="LiveId" clId="{6C94FA41-7994-4BA6-A0A9-B333F2A968F4}" dt="2023-08-16T09:26:01.145" v="3"/>
        <pc:sldMkLst>
          <pc:docMk/>
          <pc:sldMk cId="0" sldId="285"/>
        </pc:sldMkLst>
        <pc:picChg chg="add mod">
          <ac:chgData name="Alexandre Rosa dos Santos" userId="e905766dae65b9e1" providerId="LiveId" clId="{6C94FA41-7994-4BA6-A0A9-B333F2A968F4}" dt="2023-08-16T09:26:01.145" v="3"/>
          <ac:picMkLst>
            <pc:docMk/>
            <pc:sldMk cId="0" sldId="285"/>
            <ac:picMk id="2" creationId="{11FB5AFD-03E8-1E59-C711-D1CFFE382A28}"/>
          </ac:picMkLst>
        </pc:picChg>
        <pc:picChg chg="del">
          <ac:chgData name="Alexandre Rosa dos Santos" userId="e905766dae65b9e1" providerId="LiveId" clId="{6C94FA41-7994-4BA6-A0A9-B333F2A968F4}" dt="2023-08-16T09:26:00.333" v="2" actId="478"/>
          <ac:picMkLst>
            <pc:docMk/>
            <pc:sldMk cId="0" sldId="285"/>
            <ac:picMk id="9" creationId="{A4BE28A0-FB37-4809-892B-0D84A2ED5998}"/>
          </ac:picMkLst>
        </pc:picChg>
      </pc:sldChg>
      <pc:sldChg chg="addSp delSp modSp mod">
        <pc:chgData name="Alexandre Rosa dos Santos" userId="e905766dae65b9e1" providerId="LiveId" clId="{6C94FA41-7994-4BA6-A0A9-B333F2A968F4}" dt="2023-08-16T09:26:09.815" v="5"/>
        <pc:sldMkLst>
          <pc:docMk/>
          <pc:sldMk cId="693132718" sldId="382"/>
        </pc:sldMkLst>
        <pc:picChg chg="add mod">
          <ac:chgData name="Alexandre Rosa dos Santos" userId="e905766dae65b9e1" providerId="LiveId" clId="{6C94FA41-7994-4BA6-A0A9-B333F2A968F4}" dt="2023-08-16T09:26:09.815" v="5"/>
          <ac:picMkLst>
            <pc:docMk/>
            <pc:sldMk cId="693132718" sldId="382"/>
            <ac:picMk id="3" creationId="{6238AC48-AF7E-D0A0-A174-DB8C4584F2FA}"/>
          </ac:picMkLst>
        </pc:picChg>
        <pc:picChg chg="del">
          <ac:chgData name="Alexandre Rosa dos Santos" userId="e905766dae65b9e1" providerId="LiveId" clId="{6C94FA41-7994-4BA6-A0A9-B333F2A968F4}" dt="2023-08-16T09:26:09.034" v="4" actId="478"/>
          <ac:picMkLst>
            <pc:docMk/>
            <pc:sldMk cId="693132718" sldId="382"/>
            <ac:picMk id="12" creationId="{D8E93E38-3D84-431E-A145-E18BE1B0B3EA}"/>
          </ac:picMkLst>
        </pc:picChg>
      </pc:sldChg>
    </pc:docChg>
  </pc:docChgLst>
  <pc:docChgLst>
    <pc:chgData name="Alexandre Rosa dos Santos" userId="e905766dae65b9e1" providerId="LiveId" clId="{703C112B-58D1-4788-BA95-3B0D83A35AFD}"/>
    <pc:docChg chg="addSld delSld modSld delMainMaster">
      <pc:chgData name="Alexandre Rosa dos Santos" userId="e905766dae65b9e1" providerId="LiveId" clId="{703C112B-58D1-4788-BA95-3B0D83A35AFD}" dt="2018-11-26T17:22:18.002" v="30" actId="2696"/>
      <pc:docMkLst>
        <pc:docMk/>
      </pc:docMkLst>
      <pc:sldChg chg="add">
        <pc:chgData name="Alexandre Rosa dos Santos" userId="e905766dae65b9e1" providerId="LiveId" clId="{703C112B-58D1-4788-BA95-3B0D83A35AFD}" dt="2018-11-26T16:52:50.303" v="2"/>
        <pc:sldMkLst>
          <pc:docMk/>
          <pc:sldMk cId="1995073618" sldId="256"/>
        </pc:sldMkLst>
      </pc:sldChg>
      <pc:sldChg chg="del">
        <pc:chgData name="Alexandre Rosa dos Santos" userId="e905766dae65b9e1" providerId="LiveId" clId="{703C112B-58D1-4788-BA95-3B0D83A35AFD}" dt="2018-11-26T17:21:42.929" v="9" actId="2696"/>
        <pc:sldMkLst>
          <pc:docMk/>
          <pc:sldMk cId="699840487" sldId="257"/>
        </pc:sldMkLst>
      </pc:sldChg>
      <pc:sldChg chg="modSp add del">
        <pc:chgData name="Alexandre Rosa dos Santos" userId="e905766dae65b9e1" providerId="LiveId" clId="{703C112B-58D1-4788-BA95-3B0D83A35AFD}" dt="2018-11-26T17:22:17.959" v="18" actId="2696"/>
        <pc:sldMkLst>
          <pc:docMk/>
          <pc:sldMk cId="3549628654" sldId="272"/>
        </pc:sldMkLst>
        <pc:spChg chg="mod">
          <ac:chgData name="Alexandre Rosa dos Santos" userId="e905766dae65b9e1" providerId="LiveId" clId="{703C112B-58D1-4788-BA95-3B0D83A35AFD}" dt="2018-11-26T16:53:30.403" v="7" actId="1076"/>
          <ac:spMkLst>
            <pc:docMk/>
            <pc:sldMk cId="3549628654" sldId="272"/>
            <ac:spMk id="4" creationId="{00000000-0000-0000-0000-000000000000}"/>
          </ac:spMkLst>
        </pc:spChg>
      </pc:sldChg>
      <pc:sldChg chg="add">
        <pc:chgData name="Alexandre Rosa dos Santos" userId="e905766dae65b9e1" providerId="LiveId" clId="{703C112B-58D1-4788-BA95-3B0D83A35AFD}" dt="2018-11-26T17:21:51.835" v="10"/>
        <pc:sldMkLst>
          <pc:docMk/>
          <pc:sldMk cId="0" sldId="284"/>
        </pc:sldMkLst>
      </pc:sldChg>
      <pc:sldChg chg="add">
        <pc:chgData name="Alexandre Rosa dos Santos" userId="e905766dae65b9e1" providerId="LiveId" clId="{703C112B-58D1-4788-BA95-3B0D83A35AFD}" dt="2018-11-26T17:21:51.835" v="10"/>
        <pc:sldMkLst>
          <pc:docMk/>
          <pc:sldMk cId="0" sldId="285"/>
        </pc:sldMkLst>
      </pc:sldChg>
      <pc:sldChg chg="modSp add">
        <pc:chgData name="Alexandre Rosa dos Santos" userId="e905766dae65b9e1" providerId="LiveId" clId="{703C112B-58D1-4788-BA95-3B0D83A35AFD}" dt="2018-11-26T17:22:11.350" v="17" actId="1035"/>
        <pc:sldMkLst>
          <pc:docMk/>
          <pc:sldMk cId="0" sldId="286"/>
        </pc:sldMkLst>
        <pc:spChg chg="mod">
          <ac:chgData name="Alexandre Rosa dos Santos" userId="e905766dae65b9e1" providerId="LiveId" clId="{703C112B-58D1-4788-BA95-3B0D83A35AFD}" dt="2018-11-26T17:22:11.350" v="17" actId="1035"/>
          <ac:spMkLst>
            <pc:docMk/>
            <pc:sldMk cId="0" sldId="286"/>
            <ac:spMk id="4" creationId="{FA3CED05-B307-4E2A-B5AB-3FB5BD236C55}"/>
          </ac:spMkLst>
        </pc:spChg>
      </pc:sldChg>
      <pc:sldChg chg="add">
        <pc:chgData name="Alexandre Rosa dos Santos" userId="e905766dae65b9e1" providerId="LiveId" clId="{703C112B-58D1-4788-BA95-3B0D83A35AFD}" dt="2018-11-26T16:53:02.301" v="3"/>
        <pc:sldMkLst>
          <pc:docMk/>
          <pc:sldMk cId="693132718" sldId="382"/>
        </pc:sldMkLst>
      </pc:sldChg>
      <pc:sldMasterChg chg="del delSldLayout">
        <pc:chgData name="Alexandre Rosa dos Santos" userId="e905766dae65b9e1" providerId="LiveId" clId="{703C112B-58D1-4788-BA95-3B0D83A35AFD}" dt="2018-11-26T17:22:18.002" v="30" actId="2696"/>
        <pc:sldMasterMkLst>
          <pc:docMk/>
          <pc:sldMasterMk cId="3328883841" sldId="2147483681"/>
        </pc:sldMasterMkLst>
        <pc:sldLayoutChg chg="del">
          <pc:chgData name="Alexandre Rosa dos Santos" userId="e905766dae65b9e1" providerId="LiveId" clId="{703C112B-58D1-4788-BA95-3B0D83A35AFD}" dt="2018-11-26T17:22:17.990" v="19" actId="2696"/>
          <pc:sldLayoutMkLst>
            <pc:docMk/>
            <pc:sldMasterMk cId="3328883841" sldId="2147483681"/>
            <pc:sldLayoutMk cId="4030891990" sldId="2147483682"/>
          </pc:sldLayoutMkLst>
        </pc:sldLayoutChg>
        <pc:sldLayoutChg chg="del">
          <pc:chgData name="Alexandre Rosa dos Santos" userId="e905766dae65b9e1" providerId="LiveId" clId="{703C112B-58D1-4788-BA95-3B0D83A35AFD}" dt="2018-11-26T17:22:17.991" v="20" actId="2696"/>
          <pc:sldLayoutMkLst>
            <pc:docMk/>
            <pc:sldMasterMk cId="3328883841" sldId="2147483681"/>
            <pc:sldLayoutMk cId="65239736" sldId="2147483683"/>
          </pc:sldLayoutMkLst>
        </pc:sldLayoutChg>
        <pc:sldLayoutChg chg="del">
          <pc:chgData name="Alexandre Rosa dos Santos" userId="e905766dae65b9e1" providerId="LiveId" clId="{703C112B-58D1-4788-BA95-3B0D83A35AFD}" dt="2018-11-26T17:22:17.992" v="21" actId="2696"/>
          <pc:sldLayoutMkLst>
            <pc:docMk/>
            <pc:sldMasterMk cId="3328883841" sldId="2147483681"/>
            <pc:sldLayoutMk cId="201280313" sldId="2147483684"/>
          </pc:sldLayoutMkLst>
        </pc:sldLayoutChg>
        <pc:sldLayoutChg chg="del">
          <pc:chgData name="Alexandre Rosa dos Santos" userId="e905766dae65b9e1" providerId="LiveId" clId="{703C112B-58D1-4788-BA95-3B0D83A35AFD}" dt="2018-11-26T17:22:17.993" v="22" actId="2696"/>
          <pc:sldLayoutMkLst>
            <pc:docMk/>
            <pc:sldMasterMk cId="3328883841" sldId="2147483681"/>
            <pc:sldLayoutMk cId="154926051" sldId="2147483685"/>
          </pc:sldLayoutMkLst>
        </pc:sldLayoutChg>
        <pc:sldLayoutChg chg="del">
          <pc:chgData name="Alexandre Rosa dos Santos" userId="e905766dae65b9e1" providerId="LiveId" clId="{703C112B-58D1-4788-BA95-3B0D83A35AFD}" dt="2018-11-26T17:22:17.995" v="23" actId="2696"/>
          <pc:sldLayoutMkLst>
            <pc:docMk/>
            <pc:sldMasterMk cId="3328883841" sldId="2147483681"/>
            <pc:sldLayoutMk cId="3427379395" sldId="2147483686"/>
          </pc:sldLayoutMkLst>
        </pc:sldLayoutChg>
        <pc:sldLayoutChg chg="del">
          <pc:chgData name="Alexandre Rosa dos Santos" userId="e905766dae65b9e1" providerId="LiveId" clId="{703C112B-58D1-4788-BA95-3B0D83A35AFD}" dt="2018-11-26T17:22:17.996" v="24" actId="2696"/>
          <pc:sldLayoutMkLst>
            <pc:docMk/>
            <pc:sldMasterMk cId="3328883841" sldId="2147483681"/>
            <pc:sldLayoutMk cId="1046474573" sldId="2147483687"/>
          </pc:sldLayoutMkLst>
        </pc:sldLayoutChg>
        <pc:sldLayoutChg chg="del">
          <pc:chgData name="Alexandre Rosa dos Santos" userId="e905766dae65b9e1" providerId="LiveId" clId="{703C112B-58D1-4788-BA95-3B0D83A35AFD}" dt="2018-11-26T17:22:17.997" v="25" actId="2696"/>
          <pc:sldLayoutMkLst>
            <pc:docMk/>
            <pc:sldMasterMk cId="3328883841" sldId="2147483681"/>
            <pc:sldLayoutMk cId="1049106853" sldId="2147483688"/>
          </pc:sldLayoutMkLst>
        </pc:sldLayoutChg>
        <pc:sldLayoutChg chg="del">
          <pc:chgData name="Alexandre Rosa dos Santos" userId="e905766dae65b9e1" providerId="LiveId" clId="{703C112B-58D1-4788-BA95-3B0D83A35AFD}" dt="2018-11-26T17:22:17.998" v="26" actId="2696"/>
          <pc:sldLayoutMkLst>
            <pc:docMk/>
            <pc:sldMasterMk cId="3328883841" sldId="2147483681"/>
            <pc:sldLayoutMk cId="3177526740" sldId="2147483689"/>
          </pc:sldLayoutMkLst>
        </pc:sldLayoutChg>
        <pc:sldLayoutChg chg="del">
          <pc:chgData name="Alexandre Rosa dos Santos" userId="e905766dae65b9e1" providerId="LiveId" clId="{703C112B-58D1-4788-BA95-3B0D83A35AFD}" dt="2018-11-26T17:22:17.999" v="27" actId="2696"/>
          <pc:sldLayoutMkLst>
            <pc:docMk/>
            <pc:sldMasterMk cId="3328883841" sldId="2147483681"/>
            <pc:sldLayoutMk cId="66078410" sldId="2147483690"/>
          </pc:sldLayoutMkLst>
        </pc:sldLayoutChg>
        <pc:sldLayoutChg chg="del">
          <pc:chgData name="Alexandre Rosa dos Santos" userId="e905766dae65b9e1" providerId="LiveId" clId="{703C112B-58D1-4788-BA95-3B0D83A35AFD}" dt="2018-11-26T17:22:18" v="28" actId="2696"/>
          <pc:sldLayoutMkLst>
            <pc:docMk/>
            <pc:sldMasterMk cId="3328883841" sldId="2147483681"/>
            <pc:sldLayoutMk cId="3130120411" sldId="2147483691"/>
          </pc:sldLayoutMkLst>
        </pc:sldLayoutChg>
        <pc:sldLayoutChg chg="del">
          <pc:chgData name="Alexandre Rosa dos Santos" userId="e905766dae65b9e1" providerId="LiveId" clId="{703C112B-58D1-4788-BA95-3B0D83A35AFD}" dt="2018-11-26T17:22:18" v="29" actId="2696"/>
          <pc:sldLayoutMkLst>
            <pc:docMk/>
            <pc:sldMasterMk cId="3328883841" sldId="2147483681"/>
            <pc:sldLayoutMk cId="3268418401" sldId="2147483692"/>
          </pc:sldLayoutMkLst>
        </pc:sldLayoutChg>
      </pc:sldMasterChg>
    </pc:docChg>
  </pc:docChgLst>
  <pc:docChgLst>
    <pc:chgData name="Alexandre Rosa dos Santos" userId="e905766dae65b9e1" providerId="LiveId" clId="{F2BC4FB2-B355-4717-8A89-8697DA23F321}"/>
    <pc:docChg chg="addSld delSld modSld delMainMaster">
      <pc:chgData name="Alexandre Rosa dos Santos" userId="e905766dae65b9e1" providerId="LiveId" clId="{F2BC4FB2-B355-4717-8A89-8697DA23F321}" dt="2023-09-10T22:51:06.139" v="6"/>
      <pc:docMkLst>
        <pc:docMk/>
      </pc:docMkLst>
      <pc:sldChg chg="del">
        <pc:chgData name="Alexandre Rosa dos Santos" userId="e905766dae65b9e1" providerId="LiveId" clId="{F2BC4FB2-B355-4717-8A89-8697DA23F321}" dt="2023-09-10T22:50:48.887" v="2" actId="47"/>
        <pc:sldMkLst>
          <pc:docMk/>
          <pc:sldMk cId="0" sldId="284"/>
        </pc:sldMkLst>
      </pc:sldChg>
      <pc:sldChg chg="del">
        <pc:chgData name="Alexandre Rosa dos Santos" userId="e905766dae65b9e1" providerId="LiveId" clId="{F2BC4FB2-B355-4717-8A89-8697DA23F321}" dt="2023-09-10T22:50:48.887" v="2" actId="47"/>
        <pc:sldMkLst>
          <pc:docMk/>
          <pc:sldMk cId="0" sldId="285"/>
        </pc:sldMkLst>
      </pc:sldChg>
      <pc:sldChg chg="del">
        <pc:chgData name="Alexandre Rosa dos Santos" userId="e905766dae65b9e1" providerId="LiveId" clId="{F2BC4FB2-B355-4717-8A89-8697DA23F321}" dt="2023-09-10T22:51:03.048" v="5" actId="47"/>
        <pc:sldMkLst>
          <pc:docMk/>
          <pc:sldMk cId="693132718" sldId="382"/>
        </pc:sldMkLst>
      </pc:sldChg>
      <pc:sldChg chg="add">
        <pc:chgData name="Alexandre Rosa dos Santos" userId="e905766dae65b9e1" providerId="LiveId" clId="{F2BC4FB2-B355-4717-8A89-8697DA23F321}" dt="2023-09-10T22:50:51.796" v="3"/>
        <pc:sldMkLst>
          <pc:docMk/>
          <pc:sldMk cId="0" sldId="383"/>
        </pc:sldMkLst>
      </pc:sldChg>
      <pc:sldChg chg="add">
        <pc:chgData name="Alexandre Rosa dos Santos" userId="e905766dae65b9e1" providerId="LiveId" clId="{F2BC4FB2-B355-4717-8A89-8697DA23F321}" dt="2023-09-10T22:50:51.796" v="3"/>
        <pc:sldMkLst>
          <pc:docMk/>
          <pc:sldMk cId="0" sldId="384"/>
        </pc:sldMkLst>
      </pc:sldChg>
      <pc:sldChg chg="add del">
        <pc:chgData name="Alexandre Rosa dos Santos" userId="e905766dae65b9e1" providerId="LiveId" clId="{F2BC4FB2-B355-4717-8A89-8697DA23F321}" dt="2023-09-10T22:50:59.559" v="4" actId="2696"/>
        <pc:sldMkLst>
          <pc:docMk/>
          <pc:sldMk cId="0" sldId="385"/>
        </pc:sldMkLst>
      </pc:sldChg>
      <pc:sldChg chg="add">
        <pc:chgData name="Alexandre Rosa dos Santos" userId="e905766dae65b9e1" providerId="LiveId" clId="{F2BC4FB2-B355-4717-8A89-8697DA23F321}" dt="2023-09-10T22:51:06.139" v="6"/>
        <pc:sldMkLst>
          <pc:docMk/>
          <pc:sldMk cId="448335252" sldId="385"/>
        </pc:sldMkLst>
      </pc:sldChg>
      <pc:sldChg chg="add del">
        <pc:chgData name="Alexandre Rosa dos Santos" userId="e905766dae65b9e1" providerId="LiveId" clId="{F2BC4FB2-B355-4717-8A89-8697DA23F321}" dt="2023-09-10T22:50:31.951" v="1"/>
        <pc:sldMkLst>
          <pc:docMk/>
          <pc:sldMk cId="1944291532" sldId="386"/>
        </pc:sldMkLst>
      </pc:sldChg>
      <pc:sldChg chg="add del">
        <pc:chgData name="Alexandre Rosa dos Santos" userId="e905766dae65b9e1" providerId="LiveId" clId="{F2BC4FB2-B355-4717-8A89-8697DA23F321}" dt="2023-09-10T22:50:31.951" v="1"/>
        <pc:sldMkLst>
          <pc:docMk/>
          <pc:sldMk cId="0" sldId="387"/>
        </pc:sldMkLst>
      </pc:sldChg>
      <pc:sldMasterChg chg="del delSldLayout">
        <pc:chgData name="Alexandre Rosa dos Santos" userId="e905766dae65b9e1" providerId="LiveId" clId="{F2BC4FB2-B355-4717-8A89-8697DA23F321}" dt="2023-09-10T22:51:03.048" v="5" actId="47"/>
        <pc:sldMasterMkLst>
          <pc:docMk/>
          <pc:sldMasterMk cId="1480539338" sldId="2147483664"/>
        </pc:sldMasterMkLst>
        <pc:sldLayoutChg chg="del">
          <pc:chgData name="Alexandre Rosa dos Santos" userId="e905766dae65b9e1" providerId="LiveId" clId="{F2BC4FB2-B355-4717-8A89-8697DA23F321}" dt="2023-09-10T22:51:03.048" v="5" actId="47"/>
          <pc:sldLayoutMkLst>
            <pc:docMk/>
            <pc:sldMasterMk cId="1480539338" sldId="2147483664"/>
            <pc:sldLayoutMk cId="2699252699" sldId="2147483665"/>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4241119014" sldId="2147483666"/>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1289706427" sldId="2147483667"/>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1775092104" sldId="2147483668"/>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3419540123" sldId="2147483669"/>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2849997798" sldId="2147483670"/>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160028354" sldId="2147483671"/>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1588591424" sldId="2147483672"/>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2764410235" sldId="2147483673"/>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467369360" sldId="2147483674"/>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3913541012" sldId="2147483675"/>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3224501961" sldId="2147483676"/>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1238177652" sldId="2147483677"/>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2953127277" sldId="2147483678"/>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1646613412" sldId="2147483679"/>
          </pc:sldLayoutMkLst>
        </pc:sldLayoutChg>
        <pc:sldLayoutChg chg="del">
          <pc:chgData name="Alexandre Rosa dos Santos" userId="e905766dae65b9e1" providerId="LiveId" clId="{F2BC4FB2-B355-4717-8A89-8697DA23F321}" dt="2023-09-10T22:51:03.048" v="5" actId="47"/>
          <pc:sldLayoutMkLst>
            <pc:docMk/>
            <pc:sldMasterMk cId="1480539338" sldId="2147483664"/>
            <pc:sldLayoutMk cId="3457028175" sldId="2147483680"/>
          </pc:sldLayoutMkLst>
        </pc:sldLayoutChg>
      </pc:sldMasterChg>
      <pc:sldMasterChg chg="del delSldLayout">
        <pc:chgData name="Alexandre Rosa dos Santos" userId="e905766dae65b9e1" providerId="LiveId" clId="{F2BC4FB2-B355-4717-8A89-8697DA23F321}" dt="2023-09-10T22:50:48.887" v="2" actId="47"/>
        <pc:sldMasterMkLst>
          <pc:docMk/>
          <pc:sldMasterMk cId="2691064559" sldId="2147483722"/>
        </pc:sldMasterMkLst>
        <pc:sldLayoutChg chg="del">
          <pc:chgData name="Alexandre Rosa dos Santos" userId="e905766dae65b9e1" providerId="LiveId" clId="{F2BC4FB2-B355-4717-8A89-8697DA23F321}" dt="2023-09-10T22:50:48.887" v="2" actId="47"/>
          <pc:sldLayoutMkLst>
            <pc:docMk/>
            <pc:sldMasterMk cId="2691064559" sldId="2147483722"/>
            <pc:sldLayoutMk cId="753371135" sldId="2147483723"/>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4017056047" sldId="2147483724"/>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114553835" sldId="2147483725"/>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935813874" sldId="2147483726"/>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673789075" sldId="2147483727"/>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4225226293" sldId="2147483728"/>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1380011732" sldId="2147483729"/>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1460213387" sldId="2147483730"/>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190238246" sldId="2147483731"/>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8542559" sldId="2147483732"/>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392959718" sldId="2147483733"/>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352221250" sldId="2147483734"/>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2461059453" sldId="2147483735"/>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745257254" sldId="2147483736"/>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1306114304" sldId="2147483737"/>
          </pc:sldLayoutMkLst>
        </pc:sldLayoutChg>
        <pc:sldLayoutChg chg="del">
          <pc:chgData name="Alexandre Rosa dos Santos" userId="e905766dae65b9e1" providerId="LiveId" clId="{F2BC4FB2-B355-4717-8A89-8697DA23F321}" dt="2023-09-10T22:50:48.887" v="2" actId="47"/>
          <pc:sldLayoutMkLst>
            <pc:docMk/>
            <pc:sldMasterMk cId="2691064559" sldId="2147483722"/>
            <pc:sldLayoutMk cId="427162367" sldId="2147483738"/>
          </pc:sldLayoutMkLst>
        </pc:sldLayoutChg>
      </pc:sldMasterChg>
      <pc:sldMasterChg chg="del delSldLayout">
        <pc:chgData name="Alexandre Rosa dos Santos" userId="e905766dae65b9e1" providerId="LiveId" clId="{F2BC4FB2-B355-4717-8A89-8697DA23F321}" dt="2023-09-10T22:50:59.559" v="4" actId="2696"/>
        <pc:sldMasterMkLst>
          <pc:docMk/>
          <pc:sldMasterMk cId="1348333594" sldId="2147483739"/>
        </pc:sldMasterMkLst>
        <pc:sldLayoutChg chg="del">
          <pc:chgData name="Alexandre Rosa dos Santos" userId="e905766dae65b9e1" providerId="LiveId" clId="{F2BC4FB2-B355-4717-8A89-8697DA23F321}" dt="2023-09-10T22:50:59.559" v="4" actId="2696"/>
          <pc:sldLayoutMkLst>
            <pc:docMk/>
            <pc:sldMasterMk cId="1348333594" sldId="2147483739"/>
            <pc:sldLayoutMk cId="2296704144" sldId="2147483740"/>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78460345" sldId="2147483741"/>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1190145867" sldId="2147483742"/>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1651824152" sldId="2147483743"/>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627263000" sldId="2147483744"/>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4181968137" sldId="2147483745"/>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426310379" sldId="2147483746"/>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1064999367" sldId="2147483747"/>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2848735462" sldId="2147483748"/>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2705038265" sldId="2147483749"/>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14686332" sldId="2147483750"/>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4134765532" sldId="2147483751"/>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1537320297" sldId="2147483752"/>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3273715136" sldId="2147483753"/>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331040655" sldId="2147483754"/>
          </pc:sldLayoutMkLst>
        </pc:sldLayoutChg>
        <pc:sldLayoutChg chg="del">
          <pc:chgData name="Alexandre Rosa dos Santos" userId="e905766dae65b9e1" providerId="LiveId" clId="{F2BC4FB2-B355-4717-8A89-8697DA23F321}" dt="2023-09-10T22:50:59.559" v="4" actId="2696"/>
          <pc:sldLayoutMkLst>
            <pc:docMk/>
            <pc:sldMasterMk cId="1348333594" sldId="2147483739"/>
            <pc:sldLayoutMk cId="168291750" sldId="2147483755"/>
          </pc:sldLayoutMkLst>
        </pc:sldLayoutChg>
      </pc:sldMasterChg>
    </pc:docChg>
  </pc:docChgLst>
  <pc:docChgLst>
    <pc:chgData name="Alexandre Rosa dos Santos" userId="e905766dae65b9e1" providerId="LiveId" clId="{42F9A08D-A7FF-457A-8572-90B2A8EE10DC}"/>
    <pc:docChg chg="modSld">
      <pc:chgData name="Alexandre Rosa dos Santos" userId="e905766dae65b9e1" providerId="LiveId" clId="{42F9A08D-A7FF-457A-8572-90B2A8EE10DC}" dt="2023-08-19T01:25:50.531" v="5" actId="20577"/>
      <pc:docMkLst>
        <pc:docMk/>
      </pc:docMkLst>
      <pc:sldChg chg="modSp mod">
        <pc:chgData name="Alexandre Rosa dos Santos" userId="e905766dae65b9e1" providerId="LiveId" clId="{42F9A08D-A7FF-457A-8572-90B2A8EE10DC}" dt="2023-08-19T01:25:50.531" v="5" actId="20577"/>
        <pc:sldMkLst>
          <pc:docMk/>
          <pc:sldMk cId="0" sldId="286"/>
        </pc:sldMkLst>
        <pc:spChg chg="mod">
          <ac:chgData name="Alexandre Rosa dos Santos" userId="e905766dae65b9e1" providerId="LiveId" clId="{42F9A08D-A7FF-457A-8572-90B2A8EE10DC}" dt="2023-08-19T01:25:50.531" v="5" actId="20577"/>
          <ac:spMkLst>
            <pc:docMk/>
            <pc:sldMk cId="0" sldId="286"/>
            <ac:spMk id="4" creationId="{FA3CED05-B307-4E2A-B5AB-3FB5BD236C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470D0-0FDE-42E8-B846-1E6CC5F96926}" type="datetimeFigureOut">
              <a:rPr lang="pt-BR" smtClean="0"/>
              <a:t>10/09/2023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68A70-266B-4BE7-8DEE-802F232D9614}" type="slidenum">
              <a:rPr lang="pt-BR" smtClean="0"/>
              <a:t>‹nº›</a:t>
            </a:fld>
            <a:endParaRPr lang="pt-BR"/>
          </a:p>
        </p:txBody>
      </p:sp>
    </p:spTree>
    <p:extLst>
      <p:ext uri="{BB962C8B-B14F-4D97-AF65-F5344CB8AC3E}">
        <p14:creationId xmlns:p14="http://schemas.microsoft.com/office/powerpoint/2010/main" val="370711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o slide 1">
            <a:extLst>
              <a:ext uri="{FF2B5EF4-FFF2-40B4-BE49-F238E27FC236}">
                <a16:creationId xmlns:a16="http://schemas.microsoft.com/office/drawing/2014/main" id="{3BB6FE4E-F006-486F-894B-E6EC49AF3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notas 2">
            <a:extLst>
              <a:ext uri="{FF2B5EF4-FFF2-40B4-BE49-F238E27FC236}">
                <a16:creationId xmlns:a16="http://schemas.microsoft.com/office/drawing/2014/main" id="{125C151F-E1D3-4428-89BD-C2E39C116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o número do slide 3">
            <a:extLst>
              <a:ext uri="{FF2B5EF4-FFF2-40B4-BE49-F238E27FC236}">
                <a16:creationId xmlns:a16="http://schemas.microsoft.com/office/drawing/2014/main" id="{C030CE59-60D8-4621-ADD4-139C75223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9D298A-9F26-4E04-85FE-55D52F11570A}" type="slidenum">
              <a:rPr kumimoji="0" lang="pt-BR" altLang="pt-B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t-BR" altLang="pt-B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E6F668-B70C-4827-8068-9F7F7CDBFB46}"/>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pt-BR" altLang="pt-BR" noProof="0"/>
              <a:t>Clique para editar o estilo do título mestre</a:t>
            </a:r>
          </a:p>
        </p:txBody>
      </p:sp>
      <p:sp>
        <p:nvSpPr>
          <p:cNvPr id="8195" name="Rectangle 3">
            <a:extLst>
              <a:ext uri="{FF2B5EF4-FFF2-40B4-BE49-F238E27FC236}">
                <a16:creationId xmlns:a16="http://schemas.microsoft.com/office/drawing/2014/main" id="{31A41DF0-D01E-4314-92F4-47106C1CA380}"/>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pt-BR" altLang="pt-BR" noProof="0"/>
              <a:t>Clique para editar o estilo do subtítulo mestre</a:t>
            </a:r>
          </a:p>
        </p:txBody>
      </p:sp>
      <p:sp>
        <p:nvSpPr>
          <p:cNvPr id="8196" name="Freeform 4">
            <a:extLst>
              <a:ext uri="{FF2B5EF4-FFF2-40B4-BE49-F238E27FC236}">
                <a16:creationId xmlns:a16="http://schemas.microsoft.com/office/drawing/2014/main" id="{9FA4802E-FE3B-4EAD-BF21-35ECE2045C01}"/>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197" name="Rectangle 5">
            <a:extLst>
              <a:ext uri="{FF2B5EF4-FFF2-40B4-BE49-F238E27FC236}">
                <a16:creationId xmlns:a16="http://schemas.microsoft.com/office/drawing/2014/main" id="{5DA85598-70A4-4466-BD20-A71139EBBC18}"/>
              </a:ext>
            </a:extLst>
          </p:cNvPr>
          <p:cNvSpPr>
            <a:spLocks noGrp="1" noChangeArrowheads="1"/>
          </p:cNvSpPr>
          <p:nvPr>
            <p:ph type="ftr" sz="quarter" idx="3"/>
          </p:nvPr>
        </p:nvSpPr>
        <p:spPr/>
        <p:txBody>
          <a:bodyPr/>
          <a:lstStyle>
            <a:lvl1pPr>
              <a:defRPr/>
            </a:lvl1pPr>
          </a:lstStyle>
          <a:p>
            <a:endParaRPr lang="pt-BR" altLang="pt-BR"/>
          </a:p>
        </p:txBody>
      </p:sp>
      <p:sp>
        <p:nvSpPr>
          <p:cNvPr id="8198" name="Rectangle 6">
            <a:extLst>
              <a:ext uri="{FF2B5EF4-FFF2-40B4-BE49-F238E27FC236}">
                <a16:creationId xmlns:a16="http://schemas.microsoft.com/office/drawing/2014/main" id="{A62E1B8C-37C5-4AD5-9AFF-E0CA03F5C606}"/>
              </a:ext>
            </a:extLst>
          </p:cNvPr>
          <p:cNvSpPr>
            <a:spLocks noGrp="1" noChangeArrowheads="1"/>
          </p:cNvSpPr>
          <p:nvPr>
            <p:ph type="sldNum" sz="quarter" idx="4"/>
          </p:nvPr>
        </p:nvSpPr>
        <p:spPr/>
        <p:txBody>
          <a:bodyPr/>
          <a:lstStyle>
            <a:lvl1pPr>
              <a:defRPr/>
            </a:lvl1pPr>
          </a:lstStyle>
          <a:p>
            <a:fld id="{D2754BF6-C0DE-4D89-918E-B46F255D8771}" type="slidenum">
              <a:rPr lang="pt-BR" altLang="pt-BR"/>
              <a:pPr/>
              <a:t>‹nº›</a:t>
            </a:fld>
            <a:endParaRPr lang="pt-BR" altLang="pt-BR"/>
          </a:p>
        </p:txBody>
      </p:sp>
      <p:sp>
        <p:nvSpPr>
          <p:cNvPr id="8199" name="Rectangle 7">
            <a:extLst>
              <a:ext uri="{FF2B5EF4-FFF2-40B4-BE49-F238E27FC236}">
                <a16:creationId xmlns:a16="http://schemas.microsoft.com/office/drawing/2014/main" id="{9C8FFE0A-C861-4D32-83F5-791AAD7D5183}"/>
              </a:ext>
            </a:extLst>
          </p:cNvPr>
          <p:cNvSpPr>
            <a:spLocks noGrp="1" noChangeArrowheads="1"/>
          </p:cNvSpPr>
          <p:nvPr>
            <p:ph type="dt" sz="quarter" idx="2"/>
          </p:nvPr>
        </p:nvSpPr>
        <p:spPr/>
        <p:txBody>
          <a:bodyPr/>
          <a:lstStyle>
            <a:lvl1pPr>
              <a:defRPr/>
            </a:lvl1pPr>
          </a:lstStyle>
          <a:p>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E62B6-EA5E-47AE-AA34-40B4291BE31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1573C26-354A-482A-AAAC-4FC9BE640F70}"/>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D126593-9C28-4421-9665-06BE50DB7AC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19AA448-155E-403B-8A21-B812129E4AB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E5835ED8-F3AE-46DF-BA66-BD7EE7F8ACFE}"/>
              </a:ext>
            </a:extLst>
          </p:cNvPr>
          <p:cNvSpPr>
            <a:spLocks noGrp="1"/>
          </p:cNvSpPr>
          <p:nvPr>
            <p:ph type="sldNum" sz="quarter" idx="12"/>
          </p:nvPr>
        </p:nvSpPr>
        <p:spPr/>
        <p:txBody>
          <a:bodyPr/>
          <a:lstStyle>
            <a:lvl1pPr>
              <a:defRPr/>
            </a:lvl1pPr>
          </a:lstStyle>
          <a:p>
            <a:fld id="{D14DF7D5-6B0D-4E04-A1AB-839445CE0C55}" type="slidenum">
              <a:rPr lang="pt-BR" altLang="pt-BR"/>
              <a:pPr/>
              <a:t>‹nº›</a:t>
            </a:fld>
            <a:endParaRPr lang="pt-BR" altLang="pt-BR"/>
          </a:p>
        </p:txBody>
      </p:sp>
    </p:spTree>
    <p:extLst>
      <p:ext uri="{BB962C8B-B14F-4D97-AF65-F5344CB8AC3E}">
        <p14:creationId xmlns:p14="http://schemas.microsoft.com/office/powerpoint/2010/main" val="207982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A575C0-A9EE-40E3-B9EA-3FBE2C702E5B}"/>
              </a:ext>
            </a:extLst>
          </p:cNvPr>
          <p:cNvSpPr>
            <a:spLocks noGrp="1"/>
          </p:cNvSpPr>
          <p:nvPr>
            <p:ph type="title" orient="vert"/>
          </p:nvPr>
        </p:nvSpPr>
        <p:spPr>
          <a:xfrm>
            <a:off x="6629400" y="292100"/>
            <a:ext cx="2057400" cy="57277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9EE7373-01BF-44A4-9F48-AA6F349E785E}"/>
              </a:ext>
            </a:extLst>
          </p:cNvPr>
          <p:cNvSpPr>
            <a:spLocks noGrp="1"/>
          </p:cNvSpPr>
          <p:nvPr>
            <p:ph type="body" orient="vert" idx="1"/>
          </p:nvPr>
        </p:nvSpPr>
        <p:spPr>
          <a:xfrm>
            <a:off x="457200" y="292100"/>
            <a:ext cx="6019800" cy="5727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2FEC09-3D4F-4926-A30C-BAE0C98E33A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CB30C77-5DE7-4D97-82C2-32B630E8CBE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0911157-F38D-469B-A103-B6000F65E77A}"/>
              </a:ext>
            </a:extLst>
          </p:cNvPr>
          <p:cNvSpPr>
            <a:spLocks noGrp="1"/>
          </p:cNvSpPr>
          <p:nvPr>
            <p:ph type="sldNum" sz="quarter" idx="12"/>
          </p:nvPr>
        </p:nvSpPr>
        <p:spPr/>
        <p:txBody>
          <a:bodyPr/>
          <a:lstStyle>
            <a:lvl1pPr>
              <a:defRPr/>
            </a:lvl1pPr>
          </a:lstStyle>
          <a:p>
            <a:fld id="{7313B5A1-284D-4C7F-9F42-937CFC00B3B3}" type="slidenum">
              <a:rPr lang="pt-BR" altLang="pt-BR"/>
              <a:pPr/>
              <a:t>‹nº›</a:t>
            </a:fld>
            <a:endParaRPr lang="pt-BR" altLang="pt-BR"/>
          </a:p>
        </p:txBody>
      </p:sp>
    </p:spTree>
    <p:extLst>
      <p:ext uri="{BB962C8B-B14F-4D97-AF65-F5344CB8AC3E}">
        <p14:creationId xmlns:p14="http://schemas.microsoft.com/office/powerpoint/2010/main" val="1269160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1C88018-0C51-44C8-A466-F9081D7920F7}"/>
              </a:ext>
            </a:extLst>
          </p:cNvPr>
          <p:cNvSpPr>
            <a:spLocks noGrp="1"/>
          </p:cNvSpPr>
          <p:nvPr>
            <p:ph/>
          </p:nvPr>
        </p:nvSpPr>
        <p:spPr>
          <a:xfrm>
            <a:off x="457200" y="292100"/>
            <a:ext cx="8229600" cy="57277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2">
            <a:extLst>
              <a:ext uri="{FF2B5EF4-FFF2-40B4-BE49-F238E27FC236}">
                <a16:creationId xmlns:a16="http://schemas.microsoft.com/office/drawing/2014/main" id="{D425235F-A752-43BD-A4AD-36270F1C1AEF}"/>
              </a:ext>
            </a:extLst>
          </p:cNvPr>
          <p:cNvSpPr>
            <a:spLocks noGrp="1"/>
          </p:cNvSpPr>
          <p:nvPr>
            <p:ph type="dt" sz="half" idx="10"/>
          </p:nvPr>
        </p:nvSpPr>
        <p:spPr>
          <a:xfrm>
            <a:off x="457200" y="6245225"/>
            <a:ext cx="2133600" cy="476250"/>
          </a:xfrm>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73DEEFD1-E1DF-4BED-AF9A-9CA5BA910E5A}"/>
              </a:ext>
            </a:extLst>
          </p:cNvPr>
          <p:cNvSpPr>
            <a:spLocks noGrp="1"/>
          </p:cNvSpPr>
          <p:nvPr>
            <p:ph type="ftr" sz="quarter" idx="11"/>
          </p:nvPr>
        </p:nvSpPr>
        <p:spPr>
          <a:xfrm>
            <a:off x="3124200" y="6245225"/>
            <a:ext cx="2895600" cy="476250"/>
          </a:xfrm>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9D7ADDD8-DB38-4E74-BB7B-2E75687A7F7A}"/>
              </a:ext>
            </a:extLst>
          </p:cNvPr>
          <p:cNvSpPr>
            <a:spLocks noGrp="1"/>
          </p:cNvSpPr>
          <p:nvPr>
            <p:ph type="sldNum" sz="quarter" idx="12"/>
          </p:nvPr>
        </p:nvSpPr>
        <p:spPr>
          <a:xfrm>
            <a:off x="6553200" y="6245225"/>
            <a:ext cx="2133600" cy="476250"/>
          </a:xfrm>
        </p:spPr>
        <p:txBody>
          <a:bodyPr/>
          <a:lstStyle>
            <a:lvl1pPr>
              <a:defRPr/>
            </a:lvl1pPr>
          </a:lstStyle>
          <a:p>
            <a:fld id="{D42116F5-BED7-4ACE-96DB-5DEDC179CA36}" type="slidenum">
              <a:rPr lang="pt-BR" altLang="pt-BR"/>
              <a:pPr/>
              <a:t>‹nº›</a:t>
            </a:fld>
            <a:endParaRPr lang="pt-BR" altLang="pt-BR"/>
          </a:p>
        </p:txBody>
      </p:sp>
    </p:spTree>
    <p:extLst>
      <p:ext uri="{BB962C8B-B14F-4D97-AF65-F5344CB8AC3E}">
        <p14:creationId xmlns:p14="http://schemas.microsoft.com/office/powerpoint/2010/main" val="418728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id="{3E22B411-F44B-4341-BF11-13E2BD85F42F}"/>
              </a:ext>
            </a:extLst>
          </p:cNvPr>
          <p:cNvGrpSpPr>
            <a:grpSpLocks/>
          </p:cNvGrpSpPr>
          <p:nvPr/>
        </p:nvGrpSpPr>
        <p:grpSpPr bwMode="auto">
          <a:xfrm>
            <a:off x="0" y="6208713"/>
            <a:ext cx="9144000" cy="649287"/>
            <a:chOff x="0" y="6208894"/>
            <a:chExt cx="12192000" cy="649106"/>
          </a:xfrm>
        </p:grpSpPr>
        <p:sp>
          <p:nvSpPr>
            <p:cNvPr id="5" name="Retângulo 4">
              <a:extLst>
                <a:ext uri="{FF2B5EF4-FFF2-40B4-BE49-F238E27FC236}">
                  <a16:creationId xmlns:a16="http://schemas.microsoft.com/office/drawing/2014/main" id="{DF506C52-ADFB-4F5A-850D-4892C8E257CA}"/>
                </a:ext>
              </a:extLst>
            </p:cNvPr>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pt-BR" dirty="0"/>
            </a:p>
          </p:txBody>
        </p:sp>
        <p:cxnSp>
          <p:nvCxnSpPr>
            <p:cNvPr id="6" name="Conector reto 5">
              <a:extLst>
                <a:ext uri="{FF2B5EF4-FFF2-40B4-BE49-F238E27FC236}">
                  <a16:creationId xmlns:a16="http://schemas.microsoft.com/office/drawing/2014/main" id="{89C34496-046B-48B7-ADC9-E16EB24BA7AA}"/>
                </a:ext>
              </a:extLst>
            </p:cNvPr>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Conector reto 6">
            <a:extLst>
              <a:ext uri="{FF2B5EF4-FFF2-40B4-BE49-F238E27FC236}">
                <a16:creationId xmlns:a16="http://schemas.microsoft.com/office/drawing/2014/main" id="{36AD0DD9-24F1-418A-B8D4-078D9B24B925}"/>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F265339-E04A-4866-96B7-448EA73F928A}"/>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pt-BR"/>
              <a:t>Clique para editar o título Mestre</a:t>
            </a:r>
            <a:endParaRPr lang="pt-BR" dirty="0"/>
          </a:p>
        </p:txBody>
      </p:sp>
      <p:sp>
        <p:nvSpPr>
          <p:cNvPr id="17" name="Subtítulo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pt-BR"/>
              <a:t>Clique para editar o estilo do subtítulo Mestre</a:t>
            </a:r>
            <a:endParaRPr lang="pt-BR" dirty="0"/>
          </a:p>
        </p:txBody>
      </p:sp>
      <p:sp>
        <p:nvSpPr>
          <p:cNvPr id="10" name="Espaço reservado para data 29">
            <a:extLst>
              <a:ext uri="{FF2B5EF4-FFF2-40B4-BE49-F238E27FC236}">
                <a16:creationId xmlns:a16="http://schemas.microsoft.com/office/drawing/2014/main" id="{B3659370-A5BE-490C-B6D1-2F18777DBAFF}"/>
              </a:ext>
            </a:extLst>
          </p:cNvPr>
          <p:cNvSpPr>
            <a:spLocks noGrp="1"/>
          </p:cNvSpPr>
          <p:nvPr>
            <p:ph type="dt" sz="half" idx="10"/>
          </p:nvPr>
        </p:nvSpPr>
        <p:spPr/>
        <p:txBody>
          <a:bodyPr/>
          <a:lstStyle>
            <a:lvl1pPr>
              <a:defRPr/>
            </a:lvl1pPr>
          </a:lstStyle>
          <a:p>
            <a:pPr>
              <a:defRPr/>
            </a:pPr>
            <a:fld id="{375019F9-CD9B-4B23-A6BF-2073F59985EC}" type="datetime1">
              <a:rPr lang="pt-BR"/>
              <a:pPr>
                <a:defRPr/>
              </a:pPr>
              <a:t>10/09/2023</a:t>
            </a:fld>
            <a:endParaRPr lang="pt-BR" dirty="0"/>
          </a:p>
        </p:txBody>
      </p:sp>
      <p:sp>
        <p:nvSpPr>
          <p:cNvPr id="11" name="Espaço reservado para rodapé 18">
            <a:extLst>
              <a:ext uri="{FF2B5EF4-FFF2-40B4-BE49-F238E27FC236}">
                <a16:creationId xmlns:a16="http://schemas.microsoft.com/office/drawing/2014/main" id="{DDF1965B-E724-4775-B976-6AECE74FB96D}"/>
              </a:ext>
            </a:extLst>
          </p:cNvPr>
          <p:cNvSpPr>
            <a:spLocks noGrp="1"/>
          </p:cNvSpPr>
          <p:nvPr>
            <p:ph type="ftr" sz="quarter" idx="11"/>
          </p:nvPr>
        </p:nvSpPr>
        <p:spPr/>
        <p:txBody>
          <a:bodyPr/>
          <a:lstStyle>
            <a:lvl1pPr>
              <a:defRPr/>
            </a:lvl1pPr>
          </a:lstStyle>
          <a:p>
            <a:pPr>
              <a:defRPr/>
            </a:pPr>
            <a:r>
              <a:rPr lang="pt-BR"/>
              <a:t>Adicionar um rodapé</a:t>
            </a:r>
          </a:p>
        </p:txBody>
      </p:sp>
      <p:sp>
        <p:nvSpPr>
          <p:cNvPr id="12" name="Espaço reservado para o número do slide 26">
            <a:extLst>
              <a:ext uri="{FF2B5EF4-FFF2-40B4-BE49-F238E27FC236}">
                <a16:creationId xmlns:a16="http://schemas.microsoft.com/office/drawing/2014/main" id="{08E65176-8A9E-47BB-A8B0-2400245918F9}"/>
              </a:ext>
            </a:extLst>
          </p:cNvPr>
          <p:cNvSpPr>
            <a:spLocks noGrp="1"/>
          </p:cNvSpPr>
          <p:nvPr>
            <p:ph type="sldNum" sz="quarter" idx="12"/>
          </p:nvPr>
        </p:nvSpPr>
        <p:spPr/>
        <p:txBody>
          <a:bodyPr/>
          <a:lstStyle>
            <a:lvl1pPr>
              <a:defRPr/>
            </a:lvl1pPr>
          </a:lstStyle>
          <a:p>
            <a:pPr>
              <a:defRPr/>
            </a:pPr>
            <a:fld id="{1ECFDEB5-9A36-4AC2-A2DB-F11F4AEB2088}" type="slidenum">
              <a:rPr lang="pt-BR"/>
              <a:pPr>
                <a:defRPr/>
              </a:pPr>
              <a:t>‹nº›</a:t>
            </a:fld>
            <a:endParaRPr lang="pt-BR" dirty="0"/>
          </a:p>
        </p:txBody>
      </p:sp>
    </p:spTree>
    <p:extLst>
      <p:ext uri="{BB962C8B-B14F-4D97-AF65-F5344CB8AC3E}">
        <p14:creationId xmlns:p14="http://schemas.microsoft.com/office/powerpoint/2010/main" val="227415071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B09B8283-F594-4C22-9B19-038DD3305D0A}"/>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C8FB580C-5CCC-49FC-9788-DC171B894B11}"/>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CADDE7D8-4A34-408F-9882-9BF06DDFE33D}"/>
              </a:ext>
            </a:extLst>
          </p:cNvPr>
          <p:cNvSpPr>
            <a:spLocks noGrp="1"/>
          </p:cNvSpPr>
          <p:nvPr>
            <p:ph type="sldNum" sz="quarter" idx="12"/>
          </p:nvPr>
        </p:nvSpPr>
        <p:spPr/>
        <p:txBody>
          <a:bodyPr/>
          <a:lstStyle>
            <a:lvl1pPr>
              <a:defRPr/>
            </a:lvl1pPr>
          </a:lstStyle>
          <a:p>
            <a:pPr>
              <a:defRPr/>
            </a:pPr>
            <a:fld id="{2B996685-1317-4C4F-B83B-231C97335757}" type="slidenum">
              <a:rPr lang="pt-BR"/>
              <a:pPr>
                <a:defRPr/>
              </a:pPr>
              <a:t>‹nº›</a:t>
            </a:fld>
            <a:endParaRPr lang="pt-BR" dirty="0"/>
          </a:p>
        </p:txBody>
      </p:sp>
    </p:spTree>
    <p:extLst>
      <p:ext uri="{BB962C8B-B14F-4D97-AF65-F5344CB8AC3E}">
        <p14:creationId xmlns:p14="http://schemas.microsoft.com/office/powerpoint/2010/main" val="52183589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pt-BR"/>
              <a:t>Editar estilos de texto Mestre</a:t>
            </a:r>
          </a:p>
        </p:txBody>
      </p:sp>
      <p:sp>
        <p:nvSpPr>
          <p:cNvPr id="4" name="Espaço reservado para data 9">
            <a:extLst>
              <a:ext uri="{FF2B5EF4-FFF2-40B4-BE49-F238E27FC236}">
                <a16:creationId xmlns:a16="http://schemas.microsoft.com/office/drawing/2014/main" id="{C44151F7-6887-4FCD-8CFD-BB177B85706B}"/>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345A1FB6-E5E7-425B-91A7-22A618E4C093}"/>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3651A233-845D-4DD3-9439-E70853B6A922}"/>
              </a:ext>
            </a:extLst>
          </p:cNvPr>
          <p:cNvSpPr>
            <a:spLocks noGrp="1"/>
          </p:cNvSpPr>
          <p:nvPr>
            <p:ph type="sldNum" sz="quarter" idx="12"/>
          </p:nvPr>
        </p:nvSpPr>
        <p:spPr/>
        <p:txBody>
          <a:bodyPr/>
          <a:lstStyle>
            <a:lvl1pPr>
              <a:defRPr/>
            </a:lvl1pPr>
          </a:lstStyle>
          <a:p>
            <a:pPr>
              <a:defRPr/>
            </a:pPr>
            <a:fld id="{DD13308A-9A2E-4469-8E5C-FF5580FDC5C6}" type="slidenum">
              <a:rPr lang="pt-BR"/>
              <a:pPr>
                <a:defRPr/>
              </a:pPr>
              <a:t>‹nº›</a:t>
            </a:fld>
            <a:endParaRPr lang="pt-BR" dirty="0"/>
          </a:p>
        </p:txBody>
      </p:sp>
    </p:spTree>
    <p:extLst>
      <p:ext uri="{BB962C8B-B14F-4D97-AF65-F5344CB8AC3E}">
        <p14:creationId xmlns:p14="http://schemas.microsoft.com/office/powerpoint/2010/main" val="236770716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título Mestre</a:t>
            </a:r>
            <a:endParaRPr lang="pt-BR" dirty="0"/>
          </a:p>
        </p:txBody>
      </p:sp>
      <p:sp>
        <p:nvSpPr>
          <p:cNvPr id="3" name="Espaço reservado para conteúdo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9">
            <a:extLst>
              <a:ext uri="{FF2B5EF4-FFF2-40B4-BE49-F238E27FC236}">
                <a16:creationId xmlns:a16="http://schemas.microsoft.com/office/drawing/2014/main" id="{7F1C4502-3DF7-4695-9ABD-F8160C9D3F92}"/>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936EA3B2-2F0D-454C-8500-DC380E7C101B}"/>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9C624243-903D-432A-8DC0-C3CEAA2F0355}"/>
              </a:ext>
            </a:extLst>
          </p:cNvPr>
          <p:cNvSpPr>
            <a:spLocks noGrp="1"/>
          </p:cNvSpPr>
          <p:nvPr>
            <p:ph type="sldNum" sz="quarter" idx="12"/>
          </p:nvPr>
        </p:nvSpPr>
        <p:spPr/>
        <p:txBody>
          <a:bodyPr/>
          <a:lstStyle>
            <a:lvl1pPr>
              <a:defRPr/>
            </a:lvl1pPr>
          </a:lstStyle>
          <a:p>
            <a:pPr>
              <a:defRPr/>
            </a:pPr>
            <a:fld id="{CA2A74B6-BE95-40CB-8EDF-5FDA234EC83A}" type="slidenum">
              <a:rPr lang="pt-BR"/>
              <a:pPr>
                <a:defRPr/>
              </a:pPr>
              <a:t>‹nº›</a:t>
            </a:fld>
            <a:endParaRPr lang="pt-BR" dirty="0"/>
          </a:p>
        </p:txBody>
      </p:sp>
    </p:spTree>
    <p:extLst>
      <p:ext uri="{BB962C8B-B14F-4D97-AF65-F5344CB8AC3E}">
        <p14:creationId xmlns:p14="http://schemas.microsoft.com/office/powerpoint/2010/main" val="384443591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6" name="Espaço reservado para conteúdo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data 9">
            <a:extLst>
              <a:ext uri="{FF2B5EF4-FFF2-40B4-BE49-F238E27FC236}">
                <a16:creationId xmlns:a16="http://schemas.microsoft.com/office/drawing/2014/main" id="{50E10416-E654-49CD-83D8-4285E59BF85E}"/>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8" name="Espaço reservado para rodapé 21">
            <a:extLst>
              <a:ext uri="{FF2B5EF4-FFF2-40B4-BE49-F238E27FC236}">
                <a16:creationId xmlns:a16="http://schemas.microsoft.com/office/drawing/2014/main" id="{3C143D16-4EF2-40D6-A36B-B1366B68394D}"/>
              </a:ext>
            </a:extLst>
          </p:cNvPr>
          <p:cNvSpPr>
            <a:spLocks noGrp="1"/>
          </p:cNvSpPr>
          <p:nvPr>
            <p:ph type="ftr" sz="quarter" idx="11"/>
          </p:nvPr>
        </p:nvSpPr>
        <p:spPr/>
        <p:txBody>
          <a:bodyPr/>
          <a:lstStyle>
            <a:lvl1pPr>
              <a:defRPr/>
            </a:lvl1pPr>
          </a:lstStyle>
          <a:p>
            <a:pPr>
              <a:defRPr/>
            </a:pPr>
            <a:r>
              <a:rPr lang="pt-BR"/>
              <a:t>Adicionar um rodapé</a:t>
            </a:r>
          </a:p>
        </p:txBody>
      </p:sp>
      <p:sp>
        <p:nvSpPr>
          <p:cNvPr id="9" name="Espaço reservado para o número do slide 17">
            <a:extLst>
              <a:ext uri="{FF2B5EF4-FFF2-40B4-BE49-F238E27FC236}">
                <a16:creationId xmlns:a16="http://schemas.microsoft.com/office/drawing/2014/main" id="{83C847C9-C932-43AA-B43F-47D91A2F63CB}"/>
              </a:ext>
            </a:extLst>
          </p:cNvPr>
          <p:cNvSpPr>
            <a:spLocks noGrp="1"/>
          </p:cNvSpPr>
          <p:nvPr>
            <p:ph type="sldNum" sz="quarter" idx="12"/>
          </p:nvPr>
        </p:nvSpPr>
        <p:spPr/>
        <p:txBody>
          <a:bodyPr/>
          <a:lstStyle>
            <a:lvl1pPr>
              <a:defRPr/>
            </a:lvl1pPr>
          </a:lstStyle>
          <a:p>
            <a:pPr>
              <a:defRPr/>
            </a:pPr>
            <a:fld id="{9F4F96D9-9B14-4EAF-B138-8801D7AF2B35}" type="slidenum">
              <a:rPr lang="pt-BR"/>
              <a:pPr>
                <a:defRPr/>
              </a:pPr>
              <a:t>‹nº›</a:t>
            </a:fld>
            <a:endParaRPr lang="pt-BR" dirty="0"/>
          </a:p>
        </p:txBody>
      </p:sp>
    </p:spTree>
    <p:extLst>
      <p:ext uri="{BB962C8B-B14F-4D97-AF65-F5344CB8AC3E}">
        <p14:creationId xmlns:p14="http://schemas.microsoft.com/office/powerpoint/2010/main" val="176741910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data 9">
            <a:extLst>
              <a:ext uri="{FF2B5EF4-FFF2-40B4-BE49-F238E27FC236}">
                <a16:creationId xmlns:a16="http://schemas.microsoft.com/office/drawing/2014/main" id="{4EA67B8B-787C-433B-AEE3-A9B4A7CC56CF}"/>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4" name="Espaço reservado para rodapé 21">
            <a:extLst>
              <a:ext uri="{FF2B5EF4-FFF2-40B4-BE49-F238E27FC236}">
                <a16:creationId xmlns:a16="http://schemas.microsoft.com/office/drawing/2014/main" id="{5AACA504-EFE0-4765-9D11-A3637AC37A92}"/>
              </a:ext>
            </a:extLst>
          </p:cNvPr>
          <p:cNvSpPr>
            <a:spLocks noGrp="1"/>
          </p:cNvSpPr>
          <p:nvPr>
            <p:ph type="ftr" sz="quarter" idx="11"/>
          </p:nvPr>
        </p:nvSpPr>
        <p:spPr/>
        <p:txBody>
          <a:bodyPr/>
          <a:lstStyle>
            <a:lvl1pPr>
              <a:defRPr/>
            </a:lvl1pPr>
          </a:lstStyle>
          <a:p>
            <a:pPr>
              <a:defRPr/>
            </a:pPr>
            <a:r>
              <a:rPr lang="pt-BR"/>
              <a:t>Adicionar um rodapé</a:t>
            </a:r>
          </a:p>
        </p:txBody>
      </p:sp>
      <p:sp>
        <p:nvSpPr>
          <p:cNvPr id="5" name="Espaço reservado para o número do slide 17">
            <a:extLst>
              <a:ext uri="{FF2B5EF4-FFF2-40B4-BE49-F238E27FC236}">
                <a16:creationId xmlns:a16="http://schemas.microsoft.com/office/drawing/2014/main" id="{F1F6A686-C893-474A-A89D-BAB3127BFF38}"/>
              </a:ext>
            </a:extLst>
          </p:cNvPr>
          <p:cNvSpPr>
            <a:spLocks noGrp="1"/>
          </p:cNvSpPr>
          <p:nvPr>
            <p:ph type="sldNum" sz="quarter" idx="12"/>
          </p:nvPr>
        </p:nvSpPr>
        <p:spPr/>
        <p:txBody>
          <a:bodyPr/>
          <a:lstStyle>
            <a:lvl1pPr>
              <a:defRPr/>
            </a:lvl1pPr>
          </a:lstStyle>
          <a:p>
            <a:pPr>
              <a:defRPr/>
            </a:pPr>
            <a:fld id="{D2673A12-611D-4C7D-B786-33DAEBDCD87C}" type="slidenum">
              <a:rPr lang="pt-BR"/>
              <a:pPr>
                <a:defRPr/>
              </a:pPr>
              <a:t>‹nº›</a:t>
            </a:fld>
            <a:endParaRPr lang="pt-BR" dirty="0"/>
          </a:p>
        </p:txBody>
      </p:sp>
    </p:spTree>
    <p:extLst>
      <p:ext uri="{BB962C8B-B14F-4D97-AF65-F5344CB8AC3E}">
        <p14:creationId xmlns:p14="http://schemas.microsoft.com/office/powerpoint/2010/main" val="37126481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021FCF31-D1DE-4801-82D6-5B01B4299048}"/>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3" name="Espaço reservado para rodapé 21">
            <a:extLst>
              <a:ext uri="{FF2B5EF4-FFF2-40B4-BE49-F238E27FC236}">
                <a16:creationId xmlns:a16="http://schemas.microsoft.com/office/drawing/2014/main" id="{AD957B5C-FCD2-4104-93A7-487BA0F7B734}"/>
              </a:ext>
            </a:extLst>
          </p:cNvPr>
          <p:cNvSpPr>
            <a:spLocks noGrp="1"/>
          </p:cNvSpPr>
          <p:nvPr>
            <p:ph type="ftr" sz="quarter" idx="11"/>
          </p:nvPr>
        </p:nvSpPr>
        <p:spPr/>
        <p:txBody>
          <a:bodyPr/>
          <a:lstStyle>
            <a:lvl1pPr>
              <a:defRPr/>
            </a:lvl1pPr>
          </a:lstStyle>
          <a:p>
            <a:pPr>
              <a:defRPr/>
            </a:pPr>
            <a:r>
              <a:rPr lang="pt-BR"/>
              <a:t>Adicionar um rodapé</a:t>
            </a:r>
          </a:p>
        </p:txBody>
      </p:sp>
      <p:sp>
        <p:nvSpPr>
          <p:cNvPr id="4" name="Espaço reservado para o número do slide 17">
            <a:extLst>
              <a:ext uri="{FF2B5EF4-FFF2-40B4-BE49-F238E27FC236}">
                <a16:creationId xmlns:a16="http://schemas.microsoft.com/office/drawing/2014/main" id="{1612F1C4-AAC4-4C88-BC29-D1CFBC5D3A65}"/>
              </a:ext>
            </a:extLst>
          </p:cNvPr>
          <p:cNvSpPr>
            <a:spLocks noGrp="1"/>
          </p:cNvSpPr>
          <p:nvPr>
            <p:ph type="sldNum" sz="quarter" idx="12"/>
          </p:nvPr>
        </p:nvSpPr>
        <p:spPr/>
        <p:txBody>
          <a:bodyPr/>
          <a:lstStyle>
            <a:lvl1pPr>
              <a:defRPr/>
            </a:lvl1pPr>
          </a:lstStyle>
          <a:p>
            <a:pPr>
              <a:defRPr/>
            </a:pPr>
            <a:fld id="{346D345E-7624-43E0-ABBA-DC2173DEC785}" type="slidenum">
              <a:rPr lang="pt-BR"/>
              <a:pPr>
                <a:defRPr/>
              </a:pPr>
              <a:t>‹nº›</a:t>
            </a:fld>
            <a:endParaRPr lang="pt-BR" dirty="0"/>
          </a:p>
        </p:txBody>
      </p:sp>
    </p:spTree>
    <p:extLst>
      <p:ext uri="{BB962C8B-B14F-4D97-AF65-F5344CB8AC3E}">
        <p14:creationId xmlns:p14="http://schemas.microsoft.com/office/powerpoint/2010/main" val="38612051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AB50A-F22C-4E63-BC91-2C9FF0862A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55B420E-516E-41D0-8CE7-0C2BFE7A38DE}"/>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DF0345-C835-4B0D-93CD-8FD28809DF5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0866398-7C10-4BE3-877E-F00AFFD4208D}"/>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B08ED34-BFDB-4C92-828D-FB985400EF68}"/>
              </a:ext>
            </a:extLst>
          </p:cNvPr>
          <p:cNvSpPr>
            <a:spLocks noGrp="1"/>
          </p:cNvSpPr>
          <p:nvPr>
            <p:ph type="sldNum" sz="quarter" idx="12"/>
          </p:nvPr>
        </p:nvSpPr>
        <p:spPr/>
        <p:txBody>
          <a:bodyPr/>
          <a:lstStyle>
            <a:lvl1pPr>
              <a:defRPr/>
            </a:lvl1pPr>
          </a:lstStyle>
          <a:p>
            <a:fld id="{4E6FA7E9-AF0C-4D58-ACD5-D4E96FD69600}" type="slidenum">
              <a:rPr lang="pt-BR" altLang="pt-BR"/>
              <a:pPr/>
              <a:t>‹nº›</a:t>
            </a:fld>
            <a:endParaRPr lang="pt-BR" altLang="pt-BR"/>
          </a:p>
        </p:txBody>
      </p:sp>
    </p:spTree>
    <p:extLst>
      <p:ext uri="{BB962C8B-B14F-4D97-AF65-F5344CB8AC3E}">
        <p14:creationId xmlns:p14="http://schemas.microsoft.com/office/powerpoint/2010/main" val="789161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4" name="Espaço reservado para conteúdo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pt-BR"/>
              <a:t>Editar estilos de texto Mestre</a:t>
            </a:r>
          </a:p>
        </p:txBody>
      </p:sp>
      <p:sp>
        <p:nvSpPr>
          <p:cNvPr id="5" name="Espaço reservado para data 9">
            <a:extLst>
              <a:ext uri="{FF2B5EF4-FFF2-40B4-BE49-F238E27FC236}">
                <a16:creationId xmlns:a16="http://schemas.microsoft.com/office/drawing/2014/main" id="{C9582CAF-B1BB-4871-9B0C-9FEA70588960}"/>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BA666B3A-5889-43D7-A34D-7D7CE83956D2}"/>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4EA872FD-685A-4C5A-BA09-6FF109F78559}"/>
              </a:ext>
            </a:extLst>
          </p:cNvPr>
          <p:cNvSpPr>
            <a:spLocks noGrp="1"/>
          </p:cNvSpPr>
          <p:nvPr>
            <p:ph type="sldNum" sz="quarter" idx="12"/>
          </p:nvPr>
        </p:nvSpPr>
        <p:spPr/>
        <p:txBody>
          <a:bodyPr/>
          <a:lstStyle>
            <a:lvl1pPr>
              <a:defRPr/>
            </a:lvl1pPr>
          </a:lstStyle>
          <a:p>
            <a:pPr>
              <a:defRPr/>
            </a:pPr>
            <a:fld id="{09402A31-3A0D-4EBA-B6D2-512B2024D189}" type="slidenum">
              <a:rPr lang="pt-BR"/>
              <a:pPr>
                <a:defRPr/>
              </a:pPr>
              <a:t>‹nº›</a:t>
            </a:fld>
            <a:endParaRPr lang="pt-BR" dirty="0"/>
          </a:p>
        </p:txBody>
      </p:sp>
    </p:spTree>
    <p:extLst>
      <p:ext uri="{BB962C8B-B14F-4D97-AF65-F5344CB8AC3E}">
        <p14:creationId xmlns:p14="http://schemas.microsoft.com/office/powerpoint/2010/main" val="342686154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canto único de recorte arredondado">
            <a:extLst>
              <a:ext uri="{FF2B5EF4-FFF2-40B4-BE49-F238E27FC236}">
                <a16:creationId xmlns:a16="http://schemas.microsoft.com/office/drawing/2014/main" id="{4D09D01B-0F25-411F-8A36-9562F30E034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6" name="Triângulo reto 11">
            <a:extLst>
              <a:ext uri="{FF2B5EF4-FFF2-40B4-BE49-F238E27FC236}">
                <a16:creationId xmlns:a16="http://schemas.microsoft.com/office/drawing/2014/main" id="{53E72A48-1F22-4F0E-AFBA-7255D99D325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7" name="Forma livre 9">
            <a:extLst>
              <a:ext uri="{FF2B5EF4-FFF2-40B4-BE49-F238E27FC236}">
                <a16:creationId xmlns:a16="http://schemas.microsoft.com/office/drawing/2014/main" id="{E4BA1864-2B7F-4526-B002-1B860FB83B7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8" name="Forma livre 10">
            <a:extLst>
              <a:ext uri="{FF2B5EF4-FFF2-40B4-BE49-F238E27FC236}">
                <a16:creationId xmlns:a16="http://schemas.microsoft.com/office/drawing/2014/main" id="{272D3DA3-84E8-40A6-827E-2BC6A7731AC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2" name="Título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normAutofit/>
          </a:bodyPr>
          <a:lstStyle>
            <a:lvl1pPr marL="0" indent="0">
              <a:buNone/>
              <a:defRPr sz="2400"/>
            </a:lvl1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pt-BR"/>
              <a:t>Editar estilos de texto Mestre</a:t>
            </a:r>
          </a:p>
        </p:txBody>
      </p:sp>
      <p:sp>
        <p:nvSpPr>
          <p:cNvPr id="9" name="Espaço reservado para data 4">
            <a:extLst>
              <a:ext uri="{FF2B5EF4-FFF2-40B4-BE49-F238E27FC236}">
                <a16:creationId xmlns:a16="http://schemas.microsoft.com/office/drawing/2014/main" id="{FF3757FD-F10D-43EC-9AC9-B7CC9CC708C3}"/>
              </a:ext>
            </a:extLst>
          </p:cNvPr>
          <p:cNvSpPr>
            <a:spLocks noGrp="1"/>
          </p:cNvSpPr>
          <p:nvPr>
            <p:ph type="dt" sz="half" idx="10"/>
          </p:nvPr>
        </p:nvSpPr>
        <p:spPr/>
        <p:txBody>
          <a:bodyPr/>
          <a:lstStyle>
            <a:lvl1pPr>
              <a:defRPr/>
            </a:lvl1pPr>
          </a:lstStyle>
          <a:p>
            <a:pPr>
              <a:defRPr/>
            </a:pPr>
            <a:fld id="{667CADFA-5F1D-4AFA-A0E2-AD771F26F693}" type="datetime1">
              <a:rPr lang="pt-BR"/>
              <a:pPr>
                <a:defRPr/>
              </a:pPr>
              <a:t>10/09/2023</a:t>
            </a:fld>
            <a:endParaRPr lang="pt-BR" dirty="0"/>
          </a:p>
        </p:txBody>
      </p:sp>
      <p:sp>
        <p:nvSpPr>
          <p:cNvPr id="10" name="Espaço reservado para rodapé 5">
            <a:extLst>
              <a:ext uri="{FF2B5EF4-FFF2-40B4-BE49-F238E27FC236}">
                <a16:creationId xmlns:a16="http://schemas.microsoft.com/office/drawing/2014/main" id="{FFEE2A0E-4DB8-46C4-8705-CBCC86E924FC}"/>
              </a:ext>
            </a:extLst>
          </p:cNvPr>
          <p:cNvSpPr>
            <a:spLocks noGrp="1"/>
          </p:cNvSpPr>
          <p:nvPr>
            <p:ph type="ftr" sz="quarter" idx="11"/>
          </p:nvPr>
        </p:nvSpPr>
        <p:spPr/>
        <p:txBody>
          <a:bodyPr/>
          <a:lstStyle>
            <a:lvl1pPr>
              <a:defRPr/>
            </a:lvl1pPr>
          </a:lstStyle>
          <a:p>
            <a:pPr>
              <a:defRPr/>
            </a:pPr>
            <a:r>
              <a:rPr lang="pt-BR"/>
              <a:t>Adicionar um rodapé</a:t>
            </a:r>
          </a:p>
        </p:txBody>
      </p:sp>
      <p:sp>
        <p:nvSpPr>
          <p:cNvPr id="11" name="Espaço reservado para o número do slide 6">
            <a:extLst>
              <a:ext uri="{FF2B5EF4-FFF2-40B4-BE49-F238E27FC236}">
                <a16:creationId xmlns:a16="http://schemas.microsoft.com/office/drawing/2014/main" id="{C34CF024-A501-4A1A-A709-58123C6FAC89}"/>
              </a:ext>
            </a:extLst>
          </p:cNvPr>
          <p:cNvSpPr>
            <a:spLocks noGrp="1"/>
          </p:cNvSpPr>
          <p:nvPr>
            <p:ph type="sldNum" sz="quarter" idx="12"/>
          </p:nvPr>
        </p:nvSpPr>
        <p:spPr>
          <a:xfrm>
            <a:off x="8077200" y="6356350"/>
            <a:ext cx="609600" cy="365125"/>
          </a:xfrm>
        </p:spPr>
        <p:txBody>
          <a:bodyPr/>
          <a:lstStyle>
            <a:lvl1pPr>
              <a:defRPr/>
            </a:lvl1pPr>
          </a:lstStyle>
          <a:p>
            <a:pPr>
              <a:defRPr/>
            </a:pPr>
            <a:fld id="{CC792307-34DE-4854-9C4B-27FC360E11F9}" type="slidenum">
              <a:rPr lang="pt-BR"/>
              <a:pPr>
                <a:defRPr/>
              </a:pPr>
              <a:t>‹nº›</a:t>
            </a:fld>
            <a:endParaRPr lang="pt-BR" dirty="0"/>
          </a:p>
        </p:txBody>
      </p:sp>
    </p:spTree>
    <p:extLst>
      <p:ext uri="{BB962C8B-B14F-4D97-AF65-F5344CB8AC3E}">
        <p14:creationId xmlns:p14="http://schemas.microsoft.com/office/powerpoint/2010/main" val="132809602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CF715825-A799-4077-818B-CBECE926957D}"/>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5E7D5609-6794-490A-BC38-F05311B43872}"/>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D3ADE40A-7D94-4960-96E4-7A4BF5FF22B6}"/>
              </a:ext>
            </a:extLst>
          </p:cNvPr>
          <p:cNvSpPr>
            <a:spLocks noGrp="1"/>
          </p:cNvSpPr>
          <p:nvPr>
            <p:ph type="sldNum" sz="quarter" idx="12"/>
          </p:nvPr>
        </p:nvSpPr>
        <p:spPr/>
        <p:txBody>
          <a:bodyPr/>
          <a:lstStyle>
            <a:lvl1pPr>
              <a:defRPr/>
            </a:lvl1pPr>
          </a:lstStyle>
          <a:p>
            <a:pPr>
              <a:defRPr/>
            </a:pPr>
            <a:fld id="{DA71D28A-D74C-43D9-BF7B-AAF207DC888E}" type="slidenum">
              <a:rPr lang="pt-BR"/>
              <a:pPr>
                <a:defRPr/>
              </a:pPr>
              <a:t>‹nº›</a:t>
            </a:fld>
            <a:endParaRPr lang="pt-BR" dirty="0"/>
          </a:p>
        </p:txBody>
      </p:sp>
    </p:spTree>
    <p:extLst>
      <p:ext uri="{BB962C8B-B14F-4D97-AF65-F5344CB8AC3E}">
        <p14:creationId xmlns:p14="http://schemas.microsoft.com/office/powerpoint/2010/main" val="363083908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457200" y="914402"/>
            <a:ext cx="6019800" cy="52117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55226F75-5982-49C6-880A-3E5AC4372E81}"/>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D471954E-C5F5-40A7-9DFB-00F282AD534C}"/>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F688A566-CB96-4EEC-BBA1-BB7A70E5F06F}"/>
              </a:ext>
            </a:extLst>
          </p:cNvPr>
          <p:cNvSpPr>
            <a:spLocks noGrp="1"/>
          </p:cNvSpPr>
          <p:nvPr>
            <p:ph type="sldNum" sz="quarter" idx="12"/>
          </p:nvPr>
        </p:nvSpPr>
        <p:spPr/>
        <p:txBody>
          <a:bodyPr/>
          <a:lstStyle>
            <a:lvl1pPr>
              <a:defRPr/>
            </a:lvl1pPr>
          </a:lstStyle>
          <a:p>
            <a:pPr>
              <a:defRPr/>
            </a:pPr>
            <a:fld id="{1A3BD716-1D7A-4F1C-9D30-66C4D805CC5F}" type="slidenum">
              <a:rPr lang="pt-BR"/>
              <a:pPr>
                <a:defRPr/>
              </a:pPr>
              <a:t>‹nº›</a:t>
            </a:fld>
            <a:endParaRPr lang="pt-BR" dirty="0"/>
          </a:p>
        </p:txBody>
      </p:sp>
    </p:spTree>
    <p:extLst>
      <p:ext uri="{BB962C8B-B14F-4D97-AF65-F5344CB8AC3E}">
        <p14:creationId xmlns:p14="http://schemas.microsoft.com/office/powerpoint/2010/main" val="282267666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70E5E58-4A30-256C-9C0D-2EC7809F1547}"/>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C2A7925-A27F-947D-B4F8-18D05F6006BC}"/>
              </a:ext>
            </a:extLst>
          </p:cNvPr>
          <p:cNvSpPr>
            <a:spLocks noGrp="1"/>
          </p:cNvSpPr>
          <p:nvPr>
            <p:ph type="dt" sz="half" idx="10"/>
          </p:nvPr>
        </p:nvSpPr>
        <p:spPr/>
        <p:txBody>
          <a:bodyPr/>
          <a:lstStyle>
            <a:lvl1pPr>
              <a:defRPr/>
            </a:lvl1pPr>
          </a:lstStyle>
          <a:p>
            <a:pPr>
              <a:defRPr/>
            </a:pPr>
            <a:fld id="{AFBEF760-C3B9-4723-8070-B7FF1C49CC04}"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E77E904-0229-2F92-ADC2-87E1DC079A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E2E98B-A845-3CCF-CAA2-6336976C5056}"/>
              </a:ext>
            </a:extLst>
          </p:cNvPr>
          <p:cNvSpPr>
            <a:spLocks noGrp="1"/>
          </p:cNvSpPr>
          <p:nvPr>
            <p:ph type="sldNum" sz="quarter" idx="12"/>
          </p:nvPr>
        </p:nvSpPr>
        <p:spPr>
          <a:xfrm>
            <a:off x="398463" y="4529138"/>
            <a:ext cx="585787" cy="365125"/>
          </a:xfrm>
        </p:spPr>
        <p:txBody>
          <a:bodyPr/>
          <a:lstStyle>
            <a:lvl1pPr>
              <a:defRPr/>
            </a:lvl1pPr>
          </a:lstStyle>
          <a:p>
            <a:pPr>
              <a:defRPr/>
            </a:pPr>
            <a:fld id="{844F7D73-C665-4D0C-8FA0-56C392DEFD7E}" type="slidenum">
              <a:rPr lang="en-US"/>
              <a:pPr>
                <a:defRPr/>
              </a:pPr>
              <a:t>‹nº›</a:t>
            </a:fld>
            <a:endParaRPr lang="en-US" dirty="0"/>
          </a:p>
        </p:txBody>
      </p:sp>
    </p:spTree>
    <p:extLst>
      <p:ext uri="{BB962C8B-B14F-4D97-AF65-F5344CB8AC3E}">
        <p14:creationId xmlns:p14="http://schemas.microsoft.com/office/powerpoint/2010/main" val="127147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AD2F86A-01D9-3015-5EB7-9E9827F683E8}"/>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5E1BEA46-FEBA-23F8-055F-B4A5E57628BE}"/>
              </a:ext>
            </a:extLst>
          </p:cNvPr>
          <p:cNvSpPr>
            <a:spLocks noGrp="1"/>
          </p:cNvSpPr>
          <p:nvPr>
            <p:ph type="dt" sz="half" idx="10"/>
          </p:nvPr>
        </p:nvSpPr>
        <p:spPr/>
        <p:txBody>
          <a:bodyPr/>
          <a:lstStyle>
            <a:lvl1pPr>
              <a:defRPr/>
            </a:lvl1pPr>
          </a:lstStyle>
          <a:p>
            <a:pPr>
              <a:defRPr/>
            </a:pPr>
            <a:fld id="{E01B366C-51C9-4606-A7A1-A8083535C0C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A523948-ED7B-70DF-FC05-9EAA4438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CE0CFB-39ED-1519-439A-D6A131D44E05}"/>
              </a:ext>
            </a:extLst>
          </p:cNvPr>
          <p:cNvSpPr>
            <a:spLocks noGrp="1"/>
          </p:cNvSpPr>
          <p:nvPr>
            <p:ph type="sldNum" sz="quarter" idx="12"/>
          </p:nvPr>
        </p:nvSpPr>
        <p:spPr/>
        <p:txBody>
          <a:bodyPr/>
          <a:lstStyle>
            <a:lvl1pPr>
              <a:defRPr/>
            </a:lvl1pPr>
          </a:lstStyle>
          <a:p>
            <a:pPr>
              <a:defRPr/>
            </a:pPr>
            <a:fld id="{BD74ADC1-4E10-43DF-935A-720BE7E00547}" type="slidenum">
              <a:rPr lang="en-US"/>
              <a:pPr>
                <a:defRPr/>
              </a:pPr>
              <a:t>‹nº›</a:t>
            </a:fld>
            <a:endParaRPr lang="en-US" dirty="0"/>
          </a:p>
        </p:txBody>
      </p:sp>
    </p:spTree>
    <p:extLst>
      <p:ext uri="{BB962C8B-B14F-4D97-AF65-F5344CB8AC3E}">
        <p14:creationId xmlns:p14="http://schemas.microsoft.com/office/powerpoint/2010/main" val="262557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F9921DD-BE23-A99A-DFC2-208180ABD646}"/>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0B0EFD08-AFFB-505A-4715-62EA395A6B52}"/>
              </a:ext>
            </a:extLst>
          </p:cNvPr>
          <p:cNvSpPr>
            <a:spLocks noGrp="1"/>
          </p:cNvSpPr>
          <p:nvPr>
            <p:ph type="dt" sz="half" idx="10"/>
          </p:nvPr>
        </p:nvSpPr>
        <p:spPr/>
        <p:txBody>
          <a:bodyPr/>
          <a:lstStyle>
            <a:lvl1pPr>
              <a:defRPr/>
            </a:lvl1pPr>
          </a:lstStyle>
          <a:p>
            <a:pPr>
              <a:defRPr/>
            </a:pPr>
            <a:fld id="{A8F975EE-D459-41CE-A15A-67D29B0BAD7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F517E84-49B9-9307-1433-FF5F65C5A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90979-E58A-7149-A77A-27C2081A8BFA}"/>
              </a:ext>
            </a:extLst>
          </p:cNvPr>
          <p:cNvSpPr>
            <a:spLocks noGrp="1"/>
          </p:cNvSpPr>
          <p:nvPr>
            <p:ph type="sldNum" sz="quarter" idx="12"/>
          </p:nvPr>
        </p:nvSpPr>
        <p:spPr>
          <a:xfrm>
            <a:off x="398463" y="3244850"/>
            <a:ext cx="585787" cy="365125"/>
          </a:xfrm>
        </p:spPr>
        <p:txBody>
          <a:bodyPr/>
          <a:lstStyle>
            <a:lvl1pPr>
              <a:defRPr/>
            </a:lvl1pPr>
          </a:lstStyle>
          <a:p>
            <a:pPr>
              <a:defRPr/>
            </a:pPr>
            <a:fld id="{761EC4D5-0D12-419F-B7D1-75457F706556}" type="slidenum">
              <a:rPr lang="en-US"/>
              <a:pPr>
                <a:defRPr/>
              </a:pPr>
              <a:t>‹nº›</a:t>
            </a:fld>
            <a:endParaRPr lang="en-US" dirty="0"/>
          </a:p>
        </p:txBody>
      </p:sp>
    </p:spTree>
    <p:extLst>
      <p:ext uri="{BB962C8B-B14F-4D97-AF65-F5344CB8AC3E}">
        <p14:creationId xmlns:p14="http://schemas.microsoft.com/office/powerpoint/2010/main" val="3411791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489A7A6-2E4A-7C7C-A376-2F999532A130}"/>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3C410E5D-B648-BF5A-8E99-B951AB79CA2F}"/>
              </a:ext>
            </a:extLst>
          </p:cNvPr>
          <p:cNvSpPr>
            <a:spLocks noGrp="1"/>
          </p:cNvSpPr>
          <p:nvPr>
            <p:ph type="dt" sz="half" idx="10"/>
          </p:nvPr>
        </p:nvSpPr>
        <p:spPr/>
        <p:txBody>
          <a:bodyPr/>
          <a:lstStyle>
            <a:lvl1pPr>
              <a:defRPr/>
            </a:lvl1pPr>
          </a:lstStyle>
          <a:p>
            <a:pPr>
              <a:defRPr/>
            </a:pPr>
            <a:fld id="{AC3EBE2F-2EE5-454D-9F34-6FA44FFEE59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5B50C42-1800-B87B-B59D-8FDB1F0C4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C870DA-3D34-D8A5-8CDA-91A9418F278E}"/>
              </a:ext>
            </a:extLst>
          </p:cNvPr>
          <p:cNvSpPr>
            <a:spLocks noGrp="1"/>
          </p:cNvSpPr>
          <p:nvPr>
            <p:ph type="sldNum" sz="quarter" idx="12"/>
          </p:nvPr>
        </p:nvSpPr>
        <p:spPr/>
        <p:txBody>
          <a:bodyPr/>
          <a:lstStyle>
            <a:lvl1pPr>
              <a:defRPr/>
            </a:lvl1pPr>
          </a:lstStyle>
          <a:p>
            <a:pPr>
              <a:defRPr/>
            </a:pPr>
            <a:fld id="{27840428-2E2D-4D40-9F89-613306B441F3}" type="slidenum">
              <a:rPr lang="en-US"/>
              <a:pPr>
                <a:defRPr/>
              </a:pPr>
              <a:t>‹nº›</a:t>
            </a:fld>
            <a:endParaRPr lang="en-US" dirty="0"/>
          </a:p>
        </p:txBody>
      </p:sp>
    </p:spTree>
    <p:extLst>
      <p:ext uri="{BB962C8B-B14F-4D97-AF65-F5344CB8AC3E}">
        <p14:creationId xmlns:p14="http://schemas.microsoft.com/office/powerpoint/2010/main" val="1214431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ED52D1F-87A1-6509-E300-40E1769D9DE7}"/>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BD5109C4-E5AC-DAA4-852C-D3336A33C038}"/>
              </a:ext>
            </a:extLst>
          </p:cNvPr>
          <p:cNvSpPr>
            <a:spLocks noGrp="1"/>
          </p:cNvSpPr>
          <p:nvPr>
            <p:ph type="dt" sz="half" idx="10"/>
          </p:nvPr>
        </p:nvSpPr>
        <p:spPr/>
        <p:txBody>
          <a:bodyPr/>
          <a:lstStyle>
            <a:lvl1pPr>
              <a:defRPr/>
            </a:lvl1pPr>
          </a:lstStyle>
          <a:p>
            <a:pPr>
              <a:defRPr/>
            </a:pPr>
            <a:fld id="{F6EB1DCD-175B-4CDE-A398-D831DCE40008}"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7B7880BE-6CA7-8458-F2E6-9951C8C986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0E950A-B09A-6853-3024-2B9B41BEB008}"/>
              </a:ext>
            </a:extLst>
          </p:cNvPr>
          <p:cNvSpPr>
            <a:spLocks noGrp="1"/>
          </p:cNvSpPr>
          <p:nvPr>
            <p:ph type="sldNum" sz="quarter" idx="12"/>
          </p:nvPr>
        </p:nvSpPr>
        <p:spPr/>
        <p:txBody>
          <a:bodyPr/>
          <a:lstStyle>
            <a:lvl1pPr>
              <a:defRPr/>
            </a:lvl1pPr>
          </a:lstStyle>
          <a:p>
            <a:pPr>
              <a:defRPr/>
            </a:pPr>
            <a:fld id="{0A07B559-9FFB-4050-91AE-AB8E84B3EFB9}" type="slidenum">
              <a:rPr lang="en-US"/>
              <a:pPr>
                <a:defRPr/>
              </a:pPr>
              <a:t>‹nº›</a:t>
            </a:fld>
            <a:endParaRPr lang="en-US" dirty="0"/>
          </a:p>
        </p:txBody>
      </p:sp>
    </p:spTree>
    <p:extLst>
      <p:ext uri="{BB962C8B-B14F-4D97-AF65-F5344CB8AC3E}">
        <p14:creationId xmlns:p14="http://schemas.microsoft.com/office/powerpoint/2010/main" val="2545966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D85C8E5B-FCD8-E5FA-839D-8592921FFDEC}"/>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23099730-340B-B0EE-F0DD-D2BABB2A0222}"/>
              </a:ext>
            </a:extLst>
          </p:cNvPr>
          <p:cNvSpPr>
            <a:spLocks noGrp="1"/>
          </p:cNvSpPr>
          <p:nvPr>
            <p:ph type="dt" sz="half" idx="10"/>
          </p:nvPr>
        </p:nvSpPr>
        <p:spPr/>
        <p:txBody>
          <a:bodyPr/>
          <a:lstStyle>
            <a:lvl1pPr>
              <a:defRPr/>
            </a:lvl1pPr>
          </a:lstStyle>
          <a:p>
            <a:pPr>
              <a:defRPr/>
            </a:pPr>
            <a:fld id="{98EEC42E-B717-4C5C-8D26-0363AE0DE3A5}"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7A7F47CF-D638-DD01-1F3A-104324B69E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0D7D0D3-A252-1DA1-1BB2-3D388F9BA116}"/>
              </a:ext>
            </a:extLst>
          </p:cNvPr>
          <p:cNvSpPr>
            <a:spLocks noGrp="1"/>
          </p:cNvSpPr>
          <p:nvPr>
            <p:ph type="sldNum" sz="quarter" idx="12"/>
          </p:nvPr>
        </p:nvSpPr>
        <p:spPr/>
        <p:txBody>
          <a:bodyPr/>
          <a:lstStyle>
            <a:lvl1pPr>
              <a:defRPr/>
            </a:lvl1pPr>
          </a:lstStyle>
          <a:p>
            <a:pPr>
              <a:defRPr/>
            </a:pPr>
            <a:fld id="{C5AE6A43-4AAC-416C-A927-34CB8C588085}" type="slidenum">
              <a:rPr lang="en-US"/>
              <a:pPr>
                <a:defRPr/>
              </a:pPr>
              <a:t>‹nº›</a:t>
            </a:fld>
            <a:endParaRPr lang="en-US" dirty="0"/>
          </a:p>
        </p:txBody>
      </p:sp>
    </p:spTree>
    <p:extLst>
      <p:ext uri="{BB962C8B-B14F-4D97-AF65-F5344CB8AC3E}">
        <p14:creationId xmlns:p14="http://schemas.microsoft.com/office/powerpoint/2010/main" val="409306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09C28-02B6-4C37-83C0-B43C6EE852FD}"/>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34E5E09-509F-4E8F-866A-746F2B55862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Espaço Reservado para Data 3">
            <a:extLst>
              <a:ext uri="{FF2B5EF4-FFF2-40B4-BE49-F238E27FC236}">
                <a16:creationId xmlns:a16="http://schemas.microsoft.com/office/drawing/2014/main" id="{FB3AE839-BE2B-4195-92FF-B72BF5100CA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43B8490-6656-4F6B-94BD-AF518B36043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DFA1DA7-2305-4667-8642-6BE5E566A0F4}"/>
              </a:ext>
            </a:extLst>
          </p:cNvPr>
          <p:cNvSpPr>
            <a:spLocks noGrp="1"/>
          </p:cNvSpPr>
          <p:nvPr>
            <p:ph type="sldNum" sz="quarter" idx="12"/>
          </p:nvPr>
        </p:nvSpPr>
        <p:spPr/>
        <p:txBody>
          <a:bodyPr/>
          <a:lstStyle>
            <a:lvl1pPr>
              <a:defRPr/>
            </a:lvl1pPr>
          </a:lstStyle>
          <a:p>
            <a:fld id="{94812B65-704C-4BBA-B19E-3AF691F7A2A5}" type="slidenum">
              <a:rPr lang="pt-BR" altLang="pt-BR"/>
              <a:pPr/>
              <a:t>‹nº›</a:t>
            </a:fld>
            <a:endParaRPr lang="pt-BR" altLang="pt-BR"/>
          </a:p>
        </p:txBody>
      </p:sp>
    </p:spTree>
    <p:extLst>
      <p:ext uri="{BB962C8B-B14F-4D97-AF65-F5344CB8AC3E}">
        <p14:creationId xmlns:p14="http://schemas.microsoft.com/office/powerpoint/2010/main" val="345878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1984EEC-22B2-B9AD-64A6-4B334BC159C3}"/>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0A27F85D-0C9D-44D7-61CE-6C2186059358}"/>
              </a:ext>
            </a:extLst>
          </p:cNvPr>
          <p:cNvSpPr>
            <a:spLocks noGrp="1"/>
          </p:cNvSpPr>
          <p:nvPr>
            <p:ph type="dt" sz="half" idx="10"/>
          </p:nvPr>
        </p:nvSpPr>
        <p:spPr/>
        <p:txBody>
          <a:bodyPr/>
          <a:lstStyle>
            <a:lvl1pPr>
              <a:defRPr/>
            </a:lvl1pPr>
          </a:lstStyle>
          <a:p>
            <a:pPr>
              <a:defRPr/>
            </a:pPr>
            <a:fld id="{2D2395FC-3570-427B-80D9-DE711D48F6A0}"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FE080AAB-F8A2-486C-A832-6E576920F0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988929E-2CB1-5B6A-3104-5082E8A55F37}"/>
              </a:ext>
            </a:extLst>
          </p:cNvPr>
          <p:cNvSpPr>
            <a:spLocks noGrp="1"/>
          </p:cNvSpPr>
          <p:nvPr>
            <p:ph type="sldNum" sz="quarter" idx="12"/>
          </p:nvPr>
        </p:nvSpPr>
        <p:spPr/>
        <p:txBody>
          <a:bodyPr/>
          <a:lstStyle>
            <a:lvl1pPr>
              <a:defRPr/>
            </a:lvl1pPr>
          </a:lstStyle>
          <a:p>
            <a:pPr>
              <a:defRPr/>
            </a:pPr>
            <a:fld id="{0D3F88FE-B400-43AB-B668-5243B3FF3BC6}" type="slidenum">
              <a:rPr lang="en-US"/>
              <a:pPr>
                <a:defRPr/>
              </a:pPr>
              <a:t>‹nº›</a:t>
            </a:fld>
            <a:endParaRPr lang="en-US" dirty="0"/>
          </a:p>
        </p:txBody>
      </p:sp>
    </p:spTree>
    <p:extLst>
      <p:ext uri="{BB962C8B-B14F-4D97-AF65-F5344CB8AC3E}">
        <p14:creationId xmlns:p14="http://schemas.microsoft.com/office/powerpoint/2010/main" val="3025531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6AFD70C-1FD1-3601-F9F1-9980F766529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092AAFA0-C447-B355-9063-B907C997E2C2}"/>
              </a:ext>
            </a:extLst>
          </p:cNvPr>
          <p:cNvSpPr>
            <a:spLocks noGrp="1"/>
          </p:cNvSpPr>
          <p:nvPr>
            <p:ph type="dt" sz="half" idx="10"/>
          </p:nvPr>
        </p:nvSpPr>
        <p:spPr/>
        <p:txBody>
          <a:bodyPr/>
          <a:lstStyle>
            <a:lvl1pPr>
              <a:defRPr/>
            </a:lvl1pPr>
          </a:lstStyle>
          <a:p>
            <a:pPr>
              <a:defRPr/>
            </a:pPr>
            <a:fld id="{9CD13162-44EE-446A-B28F-F8EAA7AC08C0}"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1AF7E9C4-5F99-6AFB-7A74-CF51787E89B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0413184-190B-28E4-4F7F-132948992B91}"/>
              </a:ext>
            </a:extLst>
          </p:cNvPr>
          <p:cNvSpPr>
            <a:spLocks noGrp="1"/>
          </p:cNvSpPr>
          <p:nvPr>
            <p:ph type="sldNum" sz="quarter" idx="12"/>
          </p:nvPr>
        </p:nvSpPr>
        <p:spPr/>
        <p:txBody>
          <a:bodyPr/>
          <a:lstStyle>
            <a:lvl1pPr>
              <a:defRPr/>
            </a:lvl1pPr>
          </a:lstStyle>
          <a:p>
            <a:pPr>
              <a:defRPr/>
            </a:pPr>
            <a:fld id="{6B5FF105-E39A-4AF3-9F35-6235404FEFAB}" type="slidenum">
              <a:rPr lang="en-US"/>
              <a:pPr>
                <a:defRPr/>
              </a:pPr>
              <a:t>‹nº›</a:t>
            </a:fld>
            <a:endParaRPr lang="en-US" dirty="0"/>
          </a:p>
        </p:txBody>
      </p:sp>
    </p:spTree>
    <p:extLst>
      <p:ext uri="{BB962C8B-B14F-4D97-AF65-F5344CB8AC3E}">
        <p14:creationId xmlns:p14="http://schemas.microsoft.com/office/powerpoint/2010/main" val="1240171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0E7864D-1660-884A-78F9-0101BCA20D88}"/>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BE6E714B-AC69-9E08-B072-DEC8A40DD468}"/>
              </a:ext>
            </a:extLst>
          </p:cNvPr>
          <p:cNvSpPr>
            <a:spLocks noGrp="1"/>
          </p:cNvSpPr>
          <p:nvPr>
            <p:ph type="dt" sz="half" idx="10"/>
          </p:nvPr>
        </p:nvSpPr>
        <p:spPr/>
        <p:txBody>
          <a:bodyPr/>
          <a:lstStyle>
            <a:lvl1pPr>
              <a:defRPr/>
            </a:lvl1pPr>
          </a:lstStyle>
          <a:p>
            <a:pPr>
              <a:defRPr/>
            </a:pPr>
            <a:fld id="{C321690C-EF39-4FCC-B224-F03BD9F0C75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F92D86F-9179-00B1-6358-38D205EF8E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77A92BC-EDC6-BED6-3ED1-810CCAE2F9AE}"/>
              </a:ext>
            </a:extLst>
          </p:cNvPr>
          <p:cNvSpPr>
            <a:spLocks noGrp="1"/>
          </p:cNvSpPr>
          <p:nvPr>
            <p:ph type="sldNum" sz="quarter" idx="12"/>
          </p:nvPr>
        </p:nvSpPr>
        <p:spPr>
          <a:xfrm>
            <a:off x="398463" y="4983163"/>
            <a:ext cx="585787" cy="365125"/>
          </a:xfrm>
        </p:spPr>
        <p:txBody>
          <a:bodyPr/>
          <a:lstStyle>
            <a:lvl1pPr>
              <a:defRPr/>
            </a:lvl1pPr>
          </a:lstStyle>
          <a:p>
            <a:pPr>
              <a:defRPr/>
            </a:pPr>
            <a:fld id="{02E56C21-AB2F-4290-B73B-419CE7A22F91}" type="slidenum">
              <a:rPr lang="en-US"/>
              <a:pPr>
                <a:defRPr/>
              </a:pPr>
              <a:t>‹nº›</a:t>
            </a:fld>
            <a:endParaRPr lang="en-US" dirty="0"/>
          </a:p>
        </p:txBody>
      </p:sp>
    </p:spTree>
    <p:extLst>
      <p:ext uri="{BB962C8B-B14F-4D97-AF65-F5344CB8AC3E}">
        <p14:creationId xmlns:p14="http://schemas.microsoft.com/office/powerpoint/2010/main" val="4285239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F9B7657-B4A9-3CA2-A6F7-5195970BD7CD}"/>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3F250477-7578-98B8-80E1-9E6BAAA9173E}"/>
              </a:ext>
            </a:extLst>
          </p:cNvPr>
          <p:cNvSpPr>
            <a:spLocks noGrp="1"/>
          </p:cNvSpPr>
          <p:nvPr>
            <p:ph type="dt" sz="half" idx="10"/>
          </p:nvPr>
        </p:nvSpPr>
        <p:spPr/>
        <p:txBody>
          <a:bodyPr/>
          <a:lstStyle>
            <a:lvl1pPr>
              <a:defRPr/>
            </a:lvl1pPr>
          </a:lstStyle>
          <a:p>
            <a:pPr>
              <a:defRPr/>
            </a:pPr>
            <a:fld id="{78ABE647-7FED-46D7-8D92-6B7D4141D4D9}"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3122D681-CB2F-D73A-B8FB-8D7A537E3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1E136B-AC0A-794B-264E-8B4BE05CFEDF}"/>
              </a:ext>
            </a:extLst>
          </p:cNvPr>
          <p:cNvSpPr>
            <a:spLocks noGrp="1"/>
          </p:cNvSpPr>
          <p:nvPr>
            <p:ph type="sldNum" sz="quarter" idx="12"/>
          </p:nvPr>
        </p:nvSpPr>
        <p:spPr>
          <a:xfrm>
            <a:off x="398463" y="3244850"/>
            <a:ext cx="585787" cy="365125"/>
          </a:xfrm>
        </p:spPr>
        <p:txBody>
          <a:bodyPr/>
          <a:lstStyle>
            <a:lvl1pPr>
              <a:defRPr/>
            </a:lvl1pPr>
          </a:lstStyle>
          <a:p>
            <a:pPr>
              <a:defRPr/>
            </a:pPr>
            <a:fld id="{6DFE5105-075D-4B49-A8F9-9D0FE47D5798}" type="slidenum">
              <a:rPr lang="en-US"/>
              <a:pPr>
                <a:defRPr/>
              </a:pPr>
              <a:t>‹nº›</a:t>
            </a:fld>
            <a:endParaRPr lang="en-US" dirty="0"/>
          </a:p>
        </p:txBody>
      </p:sp>
    </p:spTree>
    <p:extLst>
      <p:ext uri="{BB962C8B-B14F-4D97-AF65-F5344CB8AC3E}">
        <p14:creationId xmlns:p14="http://schemas.microsoft.com/office/powerpoint/2010/main" val="2397705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D62781A-9BE3-E8AA-A7D0-6449D52BCB9B}"/>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76A216C4-9287-AD89-223B-5FCD50C63F85}"/>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6" name="TextBox 14">
            <a:extLst>
              <a:ext uri="{FF2B5EF4-FFF2-40B4-BE49-F238E27FC236}">
                <a16:creationId xmlns:a16="http://schemas.microsoft.com/office/drawing/2014/main" id="{677F3C37-D103-BEC6-6DC3-A473A84EDF30}"/>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DD8239C7-6372-5FF9-0895-98ACDB8C985C}"/>
              </a:ext>
            </a:extLst>
          </p:cNvPr>
          <p:cNvSpPr>
            <a:spLocks noGrp="1"/>
          </p:cNvSpPr>
          <p:nvPr>
            <p:ph type="dt" sz="half" idx="14"/>
          </p:nvPr>
        </p:nvSpPr>
        <p:spPr/>
        <p:txBody>
          <a:bodyPr/>
          <a:lstStyle>
            <a:lvl1pPr>
              <a:defRPr/>
            </a:lvl1pPr>
          </a:lstStyle>
          <a:p>
            <a:pPr>
              <a:defRPr/>
            </a:pPr>
            <a:fld id="{CD96EDFD-57A6-41F2-9418-3D46D45920DC}"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E289AD63-B946-684F-09F0-92020B80F76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EA6556-20AF-B202-54FF-9E837B87DC60}"/>
              </a:ext>
            </a:extLst>
          </p:cNvPr>
          <p:cNvSpPr>
            <a:spLocks noGrp="1"/>
          </p:cNvSpPr>
          <p:nvPr>
            <p:ph type="sldNum" sz="quarter" idx="16"/>
          </p:nvPr>
        </p:nvSpPr>
        <p:spPr>
          <a:xfrm>
            <a:off x="398463" y="3244850"/>
            <a:ext cx="585787" cy="365125"/>
          </a:xfrm>
        </p:spPr>
        <p:txBody>
          <a:bodyPr/>
          <a:lstStyle>
            <a:lvl1pPr>
              <a:defRPr/>
            </a:lvl1pPr>
          </a:lstStyle>
          <a:p>
            <a:pPr>
              <a:defRPr/>
            </a:pPr>
            <a:fld id="{A52C92F6-C000-4690-9555-251501CF4C1B}" type="slidenum">
              <a:rPr lang="en-US"/>
              <a:pPr>
                <a:defRPr/>
              </a:pPr>
              <a:t>‹nº›</a:t>
            </a:fld>
            <a:endParaRPr lang="en-US" dirty="0"/>
          </a:p>
        </p:txBody>
      </p:sp>
    </p:spTree>
    <p:extLst>
      <p:ext uri="{BB962C8B-B14F-4D97-AF65-F5344CB8AC3E}">
        <p14:creationId xmlns:p14="http://schemas.microsoft.com/office/powerpoint/2010/main" val="2816734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47DBFC1-0C09-637C-2696-9EB8D0E2DE8D}"/>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2E3A369A-11DD-CD30-86F9-0226BA75C0B8}"/>
              </a:ext>
            </a:extLst>
          </p:cNvPr>
          <p:cNvSpPr>
            <a:spLocks noGrp="1"/>
          </p:cNvSpPr>
          <p:nvPr>
            <p:ph type="dt" sz="half" idx="10"/>
          </p:nvPr>
        </p:nvSpPr>
        <p:spPr/>
        <p:txBody>
          <a:bodyPr/>
          <a:lstStyle>
            <a:lvl1pPr>
              <a:defRPr/>
            </a:lvl1pPr>
          </a:lstStyle>
          <a:p>
            <a:pPr>
              <a:defRPr/>
            </a:pPr>
            <a:fld id="{FD6BE043-2EAB-43D5-890C-53679B6F602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59528971-D5C7-E87A-D10B-F76363BE2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3E23A4-B9E5-9E2F-8DA7-B595C7D1C873}"/>
              </a:ext>
            </a:extLst>
          </p:cNvPr>
          <p:cNvSpPr>
            <a:spLocks noGrp="1"/>
          </p:cNvSpPr>
          <p:nvPr>
            <p:ph type="sldNum" sz="quarter" idx="12"/>
          </p:nvPr>
        </p:nvSpPr>
        <p:spPr>
          <a:xfrm>
            <a:off x="398463" y="4983163"/>
            <a:ext cx="585787" cy="365125"/>
          </a:xfrm>
        </p:spPr>
        <p:txBody>
          <a:bodyPr/>
          <a:lstStyle>
            <a:lvl1pPr>
              <a:defRPr/>
            </a:lvl1pPr>
          </a:lstStyle>
          <a:p>
            <a:pPr>
              <a:defRPr/>
            </a:pPr>
            <a:fld id="{66875143-A8B7-4C7B-8815-D0D5D5BF6F58}" type="slidenum">
              <a:rPr lang="en-US"/>
              <a:pPr>
                <a:defRPr/>
              </a:pPr>
              <a:t>‹nº›</a:t>
            </a:fld>
            <a:endParaRPr lang="en-US" dirty="0"/>
          </a:p>
        </p:txBody>
      </p:sp>
    </p:spTree>
    <p:extLst>
      <p:ext uri="{BB962C8B-B14F-4D97-AF65-F5344CB8AC3E}">
        <p14:creationId xmlns:p14="http://schemas.microsoft.com/office/powerpoint/2010/main" val="18693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90E0EA9-1E25-1550-CC4B-687878594883}"/>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ADF9598-3E69-240D-19DE-8D2C2761C912}"/>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5" name="TextBox 17">
            <a:extLst>
              <a:ext uri="{FF2B5EF4-FFF2-40B4-BE49-F238E27FC236}">
                <a16:creationId xmlns:a16="http://schemas.microsoft.com/office/drawing/2014/main" id="{D96E7E7A-5863-3423-DE1A-9C414E9FC78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7D9BC74A-B7F1-BD51-B10B-99787C760CAA}"/>
              </a:ext>
            </a:extLst>
          </p:cNvPr>
          <p:cNvSpPr>
            <a:spLocks noGrp="1"/>
          </p:cNvSpPr>
          <p:nvPr>
            <p:ph type="dt" sz="half" idx="14"/>
          </p:nvPr>
        </p:nvSpPr>
        <p:spPr/>
        <p:txBody>
          <a:bodyPr/>
          <a:lstStyle>
            <a:lvl1pPr>
              <a:defRPr/>
            </a:lvl1pPr>
          </a:lstStyle>
          <a:p>
            <a:pPr>
              <a:defRPr/>
            </a:pPr>
            <a:fld id="{BDEE7167-C343-4E23-97B5-A41CFDA3E405}"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0765F7E8-B23A-24D5-3D04-9C72F62A2A5A}"/>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065B1CB-CD12-12C4-AB92-954A90BF75EA}"/>
              </a:ext>
            </a:extLst>
          </p:cNvPr>
          <p:cNvSpPr>
            <a:spLocks noGrp="1"/>
          </p:cNvSpPr>
          <p:nvPr>
            <p:ph type="sldNum" sz="quarter" idx="16"/>
          </p:nvPr>
        </p:nvSpPr>
        <p:spPr>
          <a:xfrm>
            <a:off x="398463" y="4983163"/>
            <a:ext cx="585787" cy="365125"/>
          </a:xfrm>
        </p:spPr>
        <p:txBody>
          <a:bodyPr/>
          <a:lstStyle>
            <a:lvl1pPr>
              <a:defRPr/>
            </a:lvl1pPr>
          </a:lstStyle>
          <a:p>
            <a:pPr>
              <a:defRPr/>
            </a:pPr>
            <a:fld id="{D636398C-91B9-4BCE-916D-467475AC0B68}" type="slidenum">
              <a:rPr lang="en-US"/>
              <a:pPr>
                <a:defRPr/>
              </a:pPr>
              <a:t>‹nº›</a:t>
            </a:fld>
            <a:endParaRPr lang="en-US" dirty="0"/>
          </a:p>
        </p:txBody>
      </p:sp>
    </p:spTree>
    <p:extLst>
      <p:ext uri="{BB962C8B-B14F-4D97-AF65-F5344CB8AC3E}">
        <p14:creationId xmlns:p14="http://schemas.microsoft.com/office/powerpoint/2010/main" val="2967135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2A421A4B-1E69-BEC7-330E-B0950DA15DF6}"/>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59B397C0-9574-CE10-2D94-9AF148350157}"/>
              </a:ext>
            </a:extLst>
          </p:cNvPr>
          <p:cNvSpPr>
            <a:spLocks noGrp="1"/>
          </p:cNvSpPr>
          <p:nvPr>
            <p:ph type="dt" sz="half" idx="14"/>
          </p:nvPr>
        </p:nvSpPr>
        <p:spPr/>
        <p:txBody>
          <a:bodyPr/>
          <a:lstStyle>
            <a:lvl1pPr>
              <a:defRPr/>
            </a:lvl1pPr>
          </a:lstStyle>
          <a:p>
            <a:pPr>
              <a:defRPr/>
            </a:pPr>
            <a:fld id="{BC7BABAE-E73C-478A-9A02-73308691C6E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D7E80D3-4B5F-DBF9-BB5B-4E3DF1A2057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B1AB8D8-278B-1923-CE35-34CC020C33CF}"/>
              </a:ext>
            </a:extLst>
          </p:cNvPr>
          <p:cNvSpPr>
            <a:spLocks noGrp="1"/>
          </p:cNvSpPr>
          <p:nvPr>
            <p:ph type="sldNum" sz="quarter" idx="16"/>
          </p:nvPr>
        </p:nvSpPr>
        <p:spPr>
          <a:xfrm>
            <a:off x="398463" y="4983163"/>
            <a:ext cx="585787" cy="365125"/>
          </a:xfrm>
        </p:spPr>
        <p:txBody>
          <a:bodyPr/>
          <a:lstStyle>
            <a:lvl1pPr>
              <a:defRPr/>
            </a:lvl1pPr>
          </a:lstStyle>
          <a:p>
            <a:pPr>
              <a:defRPr/>
            </a:pPr>
            <a:fld id="{E5FC3ADD-CB8B-4B9E-BE13-13AA6F20D648}" type="slidenum">
              <a:rPr lang="en-US"/>
              <a:pPr>
                <a:defRPr/>
              </a:pPr>
              <a:t>‹nº›</a:t>
            </a:fld>
            <a:endParaRPr lang="en-US" dirty="0"/>
          </a:p>
        </p:txBody>
      </p:sp>
    </p:spTree>
    <p:extLst>
      <p:ext uri="{BB962C8B-B14F-4D97-AF65-F5344CB8AC3E}">
        <p14:creationId xmlns:p14="http://schemas.microsoft.com/office/powerpoint/2010/main" val="3769708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28138AA-4A60-0EC3-D0D2-C7E3A4AC2C8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3E02985-9F9A-5F13-6184-156375023F78}"/>
              </a:ext>
            </a:extLst>
          </p:cNvPr>
          <p:cNvSpPr>
            <a:spLocks noGrp="1"/>
          </p:cNvSpPr>
          <p:nvPr>
            <p:ph type="dt" sz="half" idx="10"/>
          </p:nvPr>
        </p:nvSpPr>
        <p:spPr/>
        <p:txBody>
          <a:bodyPr/>
          <a:lstStyle>
            <a:lvl1pPr>
              <a:defRPr/>
            </a:lvl1pPr>
          </a:lstStyle>
          <a:p>
            <a:pPr>
              <a:defRPr/>
            </a:pPr>
            <a:fld id="{0AE5321E-17B4-40D8-B6A4-199254600A57}"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9134CDE-675A-04AC-D1BD-37008DFF5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C537AB-D569-7C69-464B-4FEC7893DD96}"/>
              </a:ext>
            </a:extLst>
          </p:cNvPr>
          <p:cNvSpPr>
            <a:spLocks noGrp="1"/>
          </p:cNvSpPr>
          <p:nvPr>
            <p:ph type="sldNum" sz="quarter" idx="12"/>
          </p:nvPr>
        </p:nvSpPr>
        <p:spPr/>
        <p:txBody>
          <a:bodyPr/>
          <a:lstStyle>
            <a:lvl1pPr>
              <a:defRPr/>
            </a:lvl1pPr>
          </a:lstStyle>
          <a:p>
            <a:pPr>
              <a:defRPr/>
            </a:pPr>
            <a:fld id="{325EFF3F-6F07-470F-8249-714111D2C464}" type="slidenum">
              <a:rPr lang="en-US"/>
              <a:pPr>
                <a:defRPr/>
              </a:pPr>
              <a:t>‹nº›</a:t>
            </a:fld>
            <a:endParaRPr lang="en-US" dirty="0"/>
          </a:p>
        </p:txBody>
      </p:sp>
    </p:spTree>
    <p:extLst>
      <p:ext uri="{BB962C8B-B14F-4D97-AF65-F5344CB8AC3E}">
        <p14:creationId xmlns:p14="http://schemas.microsoft.com/office/powerpoint/2010/main" val="2184875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C1D8A4-6A12-F097-3416-823CE6CFDC62}"/>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A98581C9-24CC-C484-2032-B16D5475B4B5}"/>
              </a:ext>
            </a:extLst>
          </p:cNvPr>
          <p:cNvSpPr>
            <a:spLocks noGrp="1"/>
          </p:cNvSpPr>
          <p:nvPr>
            <p:ph type="dt" sz="half" idx="10"/>
          </p:nvPr>
        </p:nvSpPr>
        <p:spPr/>
        <p:txBody>
          <a:bodyPr/>
          <a:lstStyle>
            <a:lvl1pPr>
              <a:defRPr/>
            </a:lvl1pPr>
          </a:lstStyle>
          <a:p>
            <a:pPr>
              <a:defRPr/>
            </a:pPr>
            <a:fld id="{347D42CF-958F-4DF6-A69D-B0C794A4D520}"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3B8D9C7-D2D9-7E1B-534F-405D0D5761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773A4A-1AA9-EA9E-98F1-4646E3896E8E}"/>
              </a:ext>
            </a:extLst>
          </p:cNvPr>
          <p:cNvSpPr>
            <a:spLocks noGrp="1"/>
          </p:cNvSpPr>
          <p:nvPr>
            <p:ph type="sldNum" sz="quarter" idx="12"/>
          </p:nvPr>
        </p:nvSpPr>
        <p:spPr/>
        <p:txBody>
          <a:bodyPr/>
          <a:lstStyle>
            <a:lvl1pPr>
              <a:defRPr/>
            </a:lvl1pPr>
          </a:lstStyle>
          <a:p>
            <a:pPr>
              <a:defRPr/>
            </a:pPr>
            <a:fld id="{BA522891-34F7-49BD-BF6B-C52A8719DEF6}" type="slidenum">
              <a:rPr lang="en-US"/>
              <a:pPr>
                <a:defRPr/>
              </a:pPr>
              <a:t>‹nº›</a:t>
            </a:fld>
            <a:endParaRPr lang="en-US" dirty="0"/>
          </a:p>
        </p:txBody>
      </p:sp>
    </p:spTree>
    <p:extLst>
      <p:ext uri="{BB962C8B-B14F-4D97-AF65-F5344CB8AC3E}">
        <p14:creationId xmlns:p14="http://schemas.microsoft.com/office/powerpoint/2010/main" val="176368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2FAF5-9D3B-4875-A9C4-E9F7ADDFF48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24E9A46-17CC-48E7-BDAA-5925026175FB}"/>
              </a:ext>
            </a:extLst>
          </p:cNvPr>
          <p:cNvSpPr>
            <a:spLocks noGrp="1"/>
          </p:cNvSpPr>
          <p:nvPr>
            <p:ph sz="half" idx="1"/>
          </p:nvPr>
        </p:nvSpPr>
        <p:spPr>
          <a:xfrm>
            <a:off x="457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85C59DE-DB00-485D-A1DF-1034925C2105}"/>
              </a:ext>
            </a:extLst>
          </p:cNvPr>
          <p:cNvSpPr>
            <a:spLocks noGrp="1"/>
          </p:cNvSpPr>
          <p:nvPr>
            <p:ph sz="half" idx="2"/>
          </p:nvPr>
        </p:nvSpPr>
        <p:spPr>
          <a:xfrm>
            <a:off x="4648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3189EEF-22BA-4552-9CDC-DD709D52CCE7}"/>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D8D60AF-C930-4078-9B5E-E74D1297496D}"/>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C1F77954-115E-4A39-B06E-5ACC4BB80592}"/>
              </a:ext>
            </a:extLst>
          </p:cNvPr>
          <p:cNvSpPr>
            <a:spLocks noGrp="1"/>
          </p:cNvSpPr>
          <p:nvPr>
            <p:ph type="sldNum" sz="quarter" idx="12"/>
          </p:nvPr>
        </p:nvSpPr>
        <p:spPr/>
        <p:txBody>
          <a:bodyPr/>
          <a:lstStyle>
            <a:lvl1pPr>
              <a:defRPr/>
            </a:lvl1pPr>
          </a:lstStyle>
          <a:p>
            <a:fld id="{9305E89F-B1EB-4884-9F2A-83936C42F4C5}" type="slidenum">
              <a:rPr lang="pt-BR" altLang="pt-BR"/>
              <a:pPr/>
              <a:t>‹nº›</a:t>
            </a:fld>
            <a:endParaRPr lang="pt-BR" altLang="pt-BR"/>
          </a:p>
        </p:txBody>
      </p:sp>
    </p:spTree>
    <p:extLst>
      <p:ext uri="{BB962C8B-B14F-4D97-AF65-F5344CB8AC3E}">
        <p14:creationId xmlns:p14="http://schemas.microsoft.com/office/powerpoint/2010/main" val="4025651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7D229AF-18B5-5FA2-DA6C-F42498B954CC}"/>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5AFB51C-758E-F585-70F5-0AA10D5D0765}"/>
              </a:ext>
            </a:extLst>
          </p:cNvPr>
          <p:cNvSpPr>
            <a:spLocks noGrp="1"/>
          </p:cNvSpPr>
          <p:nvPr>
            <p:ph type="dt" sz="half" idx="10"/>
          </p:nvPr>
        </p:nvSpPr>
        <p:spPr/>
        <p:txBody>
          <a:bodyPr/>
          <a:lstStyle>
            <a:lvl1pPr>
              <a:defRPr/>
            </a:lvl1pPr>
          </a:lstStyle>
          <a:p>
            <a:pPr>
              <a:defRPr/>
            </a:pPr>
            <a:fld id="{C2BD3854-6042-4A05-9FF8-5C45A0056D18}"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E5094EC-9016-2DC3-C15E-A6DF8EC7F3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C194DC-632D-C68A-AF74-364A62CFB18E}"/>
              </a:ext>
            </a:extLst>
          </p:cNvPr>
          <p:cNvSpPr>
            <a:spLocks noGrp="1"/>
          </p:cNvSpPr>
          <p:nvPr>
            <p:ph type="sldNum" sz="quarter" idx="12"/>
          </p:nvPr>
        </p:nvSpPr>
        <p:spPr>
          <a:xfrm>
            <a:off x="398463" y="4529138"/>
            <a:ext cx="585787" cy="365125"/>
          </a:xfrm>
        </p:spPr>
        <p:txBody>
          <a:bodyPr/>
          <a:lstStyle>
            <a:lvl1pPr>
              <a:defRPr/>
            </a:lvl1pPr>
          </a:lstStyle>
          <a:p>
            <a:pPr>
              <a:defRPr/>
            </a:pPr>
            <a:fld id="{FC6F61C2-6DAE-4F59-8C53-7BF8E1DFF63D}" type="slidenum">
              <a:rPr lang="en-US"/>
              <a:pPr>
                <a:defRPr/>
              </a:pPr>
              <a:t>‹nº›</a:t>
            </a:fld>
            <a:endParaRPr lang="en-US" dirty="0"/>
          </a:p>
        </p:txBody>
      </p:sp>
    </p:spTree>
    <p:extLst>
      <p:ext uri="{BB962C8B-B14F-4D97-AF65-F5344CB8AC3E}">
        <p14:creationId xmlns:p14="http://schemas.microsoft.com/office/powerpoint/2010/main" val="141573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537B75-B29E-686F-49B1-1F62D8646E0E}"/>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88A65B15-12DD-2AC0-B3DB-1F6DD0C42351}"/>
              </a:ext>
            </a:extLst>
          </p:cNvPr>
          <p:cNvSpPr>
            <a:spLocks noGrp="1"/>
          </p:cNvSpPr>
          <p:nvPr>
            <p:ph type="dt" sz="half" idx="10"/>
          </p:nvPr>
        </p:nvSpPr>
        <p:spPr/>
        <p:txBody>
          <a:bodyPr/>
          <a:lstStyle>
            <a:lvl1pPr>
              <a:defRPr/>
            </a:lvl1pPr>
          </a:lstStyle>
          <a:p>
            <a:pPr>
              <a:defRPr/>
            </a:pPr>
            <a:fld id="{7575E187-B760-4760-A079-83999163AAB1}"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97C8259-0824-C9C7-4FA1-B95FD59E65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699ED-3512-0529-4D12-963ADE622CBC}"/>
              </a:ext>
            </a:extLst>
          </p:cNvPr>
          <p:cNvSpPr>
            <a:spLocks noGrp="1"/>
          </p:cNvSpPr>
          <p:nvPr>
            <p:ph type="sldNum" sz="quarter" idx="12"/>
          </p:nvPr>
        </p:nvSpPr>
        <p:spPr/>
        <p:txBody>
          <a:bodyPr/>
          <a:lstStyle>
            <a:lvl1pPr>
              <a:defRPr/>
            </a:lvl1pPr>
          </a:lstStyle>
          <a:p>
            <a:pPr>
              <a:defRPr/>
            </a:pPr>
            <a:fld id="{C0A13113-0884-4D30-9783-A87DB13A2164}" type="slidenum">
              <a:rPr lang="en-US"/>
              <a:pPr>
                <a:defRPr/>
              </a:pPr>
              <a:t>‹nº›</a:t>
            </a:fld>
            <a:endParaRPr lang="en-US" dirty="0"/>
          </a:p>
        </p:txBody>
      </p:sp>
    </p:spTree>
    <p:extLst>
      <p:ext uri="{BB962C8B-B14F-4D97-AF65-F5344CB8AC3E}">
        <p14:creationId xmlns:p14="http://schemas.microsoft.com/office/powerpoint/2010/main" val="845118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5B23AA5-8488-0A52-B1AC-E14FD18CFFD3}"/>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B159C57B-06C8-7D35-3832-76990771FE0B}"/>
              </a:ext>
            </a:extLst>
          </p:cNvPr>
          <p:cNvSpPr>
            <a:spLocks noGrp="1"/>
          </p:cNvSpPr>
          <p:nvPr>
            <p:ph type="dt" sz="half" idx="10"/>
          </p:nvPr>
        </p:nvSpPr>
        <p:spPr/>
        <p:txBody>
          <a:bodyPr/>
          <a:lstStyle>
            <a:lvl1pPr>
              <a:defRPr/>
            </a:lvl1pPr>
          </a:lstStyle>
          <a:p>
            <a:pPr>
              <a:defRPr/>
            </a:pPr>
            <a:fld id="{C5553855-CAA6-45FC-B2B8-8E6FB911DF4F}"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1F2D508-6784-D0FE-E5B9-9D4BE1B05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1219F3-877E-0155-9748-8EF7F9AD2A21}"/>
              </a:ext>
            </a:extLst>
          </p:cNvPr>
          <p:cNvSpPr>
            <a:spLocks noGrp="1"/>
          </p:cNvSpPr>
          <p:nvPr>
            <p:ph type="sldNum" sz="quarter" idx="12"/>
          </p:nvPr>
        </p:nvSpPr>
        <p:spPr>
          <a:xfrm>
            <a:off x="398463" y="3244850"/>
            <a:ext cx="585787" cy="365125"/>
          </a:xfrm>
        </p:spPr>
        <p:txBody>
          <a:bodyPr/>
          <a:lstStyle>
            <a:lvl1pPr>
              <a:defRPr/>
            </a:lvl1pPr>
          </a:lstStyle>
          <a:p>
            <a:pPr>
              <a:defRPr/>
            </a:pPr>
            <a:fld id="{F43C59BF-5775-4AD6-9632-957D470E0517}" type="slidenum">
              <a:rPr lang="en-US"/>
              <a:pPr>
                <a:defRPr/>
              </a:pPr>
              <a:t>‹nº›</a:t>
            </a:fld>
            <a:endParaRPr lang="en-US" dirty="0"/>
          </a:p>
        </p:txBody>
      </p:sp>
    </p:spTree>
    <p:extLst>
      <p:ext uri="{BB962C8B-B14F-4D97-AF65-F5344CB8AC3E}">
        <p14:creationId xmlns:p14="http://schemas.microsoft.com/office/powerpoint/2010/main" val="1120340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47B905-BF03-390D-64CA-BE8A06CA6A7B}"/>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550647A7-23C1-6C90-030A-6F58C63F089A}"/>
              </a:ext>
            </a:extLst>
          </p:cNvPr>
          <p:cNvSpPr>
            <a:spLocks noGrp="1"/>
          </p:cNvSpPr>
          <p:nvPr>
            <p:ph type="dt" sz="half" idx="10"/>
          </p:nvPr>
        </p:nvSpPr>
        <p:spPr/>
        <p:txBody>
          <a:bodyPr/>
          <a:lstStyle>
            <a:lvl1pPr>
              <a:defRPr/>
            </a:lvl1pPr>
          </a:lstStyle>
          <a:p>
            <a:pPr>
              <a:defRPr/>
            </a:pPr>
            <a:fld id="{3DC91DC8-1CC3-445B-A1EF-36109EADD952}"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EB72C8B-A098-0463-19ED-879DD02FF2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A85A2B-5618-5DA4-473A-119EB950B29C}"/>
              </a:ext>
            </a:extLst>
          </p:cNvPr>
          <p:cNvSpPr>
            <a:spLocks noGrp="1"/>
          </p:cNvSpPr>
          <p:nvPr>
            <p:ph type="sldNum" sz="quarter" idx="12"/>
          </p:nvPr>
        </p:nvSpPr>
        <p:spPr/>
        <p:txBody>
          <a:bodyPr/>
          <a:lstStyle>
            <a:lvl1pPr>
              <a:defRPr/>
            </a:lvl1pPr>
          </a:lstStyle>
          <a:p>
            <a:pPr>
              <a:defRPr/>
            </a:pPr>
            <a:fld id="{1F78CF65-283F-4494-8C3F-799E40947ACE}" type="slidenum">
              <a:rPr lang="en-US"/>
              <a:pPr>
                <a:defRPr/>
              </a:pPr>
              <a:t>‹nº›</a:t>
            </a:fld>
            <a:endParaRPr lang="en-US" dirty="0"/>
          </a:p>
        </p:txBody>
      </p:sp>
    </p:spTree>
    <p:extLst>
      <p:ext uri="{BB962C8B-B14F-4D97-AF65-F5344CB8AC3E}">
        <p14:creationId xmlns:p14="http://schemas.microsoft.com/office/powerpoint/2010/main" val="4060607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834128C-0718-8760-82B7-6C75CA284305}"/>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34067D47-B5D2-7277-9694-1937EE6531BA}"/>
              </a:ext>
            </a:extLst>
          </p:cNvPr>
          <p:cNvSpPr>
            <a:spLocks noGrp="1"/>
          </p:cNvSpPr>
          <p:nvPr>
            <p:ph type="dt" sz="half" idx="10"/>
          </p:nvPr>
        </p:nvSpPr>
        <p:spPr/>
        <p:txBody>
          <a:bodyPr/>
          <a:lstStyle>
            <a:lvl1pPr>
              <a:defRPr/>
            </a:lvl1pPr>
          </a:lstStyle>
          <a:p>
            <a:pPr>
              <a:defRPr/>
            </a:pPr>
            <a:fld id="{DD407C3B-B622-4D78-BB7B-5C35979DAA9A}"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AC3A256A-7FC5-D4A3-3A68-2FEBC07C51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18A513-E6F7-6411-A007-542E3D352EF5}"/>
              </a:ext>
            </a:extLst>
          </p:cNvPr>
          <p:cNvSpPr>
            <a:spLocks noGrp="1"/>
          </p:cNvSpPr>
          <p:nvPr>
            <p:ph type="sldNum" sz="quarter" idx="12"/>
          </p:nvPr>
        </p:nvSpPr>
        <p:spPr/>
        <p:txBody>
          <a:bodyPr/>
          <a:lstStyle>
            <a:lvl1pPr>
              <a:defRPr/>
            </a:lvl1pPr>
          </a:lstStyle>
          <a:p>
            <a:pPr>
              <a:defRPr/>
            </a:pPr>
            <a:fld id="{FA2F05DB-FE52-4DCB-9740-29C0CF1C6646}" type="slidenum">
              <a:rPr lang="en-US"/>
              <a:pPr>
                <a:defRPr/>
              </a:pPr>
              <a:t>‹nº›</a:t>
            </a:fld>
            <a:endParaRPr lang="en-US" dirty="0"/>
          </a:p>
        </p:txBody>
      </p:sp>
    </p:spTree>
    <p:extLst>
      <p:ext uri="{BB962C8B-B14F-4D97-AF65-F5344CB8AC3E}">
        <p14:creationId xmlns:p14="http://schemas.microsoft.com/office/powerpoint/2010/main" val="3217772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326363F-25CA-BB7C-B3DA-02B7413FDBF2}"/>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A92E9F23-DA14-1430-CACC-E6BE5BAC1CC1}"/>
              </a:ext>
            </a:extLst>
          </p:cNvPr>
          <p:cNvSpPr>
            <a:spLocks noGrp="1"/>
          </p:cNvSpPr>
          <p:nvPr>
            <p:ph type="dt" sz="half" idx="10"/>
          </p:nvPr>
        </p:nvSpPr>
        <p:spPr/>
        <p:txBody>
          <a:bodyPr/>
          <a:lstStyle>
            <a:lvl1pPr>
              <a:defRPr/>
            </a:lvl1pPr>
          </a:lstStyle>
          <a:p>
            <a:pPr>
              <a:defRPr/>
            </a:pPr>
            <a:fld id="{5853BA7A-611A-4C7F-BC24-6A1A49E3BEE7}"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F11C67B0-BC87-73F1-49DC-2B13806B0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2687308-0593-0E19-FFCD-C0F9ACD065EF}"/>
              </a:ext>
            </a:extLst>
          </p:cNvPr>
          <p:cNvSpPr>
            <a:spLocks noGrp="1"/>
          </p:cNvSpPr>
          <p:nvPr>
            <p:ph type="sldNum" sz="quarter" idx="12"/>
          </p:nvPr>
        </p:nvSpPr>
        <p:spPr/>
        <p:txBody>
          <a:bodyPr/>
          <a:lstStyle>
            <a:lvl1pPr>
              <a:defRPr/>
            </a:lvl1pPr>
          </a:lstStyle>
          <a:p>
            <a:pPr>
              <a:defRPr/>
            </a:pPr>
            <a:fld id="{34B770A6-3B36-4C50-A39E-C6DEA3B0E878}" type="slidenum">
              <a:rPr lang="en-US"/>
              <a:pPr>
                <a:defRPr/>
              </a:pPr>
              <a:t>‹nº›</a:t>
            </a:fld>
            <a:endParaRPr lang="en-US" dirty="0"/>
          </a:p>
        </p:txBody>
      </p:sp>
    </p:spTree>
    <p:extLst>
      <p:ext uri="{BB962C8B-B14F-4D97-AF65-F5344CB8AC3E}">
        <p14:creationId xmlns:p14="http://schemas.microsoft.com/office/powerpoint/2010/main" val="4132317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0189CE9-D9F0-AB8A-77AA-104DE550684C}"/>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7496AD36-7BB3-85EF-6ABE-00F06FA841A3}"/>
              </a:ext>
            </a:extLst>
          </p:cNvPr>
          <p:cNvSpPr>
            <a:spLocks noGrp="1"/>
          </p:cNvSpPr>
          <p:nvPr>
            <p:ph type="dt" sz="half" idx="10"/>
          </p:nvPr>
        </p:nvSpPr>
        <p:spPr/>
        <p:txBody>
          <a:bodyPr/>
          <a:lstStyle>
            <a:lvl1pPr>
              <a:defRPr/>
            </a:lvl1pPr>
          </a:lstStyle>
          <a:p>
            <a:pPr>
              <a:defRPr/>
            </a:pPr>
            <a:fld id="{2B725873-199E-4472-8C44-7CCA8A311393}"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3D9A29D3-DDC5-FEA1-2964-633A2A4671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96021B9-1982-E5CC-DC91-224FF319F8FF}"/>
              </a:ext>
            </a:extLst>
          </p:cNvPr>
          <p:cNvSpPr>
            <a:spLocks noGrp="1"/>
          </p:cNvSpPr>
          <p:nvPr>
            <p:ph type="sldNum" sz="quarter" idx="12"/>
          </p:nvPr>
        </p:nvSpPr>
        <p:spPr/>
        <p:txBody>
          <a:bodyPr/>
          <a:lstStyle>
            <a:lvl1pPr>
              <a:defRPr/>
            </a:lvl1pPr>
          </a:lstStyle>
          <a:p>
            <a:pPr>
              <a:defRPr/>
            </a:pPr>
            <a:fld id="{7CDD4E0C-F619-4425-BB8D-3250BE2F632B}" type="slidenum">
              <a:rPr lang="en-US"/>
              <a:pPr>
                <a:defRPr/>
              </a:pPr>
              <a:t>‹nº›</a:t>
            </a:fld>
            <a:endParaRPr lang="en-US" dirty="0"/>
          </a:p>
        </p:txBody>
      </p:sp>
    </p:spTree>
    <p:extLst>
      <p:ext uri="{BB962C8B-B14F-4D97-AF65-F5344CB8AC3E}">
        <p14:creationId xmlns:p14="http://schemas.microsoft.com/office/powerpoint/2010/main" val="305732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1330447-CB62-2366-65A4-81EA8C89A5B4}"/>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9A972A66-53BE-63E2-CC20-11E6FB379671}"/>
              </a:ext>
            </a:extLst>
          </p:cNvPr>
          <p:cNvSpPr>
            <a:spLocks noGrp="1"/>
          </p:cNvSpPr>
          <p:nvPr>
            <p:ph type="dt" sz="half" idx="10"/>
          </p:nvPr>
        </p:nvSpPr>
        <p:spPr/>
        <p:txBody>
          <a:bodyPr/>
          <a:lstStyle>
            <a:lvl1pPr>
              <a:defRPr/>
            </a:lvl1pPr>
          </a:lstStyle>
          <a:p>
            <a:pPr>
              <a:defRPr/>
            </a:pPr>
            <a:fld id="{CD4270C8-FD9B-433A-9C22-8F46DCC5EAC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8639AFDE-F7BE-BDED-4804-275C987B56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3C0C0E-4DEB-809E-DB2C-B4CDDDAC8A90}"/>
              </a:ext>
            </a:extLst>
          </p:cNvPr>
          <p:cNvSpPr>
            <a:spLocks noGrp="1"/>
          </p:cNvSpPr>
          <p:nvPr>
            <p:ph type="sldNum" sz="quarter" idx="12"/>
          </p:nvPr>
        </p:nvSpPr>
        <p:spPr/>
        <p:txBody>
          <a:bodyPr/>
          <a:lstStyle>
            <a:lvl1pPr>
              <a:defRPr/>
            </a:lvl1pPr>
          </a:lstStyle>
          <a:p>
            <a:pPr>
              <a:defRPr/>
            </a:pPr>
            <a:fld id="{EECB67AB-F424-4C08-B046-078C61057993}" type="slidenum">
              <a:rPr lang="en-US"/>
              <a:pPr>
                <a:defRPr/>
              </a:pPr>
              <a:t>‹nº›</a:t>
            </a:fld>
            <a:endParaRPr lang="en-US" dirty="0"/>
          </a:p>
        </p:txBody>
      </p:sp>
    </p:spTree>
    <p:extLst>
      <p:ext uri="{BB962C8B-B14F-4D97-AF65-F5344CB8AC3E}">
        <p14:creationId xmlns:p14="http://schemas.microsoft.com/office/powerpoint/2010/main" val="1287404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8ED4D42-2206-CC01-DE1E-9908A8377132}"/>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4246FB7A-6D4F-04C1-952A-87EFA74A3BA3}"/>
              </a:ext>
            </a:extLst>
          </p:cNvPr>
          <p:cNvSpPr>
            <a:spLocks noGrp="1"/>
          </p:cNvSpPr>
          <p:nvPr>
            <p:ph type="dt" sz="half" idx="10"/>
          </p:nvPr>
        </p:nvSpPr>
        <p:spPr/>
        <p:txBody>
          <a:bodyPr/>
          <a:lstStyle>
            <a:lvl1pPr>
              <a:defRPr/>
            </a:lvl1pPr>
          </a:lstStyle>
          <a:p>
            <a:pPr>
              <a:defRPr/>
            </a:pPr>
            <a:fld id="{7D49635B-5063-4C1E-891A-CA9999239616}"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EF3D0D9-BA00-E017-3B7C-897BC2FB962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E2994E8-2224-90A8-B74A-03D9E63FD2A6}"/>
              </a:ext>
            </a:extLst>
          </p:cNvPr>
          <p:cNvSpPr>
            <a:spLocks noGrp="1"/>
          </p:cNvSpPr>
          <p:nvPr>
            <p:ph type="sldNum" sz="quarter" idx="12"/>
          </p:nvPr>
        </p:nvSpPr>
        <p:spPr>
          <a:xfrm>
            <a:off x="398463" y="4983163"/>
            <a:ext cx="585787" cy="365125"/>
          </a:xfrm>
        </p:spPr>
        <p:txBody>
          <a:bodyPr/>
          <a:lstStyle>
            <a:lvl1pPr>
              <a:defRPr/>
            </a:lvl1pPr>
          </a:lstStyle>
          <a:p>
            <a:pPr>
              <a:defRPr/>
            </a:pPr>
            <a:fld id="{79E76AF5-3D75-4D6B-A5BA-429872C99929}" type="slidenum">
              <a:rPr lang="en-US"/>
              <a:pPr>
                <a:defRPr/>
              </a:pPr>
              <a:t>‹nº›</a:t>
            </a:fld>
            <a:endParaRPr lang="en-US" dirty="0"/>
          </a:p>
        </p:txBody>
      </p:sp>
    </p:spTree>
    <p:extLst>
      <p:ext uri="{BB962C8B-B14F-4D97-AF65-F5344CB8AC3E}">
        <p14:creationId xmlns:p14="http://schemas.microsoft.com/office/powerpoint/2010/main" val="2811955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0075D56-1AE1-6191-FBD3-8054154C2AC9}"/>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AFA134D1-B909-0D46-1DB1-1B60F874801C}"/>
              </a:ext>
            </a:extLst>
          </p:cNvPr>
          <p:cNvSpPr>
            <a:spLocks noGrp="1"/>
          </p:cNvSpPr>
          <p:nvPr>
            <p:ph type="dt" sz="half" idx="10"/>
          </p:nvPr>
        </p:nvSpPr>
        <p:spPr/>
        <p:txBody>
          <a:bodyPr/>
          <a:lstStyle>
            <a:lvl1pPr>
              <a:defRPr/>
            </a:lvl1pPr>
          </a:lstStyle>
          <a:p>
            <a:pPr>
              <a:defRPr/>
            </a:pPr>
            <a:fld id="{8D9589C4-D237-4301-97B9-6F8055F1B512}"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F58A59B-04FC-A45E-4497-FFF2C75E4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D44B75-CC8C-2FB3-C748-B1F60F417DCF}"/>
              </a:ext>
            </a:extLst>
          </p:cNvPr>
          <p:cNvSpPr>
            <a:spLocks noGrp="1"/>
          </p:cNvSpPr>
          <p:nvPr>
            <p:ph type="sldNum" sz="quarter" idx="12"/>
          </p:nvPr>
        </p:nvSpPr>
        <p:spPr>
          <a:xfrm>
            <a:off x="398463" y="3244850"/>
            <a:ext cx="585787" cy="365125"/>
          </a:xfrm>
        </p:spPr>
        <p:txBody>
          <a:bodyPr/>
          <a:lstStyle>
            <a:lvl1pPr>
              <a:defRPr/>
            </a:lvl1pPr>
          </a:lstStyle>
          <a:p>
            <a:pPr>
              <a:defRPr/>
            </a:pPr>
            <a:fld id="{1E3F60D1-295D-4886-A7BB-AB2A18CE2F59}" type="slidenum">
              <a:rPr lang="en-US"/>
              <a:pPr>
                <a:defRPr/>
              </a:pPr>
              <a:t>‹nº›</a:t>
            </a:fld>
            <a:endParaRPr lang="en-US" dirty="0"/>
          </a:p>
        </p:txBody>
      </p:sp>
    </p:spTree>
    <p:extLst>
      <p:ext uri="{BB962C8B-B14F-4D97-AF65-F5344CB8AC3E}">
        <p14:creationId xmlns:p14="http://schemas.microsoft.com/office/powerpoint/2010/main" val="48323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E23B8-0451-433E-9C71-89D19FCDF60A}"/>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0C40A7B-67BB-4C3B-B89F-5F54455DA8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BD2E9D79-173F-4090-87C9-35BDCD601389}"/>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D9357D1-9865-456D-96BF-891E04FC458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34390017-FD42-4567-8F04-54D1164DB7C6}"/>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E77C031-77D9-4978-AA70-9AC124F06B79}"/>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22280616-348D-4EFD-BF46-E67FCB0A8FDA}"/>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43671F4C-5C74-4793-AC48-3C21A6A10D5A}"/>
              </a:ext>
            </a:extLst>
          </p:cNvPr>
          <p:cNvSpPr>
            <a:spLocks noGrp="1"/>
          </p:cNvSpPr>
          <p:nvPr>
            <p:ph type="sldNum" sz="quarter" idx="12"/>
          </p:nvPr>
        </p:nvSpPr>
        <p:spPr/>
        <p:txBody>
          <a:bodyPr/>
          <a:lstStyle>
            <a:lvl1pPr>
              <a:defRPr/>
            </a:lvl1pPr>
          </a:lstStyle>
          <a:p>
            <a:fld id="{6BA80FC4-C435-48D8-92C4-BD222830429B}" type="slidenum">
              <a:rPr lang="pt-BR" altLang="pt-BR"/>
              <a:pPr/>
              <a:t>‹nº›</a:t>
            </a:fld>
            <a:endParaRPr lang="pt-BR" altLang="pt-BR"/>
          </a:p>
        </p:txBody>
      </p:sp>
    </p:spTree>
    <p:extLst>
      <p:ext uri="{BB962C8B-B14F-4D97-AF65-F5344CB8AC3E}">
        <p14:creationId xmlns:p14="http://schemas.microsoft.com/office/powerpoint/2010/main" val="4069872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FF99747-D9DC-0F5D-45EF-B37F9D1CFC96}"/>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EC8B9612-BCF1-988E-87EC-05927F53BE3C}"/>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6" name="TextBox 14">
            <a:extLst>
              <a:ext uri="{FF2B5EF4-FFF2-40B4-BE49-F238E27FC236}">
                <a16:creationId xmlns:a16="http://schemas.microsoft.com/office/drawing/2014/main" id="{77E3BACF-833B-5E62-0696-D17B8F3657BA}"/>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BDD4AC89-E942-998A-AE43-0DA4A0F2953D}"/>
              </a:ext>
            </a:extLst>
          </p:cNvPr>
          <p:cNvSpPr>
            <a:spLocks noGrp="1"/>
          </p:cNvSpPr>
          <p:nvPr>
            <p:ph type="dt" sz="half" idx="14"/>
          </p:nvPr>
        </p:nvSpPr>
        <p:spPr/>
        <p:txBody>
          <a:bodyPr/>
          <a:lstStyle>
            <a:lvl1pPr>
              <a:defRPr/>
            </a:lvl1pPr>
          </a:lstStyle>
          <a:p>
            <a:pPr>
              <a:defRPr/>
            </a:pPr>
            <a:fld id="{5DC97CAA-EF24-4D39-A8AB-172F2D825BA8}"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C6F1F50E-5960-449A-C36B-B12B50CAB27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A48A28-6774-0EB8-D696-87244C754E91}"/>
              </a:ext>
            </a:extLst>
          </p:cNvPr>
          <p:cNvSpPr>
            <a:spLocks noGrp="1"/>
          </p:cNvSpPr>
          <p:nvPr>
            <p:ph type="sldNum" sz="quarter" idx="16"/>
          </p:nvPr>
        </p:nvSpPr>
        <p:spPr>
          <a:xfrm>
            <a:off x="398463" y="3244850"/>
            <a:ext cx="585787" cy="365125"/>
          </a:xfrm>
        </p:spPr>
        <p:txBody>
          <a:bodyPr/>
          <a:lstStyle>
            <a:lvl1pPr>
              <a:defRPr/>
            </a:lvl1pPr>
          </a:lstStyle>
          <a:p>
            <a:pPr>
              <a:defRPr/>
            </a:pPr>
            <a:fld id="{E6EFBC79-526B-4DC3-BB1A-F01B426A93CF}" type="slidenum">
              <a:rPr lang="en-US"/>
              <a:pPr>
                <a:defRPr/>
              </a:pPr>
              <a:t>‹nº›</a:t>
            </a:fld>
            <a:endParaRPr lang="en-US" dirty="0"/>
          </a:p>
        </p:txBody>
      </p:sp>
    </p:spTree>
    <p:extLst>
      <p:ext uri="{BB962C8B-B14F-4D97-AF65-F5344CB8AC3E}">
        <p14:creationId xmlns:p14="http://schemas.microsoft.com/office/powerpoint/2010/main" val="4142333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A052276-F35F-B7C6-4C4F-DC4A40647129}"/>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031414B2-B4CB-4582-864A-4001F738B019}"/>
              </a:ext>
            </a:extLst>
          </p:cNvPr>
          <p:cNvSpPr>
            <a:spLocks noGrp="1"/>
          </p:cNvSpPr>
          <p:nvPr>
            <p:ph type="dt" sz="half" idx="10"/>
          </p:nvPr>
        </p:nvSpPr>
        <p:spPr/>
        <p:txBody>
          <a:bodyPr/>
          <a:lstStyle>
            <a:lvl1pPr>
              <a:defRPr/>
            </a:lvl1pPr>
          </a:lstStyle>
          <a:p>
            <a:pPr>
              <a:defRPr/>
            </a:pPr>
            <a:fld id="{08F225A5-D4BC-428D-A536-D98BDA73E90D}"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61F660D1-23F5-6C06-FDD9-18172A615A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DB29B15-3372-041F-722C-9B5133745F21}"/>
              </a:ext>
            </a:extLst>
          </p:cNvPr>
          <p:cNvSpPr>
            <a:spLocks noGrp="1"/>
          </p:cNvSpPr>
          <p:nvPr>
            <p:ph type="sldNum" sz="quarter" idx="12"/>
          </p:nvPr>
        </p:nvSpPr>
        <p:spPr>
          <a:xfrm>
            <a:off x="398463" y="4983163"/>
            <a:ext cx="585787" cy="365125"/>
          </a:xfrm>
        </p:spPr>
        <p:txBody>
          <a:bodyPr/>
          <a:lstStyle>
            <a:lvl1pPr>
              <a:defRPr/>
            </a:lvl1pPr>
          </a:lstStyle>
          <a:p>
            <a:pPr>
              <a:defRPr/>
            </a:pPr>
            <a:fld id="{CA510D73-9579-4E55-8D1C-9C0F2D22FCDF}" type="slidenum">
              <a:rPr lang="en-US"/>
              <a:pPr>
                <a:defRPr/>
              </a:pPr>
              <a:t>‹nº›</a:t>
            </a:fld>
            <a:endParaRPr lang="en-US" dirty="0"/>
          </a:p>
        </p:txBody>
      </p:sp>
    </p:spTree>
    <p:extLst>
      <p:ext uri="{BB962C8B-B14F-4D97-AF65-F5344CB8AC3E}">
        <p14:creationId xmlns:p14="http://schemas.microsoft.com/office/powerpoint/2010/main" val="1626261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7DCAEF1-0286-A13D-12B3-9BD7753250CC}"/>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BE9991A-FEE4-8F3D-D747-6F00809756D4}"/>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5" name="TextBox 17">
            <a:extLst>
              <a:ext uri="{FF2B5EF4-FFF2-40B4-BE49-F238E27FC236}">
                <a16:creationId xmlns:a16="http://schemas.microsoft.com/office/drawing/2014/main" id="{B0835739-8BAF-1FF1-9AF1-EA77BF1BB39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E05B06A6-94D4-6094-4C4C-3C08B5E09F0C}"/>
              </a:ext>
            </a:extLst>
          </p:cNvPr>
          <p:cNvSpPr>
            <a:spLocks noGrp="1"/>
          </p:cNvSpPr>
          <p:nvPr>
            <p:ph type="dt" sz="half" idx="14"/>
          </p:nvPr>
        </p:nvSpPr>
        <p:spPr/>
        <p:txBody>
          <a:bodyPr/>
          <a:lstStyle>
            <a:lvl1pPr>
              <a:defRPr/>
            </a:lvl1pPr>
          </a:lstStyle>
          <a:p>
            <a:pPr>
              <a:defRPr/>
            </a:pPr>
            <a:fld id="{38C91645-421A-471E-9116-FDE4F035DDBA}"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39B31FD1-C6BF-3D35-886C-22048955AAC0}"/>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D0BBDD9-5AB7-E513-D5D9-0886371263C3}"/>
              </a:ext>
            </a:extLst>
          </p:cNvPr>
          <p:cNvSpPr>
            <a:spLocks noGrp="1"/>
          </p:cNvSpPr>
          <p:nvPr>
            <p:ph type="sldNum" sz="quarter" idx="16"/>
          </p:nvPr>
        </p:nvSpPr>
        <p:spPr>
          <a:xfrm>
            <a:off x="398463" y="4983163"/>
            <a:ext cx="585787" cy="365125"/>
          </a:xfrm>
        </p:spPr>
        <p:txBody>
          <a:bodyPr/>
          <a:lstStyle>
            <a:lvl1pPr>
              <a:defRPr/>
            </a:lvl1pPr>
          </a:lstStyle>
          <a:p>
            <a:pPr>
              <a:defRPr/>
            </a:pPr>
            <a:fld id="{C38090EC-4897-4E40-8527-D21CCB617CB0}" type="slidenum">
              <a:rPr lang="en-US"/>
              <a:pPr>
                <a:defRPr/>
              </a:pPr>
              <a:t>‹nº›</a:t>
            </a:fld>
            <a:endParaRPr lang="en-US" dirty="0"/>
          </a:p>
        </p:txBody>
      </p:sp>
    </p:spTree>
    <p:extLst>
      <p:ext uri="{BB962C8B-B14F-4D97-AF65-F5344CB8AC3E}">
        <p14:creationId xmlns:p14="http://schemas.microsoft.com/office/powerpoint/2010/main" val="2132301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B572F39-6A7B-002A-4F14-3E5F37F1EEC3}"/>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9E18C2E2-7B38-60DB-7AA2-9CC93D82BC4C}"/>
              </a:ext>
            </a:extLst>
          </p:cNvPr>
          <p:cNvSpPr>
            <a:spLocks noGrp="1"/>
          </p:cNvSpPr>
          <p:nvPr>
            <p:ph type="dt" sz="half" idx="14"/>
          </p:nvPr>
        </p:nvSpPr>
        <p:spPr/>
        <p:txBody>
          <a:bodyPr/>
          <a:lstStyle>
            <a:lvl1pPr>
              <a:defRPr/>
            </a:lvl1pPr>
          </a:lstStyle>
          <a:p>
            <a:pPr>
              <a:defRPr/>
            </a:pPr>
            <a:fld id="{48DFF586-302A-4FAE-9D39-2F4CBEB3DF6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244614F-C274-95BD-22FB-B82F4E34C43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EEAF77-D076-0290-062D-AEDA43300683}"/>
              </a:ext>
            </a:extLst>
          </p:cNvPr>
          <p:cNvSpPr>
            <a:spLocks noGrp="1"/>
          </p:cNvSpPr>
          <p:nvPr>
            <p:ph type="sldNum" sz="quarter" idx="16"/>
          </p:nvPr>
        </p:nvSpPr>
        <p:spPr>
          <a:xfrm>
            <a:off x="398463" y="4983163"/>
            <a:ext cx="585787" cy="365125"/>
          </a:xfrm>
        </p:spPr>
        <p:txBody>
          <a:bodyPr/>
          <a:lstStyle>
            <a:lvl1pPr>
              <a:defRPr/>
            </a:lvl1pPr>
          </a:lstStyle>
          <a:p>
            <a:pPr>
              <a:defRPr/>
            </a:pPr>
            <a:fld id="{BA91E357-F1B1-4D37-862D-1E65CE21ACF7}" type="slidenum">
              <a:rPr lang="en-US"/>
              <a:pPr>
                <a:defRPr/>
              </a:pPr>
              <a:t>‹nº›</a:t>
            </a:fld>
            <a:endParaRPr lang="en-US" dirty="0"/>
          </a:p>
        </p:txBody>
      </p:sp>
    </p:spTree>
    <p:extLst>
      <p:ext uri="{BB962C8B-B14F-4D97-AF65-F5344CB8AC3E}">
        <p14:creationId xmlns:p14="http://schemas.microsoft.com/office/powerpoint/2010/main" val="2307053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13DE7AB-D9AE-A3AA-077B-7377C57C194A}"/>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812259C-25FE-F776-56B4-61CCECABCB6F}"/>
              </a:ext>
            </a:extLst>
          </p:cNvPr>
          <p:cNvSpPr>
            <a:spLocks noGrp="1"/>
          </p:cNvSpPr>
          <p:nvPr>
            <p:ph type="dt" sz="half" idx="10"/>
          </p:nvPr>
        </p:nvSpPr>
        <p:spPr/>
        <p:txBody>
          <a:bodyPr/>
          <a:lstStyle>
            <a:lvl1pPr>
              <a:defRPr/>
            </a:lvl1pPr>
          </a:lstStyle>
          <a:p>
            <a:pPr>
              <a:defRPr/>
            </a:pPr>
            <a:fld id="{A7FCA256-4487-4695-8E07-390E744C0BB5}"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E59A5B1A-2A54-5A76-17BD-A396218654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91E45B-5E54-DA8B-5763-C08A6A7A40EC}"/>
              </a:ext>
            </a:extLst>
          </p:cNvPr>
          <p:cNvSpPr>
            <a:spLocks noGrp="1"/>
          </p:cNvSpPr>
          <p:nvPr>
            <p:ph type="sldNum" sz="quarter" idx="12"/>
          </p:nvPr>
        </p:nvSpPr>
        <p:spPr/>
        <p:txBody>
          <a:bodyPr/>
          <a:lstStyle>
            <a:lvl1pPr>
              <a:defRPr/>
            </a:lvl1pPr>
          </a:lstStyle>
          <a:p>
            <a:pPr>
              <a:defRPr/>
            </a:pPr>
            <a:fld id="{29825883-04CD-440E-9F67-967A27A02D75}" type="slidenum">
              <a:rPr lang="en-US"/>
              <a:pPr>
                <a:defRPr/>
              </a:pPr>
              <a:t>‹nº›</a:t>
            </a:fld>
            <a:endParaRPr lang="en-US" dirty="0"/>
          </a:p>
        </p:txBody>
      </p:sp>
    </p:spTree>
    <p:extLst>
      <p:ext uri="{BB962C8B-B14F-4D97-AF65-F5344CB8AC3E}">
        <p14:creationId xmlns:p14="http://schemas.microsoft.com/office/powerpoint/2010/main" val="2084511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C5FB5F7-E0A1-32D2-C632-E6A505F6D35F}"/>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1E800C17-899B-BC69-2C5B-03B827F359C4}"/>
              </a:ext>
            </a:extLst>
          </p:cNvPr>
          <p:cNvSpPr>
            <a:spLocks noGrp="1"/>
          </p:cNvSpPr>
          <p:nvPr>
            <p:ph type="dt" sz="half" idx="10"/>
          </p:nvPr>
        </p:nvSpPr>
        <p:spPr/>
        <p:txBody>
          <a:bodyPr/>
          <a:lstStyle>
            <a:lvl1pPr>
              <a:defRPr/>
            </a:lvl1pPr>
          </a:lstStyle>
          <a:p>
            <a:pPr>
              <a:defRPr/>
            </a:pPr>
            <a:fld id="{A3BD0E53-6780-466A-BB6F-C74ADD4A6C7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9244ECBE-48F8-98CC-E836-DF93813BCB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F5C11C-E11C-AD5E-7B79-26C3CE50C2B0}"/>
              </a:ext>
            </a:extLst>
          </p:cNvPr>
          <p:cNvSpPr>
            <a:spLocks noGrp="1"/>
          </p:cNvSpPr>
          <p:nvPr>
            <p:ph type="sldNum" sz="quarter" idx="12"/>
          </p:nvPr>
        </p:nvSpPr>
        <p:spPr/>
        <p:txBody>
          <a:bodyPr/>
          <a:lstStyle>
            <a:lvl1pPr>
              <a:defRPr/>
            </a:lvl1pPr>
          </a:lstStyle>
          <a:p>
            <a:pPr>
              <a:defRPr/>
            </a:pPr>
            <a:fld id="{0CA2176C-ECC4-4004-8881-F46D071B9B98}" type="slidenum">
              <a:rPr lang="en-US"/>
              <a:pPr>
                <a:defRPr/>
              </a:pPr>
              <a:t>‹nº›</a:t>
            </a:fld>
            <a:endParaRPr lang="en-US" dirty="0"/>
          </a:p>
        </p:txBody>
      </p:sp>
    </p:spTree>
    <p:extLst>
      <p:ext uri="{BB962C8B-B14F-4D97-AF65-F5344CB8AC3E}">
        <p14:creationId xmlns:p14="http://schemas.microsoft.com/office/powerpoint/2010/main" val="361396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987BE-A183-418C-9B39-BF738EE6AA8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07FA0B5-A71F-4AD1-B2EF-62AF02EA65CC}"/>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D650146D-2B8F-4DB2-9D8A-A10ED0687A8A}"/>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EB28CA8A-E164-414F-BBC9-E865417DDA98}"/>
              </a:ext>
            </a:extLst>
          </p:cNvPr>
          <p:cNvSpPr>
            <a:spLocks noGrp="1"/>
          </p:cNvSpPr>
          <p:nvPr>
            <p:ph type="sldNum" sz="quarter" idx="12"/>
          </p:nvPr>
        </p:nvSpPr>
        <p:spPr/>
        <p:txBody>
          <a:bodyPr/>
          <a:lstStyle>
            <a:lvl1pPr>
              <a:defRPr/>
            </a:lvl1pPr>
          </a:lstStyle>
          <a:p>
            <a:fld id="{0DE5007B-4621-4EED-A9EF-3D56D6FE5010}" type="slidenum">
              <a:rPr lang="pt-BR" altLang="pt-BR"/>
              <a:pPr/>
              <a:t>‹nº›</a:t>
            </a:fld>
            <a:endParaRPr lang="pt-BR" altLang="pt-BR"/>
          </a:p>
        </p:txBody>
      </p:sp>
    </p:spTree>
    <p:extLst>
      <p:ext uri="{BB962C8B-B14F-4D97-AF65-F5344CB8AC3E}">
        <p14:creationId xmlns:p14="http://schemas.microsoft.com/office/powerpoint/2010/main" val="178699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F192BD1-9CD6-467D-963B-5C5298690818}"/>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8FAD1B95-5213-4BA8-84A3-91EEAAE879D7}"/>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3CD5D550-1469-4970-8549-831184B7A9ED}"/>
              </a:ext>
            </a:extLst>
          </p:cNvPr>
          <p:cNvSpPr>
            <a:spLocks noGrp="1"/>
          </p:cNvSpPr>
          <p:nvPr>
            <p:ph type="sldNum" sz="quarter" idx="12"/>
          </p:nvPr>
        </p:nvSpPr>
        <p:spPr/>
        <p:txBody>
          <a:bodyPr/>
          <a:lstStyle>
            <a:lvl1pPr>
              <a:defRPr/>
            </a:lvl1pPr>
          </a:lstStyle>
          <a:p>
            <a:fld id="{4D86FCB0-9BE4-4534-B9C8-237A3518C29C}" type="slidenum">
              <a:rPr lang="pt-BR" altLang="pt-BR"/>
              <a:pPr/>
              <a:t>‹nº›</a:t>
            </a:fld>
            <a:endParaRPr lang="pt-BR" altLang="pt-BR"/>
          </a:p>
        </p:txBody>
      </p:sp>
    </p:spTree>
    <p:extLst>
      <p:ext uri="{BB962C8B-B14F-4D97-AF65-F5344CB8AC3E}">
        <p14:creationId xmlns:p14="http://schemas.microsoft.com/office/powerpoint/2010/main" val="411182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39652-1EBF-4A99-BC6C-506EF4CCA8F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B8422AF-88E9-4CF4-BA9B-30487CC0454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86B35AF-FDE1-4B40-BFC2-B7459AE89B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F110EAB-B91A-467D-A2CC-6C2DA225C16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FE2F5EE9-3F72-41F8-8389-58AE31F53FB2}"/>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3FA94DFB-6617-449D-8143-7F1AB1451309}"/>
              </a:ext>
            </a:extLst>
          </p:cNvPr>
          <p:cNvSpPr>
            <a:spLocks noGrp="1"/>
          </p:cNvSpPr>
          <p:nvPr>
            <p:ph type="sldNum" sz="quarter" idx="12"/>
          </p:nvPr>
        </p:nvSpPr>
        <p:spPr/>
        <p:txBody>
          <a:bodyPr/>
          <a:lstStyle>
            <a:lvl1pPr>
              <a:defRPr/>
            </a:lvl1pPr>
          </a:lstStyle>
          <a:p>
            <a:fld id="{7AC7D1F2-6AFC-44CD-A977-A9BF41AAAFC0}" type="slidenum">
              <a:rPr lang="pt-BR" altLang="pt-BR"/>
              <a:pPr/>
              <a:t>‹nº›</a:t>
            </a:fld>
            <a:endParaRPr lang="pt-BR" altLang="pt-BR"/>
          </a:p>
        </p:txBody>
      </p:sp>
    </p:spTree>
    <p:extLst>
      <p:ext uri="{BB962C8B-B14F-4D97-AF65-F5344CB8AC3E}">
        <p14:creationId xmlns:p14="http://schemas.microsoft.com/office/powerpoint/2010/main" val="403136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5B4C5-FB34-40BD-A302-1C077053683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09DA4BD-767D-41AA-AF1F-4E071ED1B9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17784E8-8A2F-4D3F-B637-A34EDC1CB8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9BE1E9F-1E05-45F0-B6C3-3835CB685CC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5D145C1C-36D2-4743-AFC2-6250FA6ABB6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01720F50-0BFF-4227-ABD8-353054230D77}"/>
              </a:ext>
            </a:extLst>
          </p:cNvPr>
          <p:cNvSpPr>
            <a:spLocks noGrp="1"/>
          </p:cNvSpPr>
          <p:nvPr>
            <p:ph type="sldNum" sz="quarter" idx="12"/>
          </p:nvPr>
        </p:nvSpPr>
        <p:spPr/>
        <p:txBody>
          <a:bodyPr/>
          <a:lstStyle>
            <a:lvl1pPr>
              <a:defRPr/>
            </a:lvl1pPr>
          </a:lstStyle>
          <a:p>
            <a:fld id="{4E14488F-D657-4216-A68A-08877A7C4E98}" type="slidenum">
              <a:rPr lang="pt-BR" altLang="pt-BR"/>
              <a:pPr/>
              <a:t>‹nº›</a:t>
            </a:fld>
            <a:endParaRPr lang="pt-BR" altLang="pt-BR"/>
          </a:p>
        </p:txBody>
      </p:sp>
    </p:spTree>
    <p:extLst>
      <p:ext uri="{BB962C8B-B14F-4D97-AF65-F5344CB8AC3E}">
        <p14:creationId xmlns:p14="http://schemas.microsoft.com/office/powerpoint/2010/main" val="145381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5E955AE-727E-49A5-8323-7A758E051134}"/>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245AE2BE-F519-48C3-A88F-B23FFC6D55DB}"/>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7172" name="Rectangle 4">
            <a:extLst>
              <a:ext uri="{FF2B5EF4-FFF2-40B4-BE49-F238E27FC236}">
                <a16:creationId xmlns:a16="http://schemas.microsoft.com/office/drawing/2014/main" id="{1D4A0097-7581-49B9-BCD1-0CDCAF9121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pt-BR" altLang="pt-BR"/>
          </a:p>
        </p:txBody>
      </p:sp>
      <p:sp>
        <p:nvSpPr>
          <p:cNvPr id="7173" name="Rectangle 5">
            <a:extLst>
              <a:ext uri="{FF2B5EF4-FFF2-40B4-BE49-F238E27FC236}">
                <a16:creationId xmlns:a16="http://schemas.microsoft.com/office/drawing/2014/main" id="{41E49B5A-7193-46F9-B77B-29CCA31A9B7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pt-BR" altLang="pt-BR"/>
          </a:p>
        </p:txBody>
      </p:sp>
      <p:sp>
        <p:nvSpPr>
          <p:cNvPr id="7174" name="Rectangle 6">
            <a:extLst>
              <a:ext uri="{FF2B5EF4-FFF2-40B4-BE49-F238E27FC236}">
                <a16:creationId xmlns:a16="http://schemas.microsoft.com/office/drawing/2014/main" id="{FB337EDE-BE43-4C99-B99A-96D985BA601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E8DC24CE-3BDA-44E8-B0EC-81385D641B14}"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upo 24">
            <a:extLst>
              <a:ext uri="{FF2B5EF4-FFF2-40B4-BE49-F238E27FC236}">
                <a16:creationId xmlns:a16="http://schemas.microsoft.com/office/drawing/2014/main" id="{7EA9527C-B6A7-436D-A47D-40E046DC30D1}"/>
              </a:ext>
            </a:extLst>
          </p:cNvPr>
          <p:cNvGrpSpPr>
            <a:grpSpLocks/>
          </p:cNvGrpSpPr>
          <p:nvPr/>
        </p:nvGrpSpPr>
        <p:grpSpPr bwMode="auto">
          <a:xfrm>
            <a:off x="-22225" y="-7938"/>
            <a:ext cx="9180513" cy="6880226"/>
            <a:chOff x="0" y="-21658"/>
            <a:chExt cx="12240731" cy="6879658"/>
          </a:xfrm>
        </p:grpSpPr>
        <p:sp>
          <p:nvSpPr>
            <p:cNvPr id="26" name="Retângulo 25">
              <a:extLst>
                <a:ext uri="{FF2B5EF4-FFF2-40B4-BE49-F238E27FC236}">
                  <a16:creationId xmlns:a16="http://schemas.microsoft.com/office/drawing/2014/main" id="{17D6A190-078A-4C90-A8D9-8DDA74CD5947}"/>
                </a:ext>
              </a:extLst>
            </p:cNvPr>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grpSp>
          <p:nvGrpSpPr>
            <p:cNvPr id="4105" name="Grupo 26">
              <a:extLst>
                <a:ext uri="{FF2B5EF4-FFF2-40B4-BE49-F238E27FC236}">
                  <a16:creationId xmlns:a16="http://schemas.microsoft.com/office/drawing/2014/main" id="{DEBAC5D8-2014-44C8-A626-F092D40A9F5D}"/>
                </a:ext>
              </a:extLst>
            </p:cNvPr>
            <p:cNvGrpSpPr>
              <a:grpSpLocks/>
            </p:cNvGrpSpPr>
            <p:nvPr/>
          </p:nvGrpSpPr>
          <p:grpSpPr bwMode="auto">
            <a:xfrm>
              <a:off x="0" y="-21658"/>
              <a:ext cx="12240731" cy="1041400"/>
              <a:chOff x="-25356" y="-7144"/>
              <a:chExt cx="12240731" cy="1041400"/>
            </a:xfrm>
          </p:grpSpPr>
          <p:sp>
            <p:nvSpPr>
              <p:cNvPr id="28" name="Forma livre 27">
                <a:extLst>
                  <a:ext uri="{FF2B5EF4-FFF2-40B4-BE49-F238E27FC236}">
                    <a16:creationId xmlns:a16="http://schemas.microsoft.com/office/drawing/2014/main" id="{B17D72C3-7FD1-40F9-A270-EE76DCD7F53B}"/>
                  </a:ext>
                </a:extLst>
              </p:cNvPr>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sp>
            <p:nvSpPr>
              <p:cNvPr id="29" name="Forma livre 28">
                <a:extLst>
                  <a:ext uri="{FF2B5EF4-FFF2-40B4-BE49-F238E27FC236}">
                    <a16:creationId xmlns:a16="http://schemas.microsoft.com/office/drawing/2014/main" id="{C4CF7848-B518-4CF3-B8A7-7CFC3215CBE6}"/>
                  </a:ext>
                </a:extLst>
              </p:cNvPr>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grpSp>
            <p:nvGrpSpPr>
              <p:cNvPr id="4108" name="Grupo 30">
                <a:extLst>
                  <a:ext uri="{FF2B5EF4-FFF2-40B4-BE49-F238E27FC236}">
                    <a16:creationId xmlns:a16="http://schemas.microsoft.com/office/drawing/2014/main" id="{A3624182-ABA4-4BEE-AC4E-ED38EFD958AA}"/>
                  </a:ext>
                </a:extLst>
              </p:cNvPr>
              <p:cNvGrpSpPr>
                <a:grpSpLocks/>
              </p:cNvGrpSpPr>
              <p:nvPr/>
            </p:nvGrpSpPr>
            <p:grpSpPr bwMode="auto">
              <a:xfrm>
                <a:off x="-25356" y="202408"/>
                <a:ext cx="12240731" cy="649224"/>
                <a:chOff x="-19045" y="216550"/>
                <a:chExt cx="9180548" cy="649224"/>
              </a:xfrm>
            </p:grpSpPr>
            <p:sp>
              <p:nvSpPr>
                <p:cNvPr id="32" name="Forma livre 31">
                  <a:extLst>
                    <a:ext uri="{FF2B5EF4-FFF2-40B4-BE49-F238E27FC236}">
                      <a16:creationId xmlns:a16="http://schemas.microsoft.com/office/drawing/2014/main" id="{97845DC6-D2C4-4A6C-9717-1929A878034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sp>
              <p:nvSpPr>
                <p:cNvPr id="33" name="Forma livre 32">
                  <a:extLst>
                    <a:ext uri="{FF2B5EF4-FFF2-40B4-BE49-F238E27FC236}">
                      <a16:creationId xmlns:a16="http://schemas.microsoft.com/office/drawing/2014/main" id="{54E28075-20FB-4A73-922B-09F7061176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grpSp>
        </p:grpSp>
      </p:grpSp>
      <p:sp>
        <p:nvSpPr>
          <p:cNvPr id="4099" name="Espaço reservado para título 8">
            <a:extLst>
              <a:ext uri="{FF2B5EF4-FFF2-40B4-BE49-F238E27FC236}">
                <a16:creationId xmlns:a16="http://schemas.microsoft.com/office/drawing/2014/main" id="{239F7ADE-3056-4E8E-A58F-40881197AA6D}"/>
              </a:ext>
            </a:extLst>
          </p:cNvPr>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título Mestre</a:t>
            </a:r>
          </a:p>
        </p:txBody>
      </p:sp>
      <p:sp>
        <p:nvSpPr>
          <p:cNvPr id="4100" name="Espaço reservado para texto 29">
            <a:extLst>
              <a:ext uri="{FF2B5EF4-FFF2-40B4-BE49-F238E27FC236}">
                <a16:creationId xmlns:a16="http://schemas.microsoft.com/office/drawing/2014/main" id="{C8218769-EC2F-407A-8482-2FEC7834CAC5}"/>
              </a:ext>
            </a:extLst>
          </p:cNvPr>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 name="Espaço reservado para data 9">
            <a:extLst>
              <a:ext uri="{FF2B5EF4-FFF2-40B4-BE49-F238E27FC236}">
                <a16:creationId xmlns:a16="http://schemas.microsoft.com/office/drawing/2014/main" id="{08B09564-20CB-421D-AB9D-7C10498103E2}"/>
              </a:ext>
            </a:extLst>
          </p:cNvPr>
          <p:cNvSpPr>
            <a:spLocks noGrp="1"/>
          </p:cNvSpPr>
          <p:nvPr>
            <p:ph type="dt" sz="half" idx="2"/>
          </p:nvPr>
        </p:nvSpPr>
        <p:spPr>
          <a:xfrm>
            <a:off x="457200" y="6356350"/>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fld id="{622768F7-F621-447A-BCB5-382C8A877F77}" type="datetime1">
              <a:rPr lang="pt-BR"/>
              <a:pPr>
                <a:defRPr/>
              </a:pPr>
              <a:t>10/09/2023</a:t>
            </a:fld>
            <a:endParaRPr lang="pt-BR" dirty="0"/>
          </a:p>
        </p:txBody>
      </p:sp>
      <p:sp>
        <p:nvSpPr>
          <p:cNvPr id="22" name="Espaço reservado para rodapé 21">
            <a:extLst>
              <a:ext uri="{FF2B5EF4-FFF2-40B4-BE49-F238E27FC236}">
                <a16:creationId xmlns:a16="http://schemas.microsoft.com/office/drawing/2014/main" id="{F12D697D-D465-4811-B8BA-150104AD7608}"/>
              </a:ext>
            </a:extLst>
          </p:cNvPr>
          <p:cNvSpPr>
            <a:spLocks noGrp="1"/>
          </p:cNvSpPr>
          <p:nvPr>
            <p:ph type="ftr" sz="quarter" idx="3"/>
          </p:nvPr>
        </p:nvSpPr>
        <p:spPr>
          <a:xfrm>
            <a:off x="2667000" y="6356350"/>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r>
              <a:rPr lang="pt-BR"/>
              <a:t>Adicionar um rodapé</a:t>
            </a:r>
          </a:p>
        </p:txBody>
      </p:sp>
      <p:sp>
        <p:nvSpPr>
          <p:cNvPr id="18" name="Espaço reservado para o número do slide 17">
            <a:extLst>
              <a:ext uri="{FF2B5EF4-FFF2-40B4-BE49-F238E27FC236}">
                <a16:creationId xmlns:a16="http://schemas.microsoft.com/office/drawing/2014/main" id="{8A8B3324-4A0D-4403-9D5C-2DEB812DFAE1}"/>
              </a:ext>
            </a:extLst>
          </p:cNvPr>
          <p:cNvSpPr>
            <a:spLocks noGrp="1"/>
          </p:cNvSpPr>
          <p:nvPr>
            <p:ph type="sldNum" sz="quarter" idx="4"/>
          </p:nvPr>
        </p:nvSpPr>
        <p:spPr>
          <a:xfrm>
            <a:off x="7924800" y="6356350"/>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a:defRPr/>
            </a:pPr>
            <a:fld id="{6645A60B-BED8-49C5-960A-161ADF90E301}" type="slidenum">
              <a:rPr lang="pt-BR"/>
              <a:pPr>
                <a:defRPr/>
              </a:pPr>
              <a:t>‹nº›</a:t>
            </a:fld>
            <a:endParaRPr lang="pt-BR" dirty="0"/>
          </a:p>
        </p:txBody>
      </p:sp>
    </p:spTree>
    <p:extLst>
      <p:ext uri="{BB962C8B-B14F-4D97-AF65-F5344CB8AC3E}">
        <p14:creationId xmlns:p14="http://schemas.microsoft.com/office/powerpoint/2010/main" val="31167880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626B1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2A4F1D"/>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455C19"/>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626B1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7159"/>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a:extLst>
              <a:ext uri="{FF2B5EF4-FFF2-40B4-BE49-F238E27FC236}">
                <a16:creationId xmlns:a16="http://schemas.microsoft.com/office/drawing/2014/main" id="{60017DFE-975C-328A-429A-542C7AEDEC6A}"/>
              </a:ext>
            </a:extLst>
          </p:cNvPr>
          <p:cNvGrpSpPr>
            <a:grpSpLocks/>
          </p:cNvGrpSpPr>
          <p:nvPr/>
        </p:nvGrpSpPr>
        <p:grpSpPr bwMode="auto">
          <a:xfrm>
            <a:off x="0" y="228600"/>
            <a:ext cx="2138363" cy="6638925"/>
            <a:chOff x="2487613" y="285750"/>
            <a:chExt cx="2428875" cy="5654676"/>
          </a:xfrm>
        </p:grpSpPr>
        <p:sp>
          <p:nvSpPr>
            <p:cNvPr id="4118" name="Freeform 11">
              <a:extLst>
                <a:ext uri="{FF2B5EF4-FFF2-40B4-BE49-F238E27FC236}">
                  <a16:creationId xmlns:a16="http://schemas.microsoft.com/office/drawing/2014/main" id="{27495482-2D89-E9C7-8BC5-19076ABCE9F0}"/>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9" name="Freeform 12">
              <a:extLst>
                <a:ext uri="{FF2B5EF4-FFF2-40B4-BE49-F238E27FC236}">
                  <a16:creationId xmlns:a16="http://schemas.microsoft.com/office/drawing/2014/main" id="{6D956438-3A2E-E3D2-62E9-1CD87CA02C1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0" name="Freeform 13">
              <a:extLst>
                <a:ext uri="{FF2B5EF4-FFF2-40B4-BE49-F238E27FC236}">
                  <a16:creationId xmlns:a16="http://schemas.microsoft.com/office/drawing/2014/main" id="{C37B54F4-3674-166F-4DB2-4F979EC8F82D}"/>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1" name="Freeform 14">
              <a:extLst>
                <a:ext uri="{FF2B5EF4-FFF2-40B4-BE49-F238E27FC236}">
                  <a16:creationId xmlns:a16="http://schemas.microsoft.com/office/drawing/2014/main" id="{ADAE6748-BE05-E837-912A-25522FEF4487}"/>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2" name="Freeform 15">
              <a:extLst>
                <a:ext uri="{FF2B5EF4-FFF2-40B4-BE49-F238E27FC236}">
                  <a16:creationId xmlns:a16="http://schemas.microsoft.com/office/drawing/2014/main" id="{4E8F10BE-10A2-9BE6-CD4A-28F854718D79}"/>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3" name="Freeform 16">
              <a:extLst>
                <a:ext uri="{FF2B5EF4-FFF2-40B4-BE49-F238E27FC236}">
                  <a16:creationId xmlns:a16="http://schemas.microsoft.com/office/drawing/2014/main" id="{92BB1DDF-72A8-47DF-04FF-0F0F71AF73A8}"/>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4" name="Freeform 17">
              <a:extLst>
                <a:ext uri="{FF2B5EF4-FFF2-40B4-BE49-F238E27FC236}">
                  <a16:creationId xmlns:a16="http://schemas.microsoft.com/office/drawing/2014/main" id="{40C00617-8B30-9F13-2A2E-9C222589F8A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5" name="Freeform 18">
              <a:extLst>
                <a:ext uri="{FF2B5EF4-FFF2-40B4-BE49-F238E27FC236}">
                  <a16:creationId xmlns:a16="http://schemas.microsoft.com/office/drawing/2014/main" id="{8693A09B-4BE1-096D-DC0A-FCDC963FD1A8}"/>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6" name="Freeform 19">
              <a:extLst>
                <a:ext uri="{FF2B5EF4-FFF2-40B4-BE49-F238E27FC236}">
                  <a16:creationId xmlns:a16="http://schemas.microsoft.com/office/drawing/2014/main" id="{32B798D1-3E46-3892-31F2-ED6727040BBA}"/>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7" name="Freeform 20">
              <a:extLst>
                <a:ext uri="{FF2B5EF4-FFF2-40B4-BE49-F238E27FC236}">
                  <a16:creationId xmlns:a16="http://schemas.microsoft.com/office/drawing/2014/main" id="{2B77029A-1EBE-77EA-E892-74CF6A2E7BAF}"/>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8" name="Freeform 21">
              <a:extLst>
                <a:ext uri="{FF2B5EF4-FFF2-40B4-BE49-F238E27FC236}">
                  <a16:creationId xmlns:a16="http://schemas.microsoft.com/office/drawing/2014/main" id="{4F834C92-FF5E-F272-F22E-C3B1451298AD}"/>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9" name="Freeform 22">
              <a:extLst>
                <a:ext uri="{FF2B5EF4-FFF2-40B4-BE49-F238E27FC236}">
                  <a16:creationId xmlns:a16="http://schemas.microsoft.com/office/drawing/2014/main" id="{ACEB1C06-681B-FC1C-3D62-F6288C43B541}"/>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4099" name="Group 9">
            <a:extLst>
              <a:ext uri="{FF2B5EF4-FFF2-40B4-BE49-F238E27FC236}">
                <a16:creationId xmlns:a16="http://schemas.microsoft.com/office/drawing/2014/main" id="{571ECBCF-79B1-CAE6-DEF8-206643405AC5}"/>
              </a:ext>
            </a:extLst>
          </p:cNvPr>
          <p:cNvGrpSpPr>
            <a:grpSpLocks/>
          </p:cNvGrpSpPr>
          <p:nvPr/>
        </p:nvGrpSpPr>
        <p:grpSpPr bwMode="auto">
          <a:xfrm>
            <a:off x="20638" y="0"/>
            <a:ext cx="1766887" cy="6853238"/>
            <a:chOff x="6627813" y="194833"/>
            <a:chExt cx="1952625" cy="5678918"/>
          </a:xfrm>
        </p:grpSpPr>
        <p:sp>
          <p:nvSpPr>
            <p:cNvPr id="4106" name="Freeform 27">
              <a:extLst>
                <a:ext uri="{FF2B5EF4-FFF2-40B4-BE49-F238E27FC236}">
                  <a16:creationId xmlns:a16="http://schemas.microsoft.com/office/drawing/2014/main" id="{34FE7B05-1178-75E5-2B3A-E86A3171C765}"/>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7" name="Freeform 28">
              <a:extLst>
                <a:ext uri="{FF2B5EF4-FFF2-40B4-BE49-F238E27FC236}">
                  <a16:creationId xmlns:a16="http://schemas.microsoft.com/office/drawing/2014/main" id="{DB41F25B-035F-F46F-E3DF-31ACF0BFCA1F}"/>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8" name="Freeform 29">
              <a:extLst>
                <a:ext uri="{FF2B5EF4-FFF2-40B4-BE49-F238E27FC236}">
                  <a16:creationId xmlns:a16="http://schemas.microsoft.com/office/drawing/2014/main" id="{6112119F-0C9F-2EB9-D12D-A7B5958008DE}"/>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9" name="Freeform 30">
              <a:extLst>
                <a:ext uri="{FF2B5EF4-FFF2-40B4-BE49-F238E27FC236}">
                  <a16:creationId xmlns:a16="http://schemas.microsoft.com/office/drawing/2014/main" id="{58117609-E3EA-2EB9-878B-7989EFADFACD}"/>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0" name="Freeform 31">
              <a:extLst>
                <a:ext uri="{FF2B5EF4-FFF2-40B4-BE49-F238E27FC236}">
                  <a16:creationId xmlns:a16="http://schemas.microsoft.com/office/drawing/2014/main" id="{D716314A-63BE-DC21-7F7A-CB30C1C0661F}"/>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1" name="Freeform 32">
              <a:extLst>
                <a:ext uri="{FF2B5EF4-FFF2-40B4-BE49-F238E27FC236}">
                  <a16:creationId xmlns:a16="http://schemas.microsoft.com/office/drawing/2014/main" id="{3621784D-6439-CF4E-36C3-D2F6BA3B6A1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2" name="Freeform 33">
              <a:extLst>
                <a:ext uri="{FF2B5EF4-FFF2-40B4-BE49-F238E27FC236}">
                  <a16:creationId xmlns:a16="http://schemas.microsoft.com/office/drawing/2014/main" id="{D08EA6B7-41EF-E761-2FB5-4973648B6A79}"/>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3" name="Freeform 34">
              <a:extLst>
                <a:ext uri="{FF2B5EF4-FFF2-40B4-BE49-F238E27FC236}">
                  <a16:creationId xmlns:a16="http://schemas.microsoft.com/office/drawing/2014/main" id="{A11D9F93-1DEA-01C1-A84D-AA6B710AAE10}"/>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4" name="Freeform 35">
              <a:extLst>
                <a:ext uri="{FF2B5EF4-FFF2-40B4-BE49-F238E27FC236}">
                  <a16:creationId xmlns:a16="http://schemas.microsoft.com/office/drawing/2014/main" id="{4979B2B6-0481-076C-6A0D-AD6BF09C8DD2}"/>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5" name="Freeform 36">
              <a:extLst>
                <a:ext uri="{FF2B5EF4-FFF2-40B4-BE49-F238E27FC236}">
                  <a16:creationId xmlns:a16="http://schemas.microsoft.com/office/drawing/2014/main" id="{E2F94724-29F0-38C9-7277-D12C889981A3}"/>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6" name="Freeform 37">
              <a:extLst>
                <a:ext uri="{FF2B5EF4-FFF2-40B4-BE49-F238E27FC236}">
                  <a16:creationId xmlns:a16="http://schemas.microsoft.com/office/drawing/2014/main" id="{4FDC053F-AF67-E76B-454F-0042DF647FB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7" name="Freeform 38">
              <a:extLst>
                <a:ext uri="{FF2B5EF4-FFF2-40B4-BE49-F238E27FC236}">
                  <a16:creationId xmlns:a16="http://schemas.microsoft.com/office/drawing/2014/main" id="{67A460C7-E647-3FF5-9D8A-FFF7EF536530}"/>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3963412D-7A78-100C-8228-59A90FEA87D0}"/>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a:extLst>
              <a:ext uri="{FF2B5EF4-FFF2-40B4-BE49-F238E27FC236}">
                <a16:creationId xmlns:a16="http://schemas.microsoft.com/office/drawing/2014/main" id="{5FC78ACD-DB7A-CD17-4E8A-A336239EC905}"/>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4102" name="Text Placeholder 2">
            <a:extLst>
              <a:ext uri="{FF2B5EF4-FFF2-40B4-BE49-F238E27FC236}">
                <a16:creationId xmlns:a16="http://schemas.microsoft.com/office/drawing/2014/main" id="{87B1DF9E-58E0-1B19-5E0B-C155CDDF8C3B}"/>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76A756D6-0122-DD98-EADE-A4898EF5043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3ECCF3A8-384C-44E0-8F65-2E8A169237EB}"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7E9CA92A-A3D3-EC88-7D88-964B718B7592}"/>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52739D-3CF5-3DFA-F895-38645A28731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D63664E8-7C46-47E2-847A-6195B91C98AC}" type="slidenum">
              <a:rPr lang="en-US"/>
              <a:pPr>
                <a:defRPr/>
              </a:pPr>
              <a:t>‹nº›</a:t>
            </a:fld>
            <a:endParaRPr lang="en-US" dirty="0"/>
          </a:p>
        </p:txBody>
      </p:sp>
    </p:spTree>
    <p:extLst>
      <p:ext uri="{BB962C8B-B14F-4D97-AF65-F5344CB8AC3E}">
        <p14:creationId xmlns:p14="http://schemas.microsoft.com/office/powerpoint/2010/main" val="179105014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7265509-DADD-E9CC-6EFB-D25B19217564}"/>
              </a:ext>
            </a:extLst>
          </p:cNvPr>
          <p:cNvGrpSpPr>
            <a:grpSpLocks/>
          </p:cNvGrpSpPr>
          <p:nvPr/>
        </p:nvGrpSpPr>
        <p:grpSpPr bwMode="auto">
          <a:xfrm>
            <a:off x="0" y="228600"/>
            <a:ext cx="2138363" cy="6638925"/>
            <a:chOff x="2487613" y="285750"/>
            <a:chExt cx="2428875" cy="5654676"/>
          </a:xfrm>
        </p:grpSpPr>
        <p:sp>
          <p:nvSpPr>
            <p:cNvPr id="6166" name="Freeform 11">
              <a:extLst>
                <a:ext uri="{FF2B5EF4-FFF2-40B4-BE49-F238E27FC236}">
                  <a16:creationId xmlns:a16="http://schemas.microsoft.com/office/drawing/2014/main" id="{16DFDA77-54E3-DDD7-8BED-A63F16E99F98}"/>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7" name="Freeform 12">
              <a:extLst>
                <a:ext uri="{FF2B5EF4-FFF2-40B4-BE49-F238E27FC236}">
                  <a16:creationId xmlns:a16="http://schemas.microsoft.com/office/drawing/2014/main" id="{BA30DD4F-CBDE-233A-0363-2B07FFEAE327}"/>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8" name="Freeform 13">
              <a:extLst>
                <a:ext uri="{FF2B5EF4-FFF2-40B4-BE49-F238E27FC236}">
                  <a16:creationId xmlns:a16="http://schemas.microsoft.com/office/drawing/2014/main" id="{634CDB8B-C0E7-E002-DA0A-B884B9AD4A85}"/>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9" name="Freeform 14">
              <a:extLst>
                <a:ext uri="{FF2B5EF4-FFF2-40B4-BE49-F238E27FC236}">
                  <a16:creationId xmlns:a16="http://schemas.microsoft.com/office/drawing/2014/main" id="{E3D450A8-09AE-085E-25BB-AA03863E1215}"/>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0" name="Freeform 15">
              <a:extLst>
                <a:ext uri="{FF2B5EF4-FFF2-40B4-BE49-F238E27FC236}">
                  <a16:creationId xmlns:a16="http://schemas.microsoft.com/office/drawing/2014/main" id="{FD34966A-39CF-C3A0-983A-12416E7685F6}"/>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1" name="Freeform 16">
              <a:extLst>
                <a:ext uri="{FF2B5EF4-FFF2-40B4-BE49-F238E27FC236}">
                  <a16:creationId xmlns:a16="http://schemas.microsoft.com/office/drawing/2014/main" id="{45E3E24E-351F-EE38-8E66-5DBA167D60C5}"/>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2" name="Freeform 17">
              <a:extLst>
                <a:ext uri="{FF2B5EF4-FFF2-40B4-BE49-F238E27FC236}">
                  <a16:creationId xmlns:a16="http://schemas.microsoft.com/office/drawing/2014/main" id="{FF6FB1D9-5BC5-CC02-D065-7AB5DEAB92A4}"/>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3" name="Freeform 18">
              <a:extLst>
                <a:ext uri="{FF2B5EF4-FFF2-40B4-BE49-F238E27FC236}">
                  <a16:creationId xmlns:a16="http://schemas.microsoft.com/office/drawing/2014/main" id="{FE63E64A-8A48-B4B8-A3E5-8A6C0D1EA344}"/>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4" name="Freeform 19">
              <a:extLst>
                <a:ext uri="{FF2B5EF4-FFF2-40B4-BE49-F238E27FC236}">
                  <a16:creationId xmlns:a16="http://schemas.microsoft.com/office/drawing/2014/main" id="{E80ED76D-6802-F360-7E72-8DF9677821B7}"/>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5" name="Freeform 20">
              <a:extLst>
                <a:ext uri="{FF2B5EF4-FFF2-40B4-BE49-F238E27FC236}">
                  <a16:creationId xmlns:a16="http://schemas.microsoft.com/office/drawing/2014/main" id="{680DAF2B-130B-54C5-28B4-689E78BFB689}"/>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6" name="Freeform 21">
              <a:extLst>
                <a:ext uri="{FF2B5EF4-FFF2-40B4-BE49-F238E27FC236}">
                  <a16:creationId xmlns:a16="http://schemas.microsoft.com/office/drawing/2014/main" id="{9C8D7D0D-7B4E-7682-EB32-C3152E8F9588}"/>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7" name="Freeform 22">
              <a:extLst>
                <a:ext uri="{FF2B5EF4-FFF2-40B4-BE49-F238E27FC236}">
                  <a16:creationId xmlns:a16="http://schemas.microsoft.com/office/drawing/2014/main" id="{8F82A89F-65F9-317B-364F-F66FD53F9D30}"/>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6147" name="Group 9">
            <a:extLst>
              <a:ext uri="{FF2B5EF4-FFF2-40B4-BE49-F238E27FC236}">
                <a16:creationId xmlns:a16="http://schemas.microsoft.com/office/drawing/2014/main" id="{91811C33-2559-E8B8-8642-5DD3032EC23E}"/>
              </a:ext>
            </a:extLst>
          </p:cNvPr>
          <p:cNvGrpSpPr>
            <a:grpSpLocks/>
          </p:cNvGrpSpPr>
          <p:nvPr/>
        </p:nvGrpSpPr>
        <p:grpSpPr bwMode="auto">
          <a:xfrm>
            <a:off x="20638" y="0"/>
            <a:ext cx="1766887" cy="6853238"/>
            <a:chOff x="6627813" y="194833"/>
            <a:chExt cx="1952625" cy="5678918"/>
          </a:xfrm>
        </p:grpSpPr>
        <p:sp>
          <p:nvSpPr>
            <p:cNvPr id="6154" name="Freeform 27">
              <a:extLst>
                <a:ext uri="{FF2B5EF4-FFF2-40B4-BE49-F238E27FC236}">
                  <a16:creationId xmlns:a16="http://schemas.microsoft.com/office/drawing/2014/main" id="{9DB1BBEE-E35A-A6DF-A870-93ACFC7AC624}"/>
                </a:ext>
              </a:extLst>
            </p:cNvPr>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5" name="Freeform 28">
              <a:extLst>
                <a:ext uri="{FF2B5EF4-FFF2-40B4-BE49-F238E27FC236}">
                  <a16:creationId xmlns:a16="http://schemas.microsoft.com/office/drawing/2014/main" id="{AD03D684-A537-BAFB-9272-D883DFE267BA}"/>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6" name="Freeform 29">
              <a:extLst>
                <a:ext uri="{FF2B5EF4-FFF2-40B4-BE49-F238E27FC236}">
                  <a16:creationId xmlns:a16="http://schemas.microsoft.com/office/drawing/2014/main" id="{120D39EB-6CC3-1E20-25F3-05A7529B2534}"/>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7" name="Freeform 30">
              <a:extLst>
                <a:ext uri="{FF2B5EF4-FFF2-40B4-BE49-F238E27FC236}">
                  <a16:creationId xmlns:a16="http://schemas.microsoft.com/office/drawing/2014/main" id="{147F9EF7-8068-1988-DFC1-114950F0B539}"/>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8" name="Freeform 31">
              <a:extLst>
                <a:ext uri="{FF2B5EF4-FFF2-40B4-BE49-F238E27FC236}">
                  <a16:creationId xmlns:a16="http://schemas.microsoft.com/office/drawing/2014/main" id="{1F62DB71-523A-E80C-6040-D843E36F1279}"/>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9" name="Freeform 32">
              <a:extLst>
                <a:ext uri="{FF2B5EF4-FFF2-40B4-BE49-F238E27FC236}">
                  <a16:creationId xmlns:a16="http://schemas.microsoft.com/office/drawing/2014/main" id="{CAAD94BB-9DFF-B2D2-EF1D-9DB5E287B24F}"/>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0" name="Freeform 33">
              <a:extLst>
                <a:ext uri="{FF2B5EF4-FFF2-40B4-BE49-F238E27FC236}">
                  <a16:creationId xmlns:a16="http://schemas.microsoft.com/office/drawing/2014/main" id="{FCD3B95C-D553-6AB8-B77C-4C5F8CEB12F5}"/>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1" name="Freeform 34">
              <a:extLst>
                <a:ext uri="{FF2B5EF4-FFF2-40B4-BE49-F238E27FC236}">
                  <a16:creationId xmlns:a16="http://schemas.microsoft.com/office/drawing/2014/main" id="{1A387304-5F2B-4E6B-7EFF-1F324B4AC067}"/>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2" name="Freeform 35">
              <a:extLst>
                <a:ext uri="{FF2B5EF4-FFF2-40B4-BE49-F238E27FC236}">
                  <a16:creationId xmlns:a16="http://schemas.microsoft.com/office/drawing/2014/main" id="{D2553346-619F-3B20-1B8B-C4708898DA50}"/>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3" name="Freeform 36">
              <a:extLst>
                <a:ext uri="{FF2B5EF4-FFF2-40B4-BE49-F238E27FC236}">
                  <a16:creationId xmlns:a16="http://schemas.microsoft.com/office/drawing/2014/main" id="{9FCAB346-93E6-62D2-1F51-09C7C91245BE}"/>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4" name="Freeform 37">
              <a:extLst>
                <a:ext uri="{FF2B5EF4-FFF2-40B4-BE49-F238E27FC236}">
                  <a16:creationId xmlns:a16="http://schemas.microsoft.com/office/drawing/2014/main" id="{5BF1CEB3-1F41-0BFD-B3DE-D46313C72243}"/>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5" name="Freeform 38">
              <a:extLst>
                <a:ext uri="{FF2B5EF4-FFF2-40B4-BE49-F238E27FC236}">
                  <a16:creationId xmlns:a16="http://schemas.microsoft.com/office/drawing/2014/main" id="{19425CA0-DCB9-B274-633A-2043D3F9ECED}"/>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4CD64E3C-A21E-681A-E052-833624DA233D}"/>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a:extLst>
              <a:ext uri="{FF2B5EF4-FFF2-40B4-BE49-F238E27FC236}">
                <a16:creationId xmlns:a16="http://schemas.microsoft.com/office/drawing/2014/main" id="{CF5C880D-5A1B-CDF6-BCCE-DCF55BAF8CCA}"/>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6150" name="Text Placeholder 2">
            <a:extLst>
              <a:ext uri="{FF2B5EF4-FFF2-40B4-BE49-F238E27FC236}">
                <a16:creationId xmlns:a16="http://schemas.microsoft.com/office/drawing/2014/main" id="{FE13456D-F799-BF94-5D99-74701AC66E93}"/>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D37317D9-3595-6CC5-95A4-513864555A2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B7F15469-F180-42FD-BEC9-3DB0AA4370F4}"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5C78A43F-2BC4-6511-83D3-180673B74466}"/>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4B33F2-EF29-F7F0-E021-2ECDBC8874E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ACDBF57F-F470-4D58-B70A-191E264457D0}" type="slidenum">
              <a:rPr lang="en-US"/>
              <a:pPr>
                <a:defRPr/>
              </a:pPr>
              <a:t>‹nº›</a:t>
            </a:fld>
            <a:endParaRPr lang="en-US" dirty="0"/>
          </a:p>
        </p:txBody>
      </p:sp>
    </p:spTree>
    <p:extLst>
      <p:ext uri="{BB962C8B-B14F-4D97-AF65-F5344CB8AC3E}">
        <p14:creationId xmlns:p14="http://schemas.microsoft.com/office/powerpoint/2010/main" val="4251073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24.xml"/><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file:///C:\CartaLinx\cartalnx.exe" TargetMode="Externa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mundogeomatica.com.br/Gagen.htm" TargetMode="External"/><Relationship Id="rId2" Type="http://schemas.openxmlformats.org/officeDocument/2006/relationships/hyperlink" Target="http://www.mundogeomatica.com.br/" TargetMode="Externa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lattes.cnpq.br/712582664531075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slide" Target="slide17.xml"/><Relationship Id="rId2"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0FBE16D-9557-9B20-837F-DE8B37104E55}"/>
              </a:ext>
            </a:extLst>
          </p:cNvPr>
          <p:cNvSpPr>
            <a:spLocks noGrp="1" noChangeArrowheads="1"/>
          </p:cNvSpPr>
          <p:nvPr>
            <p:ph type="ctrTitle"/>
          </p:nvPr>
        </p:nvSpPr>
        <p:spPr>
          <a:xfrm>
            <a:off x="533400" y="2195513"/>
            <a:ext cx="6251575" cy="1995487"/>
          </a:xfrm>
        </p:spPr>
        <p:txBody>
          <a:bodyPr>
            <a:noAutofit/>
          </a:bodyPr>
          <a:lstStyle/>
          <a:p>
            <a:pPr algn="ctr" eaLnBrk="1" hangingPunct="1">
              <a:defRPr/>
            </a:pPr>
            <a:r>
              <a:rPr lang="pt-BR" altLang="pt-BR" sz="5000" b="1" dirty="0">
                <a:latin typeface="Times New Roman" panose="02020603050405020304" pitchFamily="18" charset="0"/>
                <a:cs typeface="Times New Roman" panose="02020603050405020304" pitchFamily="18" charset="0"/>
              </a:rPr>
              <a:t>Sensoriamento </a:t>
            </a:r>
            <a:br>
              <a:rPr lang="pt-BR" altLang="pt-BR" sz="5000" b="1" dirty="0">
                <a:latin typeface="Times New Roman" panose="02020603050405020304" pitchFamily="18" charset="0"/>
                <a:cs typeface="Times New Roman" panose="02020603050405020304" pitchFamily="18" charset="0"/>
              </a:rPr>
            </a:br>
            <a:r>
              <a:rPr lang="pt-BR" altLang="pt-BR" sz="5000" b="1" dirty="0">
                <a:latin typeface="Times New Roman" panose="02020603050405020304" pitchFamily="18" charset="0"/>
                <a:cs typeface="Times New Roman" panose="02020603050405020304" pitchFamily="18" charset="0"/>
              </a:rPr>
              <a:t>Remoto</a:t>
            </a:r>
            <a:br>
              <a:rPr lang="en-US" altLang="pt-BR" sz="5000" b="1" dirty="0">
                <a:latin typeface="Times New Roman" panose="02020603050405020304" pitchFamily="18" charset="0"/>
                <a:cs typeface="Times New Roman" panose="02020603050405020304" pitchFamily="18" charset="0"/>
              </a:rPr>
            </a:br>
            <a:r>
              <a:rPr lang="en-US" altLang="pt-BR" sz="5000" b="1" dirty="0">
                <a:latin typeface="Times New Roman" panose="02020603050405020304" pitchFamily="18" charset="0"/>
                <a:cs typeface="Times New Roman" panose="02020603050405020304" pitchFamily="18" charset="0"/>
              </a:rPr>
              <a:t>(SR)</a:t>
            </a:r>
          </a:p>
        </p:txBody>
      </p:sp>
      <p:pic>
        <p:nvPicPr>
          <p:cNvPr id="48131" name="Picture 4" descr="Brasão Gif 15 Kb">
            <a:extLst>
              <a:ext uri="{FF2B5EF4-FFF2-40B4-BE49-F238E27FC236}">
                <a16:creationId xmlns:a16="http://schemas.microsoft.com/office/drawing/2014/main" id="{ADAF0ECA-011D-FB97-4B9F-AFA91F1B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2" name="Retângulo 5">
            <a:extLst>
              <a:ext uri="{FF2B5EF4-FFF2-40B4-BE49-F238E27FC236}">
                <a16:creationId xmlns:a16="http://schemas.microsoft.com/office/drawing/2014/main" id="{7E5FFE17-812D-EED7-5236-2E2BC7D69BC0}"/>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tângulo 6">
            <a:extLst>
              <a:ext uri="{FF2B5EF4-FFF2-40B4-BE49-F238E27FC236}">
                <a16:creationId xmlns:a16="http://schemas.microsoft.com/office/drawing/2014/main" id="{528BA49D-9284-155F-D1E5-50BB1859948D}"/>
              </a:ext>
            </a:extLst>
          </p:cNvPr>
          <p:cNvSpPr>
            <a:spLocks noChangeArrowheads="1"/>
          </p:cNvSpPr>
          <p:nvPr/>
        </p:nvSpPr>
        <p:spPr bwMode="auto">
          <a:xfrm>
            <a:off x="6561138" y="3962400"/>
            <a:ext cx="24749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a:t>
            </a:r>
          </a:p>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dos Santos</a:t>
            </a:r>
            <a:endParaRPr kumimoji="0" lang="en-US" altLang="pt-BR"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00BB9F8D-C1BE-F158-9E73-4ABF71144040}"/>
              </a:ext>
            </a:extLst>
          </p:cNvPr>
          <p:cNvPicPr>
            <a:picLocks noChangeAspect="1"/>
          </p:cNvPicPr>
          <p:nvPr/>
        </p:nvPicPr>
        <p:blipFill>
          <a:blip r:embed="rId3"/>
          <a:stretch>
            <a:fillRect/>
          </a:stretch>
        </p:blipFill>
        <p:spPr>
          <a:xfrm>
            <a:off x="6737499" y="2142464"/>
            <a:ext cx="2185988" cy="1800225"/>
          </a:xfrm>
          <a:prstGeom prst="rect">
            <a:avLst/>
          </a:prstGeom>
          <a:ln>
            <a:noFill/>
          </a:ln>
          <a:effectLst>
            <a:outerShdw blurRad="190500" algn="tl" rotWithShape="0">
              <a:srgbClr val="000000">
                <a:alpha val="70000"/>
              </a:srgbClr>
            </a:outerShdw>
          </a:effectLst>
        </p:spPr>
      </p:pic>
      <p:pic>
        <p:nvPicPr>
          <p:cNvPr id="10" name="Imagem 9">
            <a:extLst>
              <a:ext uri="{FF2B5EF4-FFF2-40B4-BE49-F238E27FC236}">
                <a16:creationId xmlns:a16="http://schemas.microsoft.com/office/drawing/2014/main" id="{57EDE139-23CD-351E-304A-659AACE08B91}"/>
              </a:ext>
            </a:extLst>
          </p:cNvPr>
          <p:cNvPicPr>
            <a:picLocks noChangeAspect="1"/>
          </p:cNvPicPr>
          <p:nvPr/>
        </p:nvPicPr>
        <p:blipFill>
          <a:blip r:embed="rId4"/>
          <a:stretch>
            <a:fillRect/>
          </a:stretch>
        </p:blipFill>
        <p:spPr>
          <a:xfrm>
            <a:off x="1732936" y="4559598"/>
            <a:ext cx="6588000" cy="21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6310" name="Group 6">
            <a:extLst>
              <a:ext uri="{FF2B5EF4-FFF2-40B4-BE49-F238E27FC236}">
                <a16:creationId xmlns:a16="http://schemas.microsoft.com/office/drawing/2014/main" id="{5DC7816C-B88B-4FD3-9AC4-3B0C441A6DC9}"/>
              </a:ext>
            </a:extLst>
          </p:cNvPr>
          <p:cNvGrpSpPr>
            <a:grpSpLocks/>
          </p:cNvGrpSpPr>
          <p:nvPr/>
        </p:nvGrpSpPr>
        <p:grpSpPr bwMode="auto">
          <a:xfrm>
            <a:off x="914400" y="215900"/>
            <a:ext cx="7297738" cy="6610350"/>
            <a:chOff x="576" y="136"/>
            <a:chExt cx="4597" cy="4164"/>
          </a:xfrm>
        </p:grpSpPr>
        <p:sp>
          <p:nvSpPr>
            <p:cNvPr id="226307" name="Text Box 3">
              <a:extLst>
                <a:ext uri="{FF2B5EF4-FFF2-40B4-BE49-F238E27FC236}">
                  <a16:creationId xmlns:a16="http://schemas.microsoft.com/office/drawing/2014/main" id="{2BF69D34-ED3B-4250-AF6C-30FE235905CE}"/>
                </a:ext>
              </a:extLst>
            </p:cNvPr>
            <p:cNvSpPr txBox="1">
              <a:spLocks noChangeArrowheads="1"/>
            </p:cNvSpPr>
            <p:nvPr/>
          </p:nvSpPr>
          <p:spPr bwMode="auto">
            <a:xfrm>
              <a:off x="576" y="3552"/>
              <a:ext cx="459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Foto aérea infravermelha falsa-cor mostrando diferenças no matiz do magenta, em função do tipo de ocupação do solo</a:t>
              </a:r>
            </a:p>
          </p:txBody>
        </p:sp>
        <p:pic>
          <p:nvPicPr>
            <p:cNvPr id="226309" name="Picture 5" descr="Cap12_4">
              <a:extLst>
                <a:ext uri="{FF2B5EF4-FFF2-40B4-BE49-F238E27FC236}">
                  <a16:creationId xmlns:a16="http://schemas.microsoft.com/office/drawing/2014/main" id="{793AE59E-C9DD-415E-84C9-B30A27C66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36"/>
              <a:ext cx="3984" cy="3416"/>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6549" name="Text Box 5">
            <a:extLst>
              <a:ext uri="{FF2B5EF4-FFF2-40B4-BE49-F238E27FC236}">
                <a16:creationId xmlns:a16="http://schemas.microsoft.com/office/drawing/2014/main" id="{F18BD416-4883-4BFE-834F-D01762FE5C42}"/>
              </a:ext>
            </a:extLst>
          </p:cNvPr>
          <p:cNvSpPr txBox="1">
            <a:spLocks noChangeArrowheads="1"/>
          </p:cNvSpPr>
          <p:nvPr/>
        </p:nvSpPr>
        <p:spPr bwMode="auto">
          <a:xfrm>
            <a:off x="381000" y="1546225"/>
            <a:ext cx="8534400" cy="28733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solidFill>
                  <a:srgbClr val="000000"/>
                </a:solidFill>
              </a:rPr>
              <a:t>Em fotografias aéreas é comum utilizar, além da forma, o tamanho dos alvos como critério de identificação. </a:t>
            </a:r>
          </a:p>
          <a:p>
            <a:pPr algn="just"/>
            <a:r>
              <a:rPr lang="pt-BR" altLang="pt-BR" sz="2000" b="1" u="sng">
                <a:solidFill>
                  <a:srgbClr val="FF0000"/>
                </a:solidFill>
              </a:rPr>
              <a:t>EX1</a:t>
            </a:r>
            <a:r>
              <a:rPr lang="pt-BR" altLang="pt-BR" sz="2000" b="1">
                <a:solidFill>
                  <a:srgbClr val="FF0000"/>
                </a:solidFill>
              </a:rPr>
              <a:t>:</a:t>
            </a:r>
            <a:r>
              <a:rPr lang="pt-BR" altLang="pt-BR" sz="2000">
                <a:solidFill>
                  <a:schemeClr val="bg2"/>
                </a:solidFill>
              </a:rPr>
              <a:t> Áreas agrícolas têm formas regulares  e bem definidas, pois as culturas são plantadas em linha. Todavia, o tamanho das áreas destinadas ao plantio de hortaliças é muito menor do que as do plantio de cana-de-açúcar, arroz e milho. </a:t>
            </a:r>
          </a:p>
          <a:p>
            <a:pPr algn="just"/>
            <a:r>
              <a:rPr lang="pt-BR" altLang="pt-BR" sz="2000" b="1" u="sng">
                <a:solidFill>
                  <a:srgbClr val="FF0000"/>
                </a:solidFill>
              </a:rPr>
              <a:t>OBS</a:t>
            </a:r>
            <a:r>
              <a:rPr lang="pt-BR" altLang="pt-BR" sz="2000" b="1">
                <a:solidFill>
                  <a:srgbClr val="FF0000"/>
                </a:solidFill>
              </a:rPr>
              <a:t>:</a:t>
            </a:r>
            <a:r>
              <a:rPr lang="pt-BR" altLang="pt-BR" sz="2000">
                <a:solidFill>
                  <a:schemeClr val="bg2"/>
                </a:solidFill>
              </a:rPr>
              <a:t> Quando vistas numa fotografia aérea ou imagens de satélites, as áreas irrigadas apresentam  formas circulares, denotando irrigação por aspersão, em que o equipamento empregado move em círculo.</a:t>
            </a:r>
            <a:endParaRPr lang="pt-BR" altLang="pt-BR">
              <a:solidFill>
                <a:srgbClr val="000000"/>
              </a:solidFill>
            </a:endParaRPr>
          </a:p>
        </p:txBody>
      </p:sp>
      <p:sp>
        <p:nvSpPr>
          <p:cNvPr id="236550" name="Text Box 6">
            <a:extLst>
              <a:ext uri="{FF2B5EF4-FFF2-40B4-BE49-F238E27FC236}">
                <a16:creationId xmlns:a16="http://schemas.microsoft.com/office/drawing/2014/main" id="{1B5FAAA2-0872-43E8-B265-03A9DFC555FB}"/>
              </a:ext>
            </a:extLst>
          </p:cNvPr>
          <p:cNvSpPr txBox="1">
            <a:spLocks noChangeArrowheads="1"/>
          </p:cNvSpPr>
          <p:nvPr/>
        </p:nvSpPr>
        <p:spPr bwMode="auto">
          <a:xfrm>
            <a:off x="381000" y="381000"/>
            <a:ext cx="323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FORMA E TAMANHO</a:t>
            </a:r>
          </a:p>
        </p:txBody>
      </p:sp>
      <p:sp>
        <p:nvSpPr>
          <p:cNvPr id="236551" name="AutoShape 7">
            <a:hlinkClick r:id="" action="ppaction://hlinkshowjump?jump=nextslide"/>
            <a:extLst>
              <a:ext uri="{FF2B5EF4-FFF2-40B4-BE49-F238E27FC236}">
                <a16:creationId xmlns:a16="http://schemas.microsoft.com/office/drawing/2014/main" id="{4F054C11-7E03-426A-8B4F-12422B7C4975}"/>
              </a:ext>
            </a:extLst>
          </p:cNvPr>
          <p:cNvSpPr>
            <a:spLocks noChangeArrowheads="1"/>
          </p:cNvSpPr>
          <p:nvPr/>
        </p:nvSpPr>
        <p:spPr bwMode="auto">
          <a:xfrm>
            <a:off x="2438400" y="51816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6549">
                                            <p:bg/>
                                          </p:spTgt>
                                        </p:tgtEl>
                                        <p:attrNameLst>
                                          <p:attrName>style.visibility</p:attrName>
                                        </p:attrNameLst>
                                      </p:cBhvr>
                                      <p:to>
                                        <p:strVal val="visible"/>
                                      </p:to>
                                    </p:set>
                                    <p:animEffect transition="in" filter="box(in)">
                                      <p:cBhvr>
                                        <p:cTn id="7" dur="500"/>
                                        <p:tgtEl>
                                          <p:spTgt spid="23654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6549">
                                            <p:txEl>
                                              <p:pRg st="0" end="0"/>
                                            </p:txEl>
                                          </p:spTgt>
                                        </p:tgtEl>
                                        <p:attrNameLst>
                                          <p:attrName>style.visibility</p:attrName>
                                        </p:attrNameLst>
                                      </p:cBhvr>
                                      <p:to>
                                        <p:strVal val="visible"/>
                                      </p:to>
                                    </p:set>
                                    <p:animEffect transition="in" filter="box(in)">
                                      <p:cBhvr>
                                        <p:cTn id="12" dur="500"/>
                                        <p:tgtEl>
                                          <p:spTgt spid="2365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6549">
                                            <p:txEl>
                                              <p:pRg st="1" end="1"/>
                                            </p:txEl>
                                          </p:spTgt>
                                        </p:tgtEl>
                                        <p:attrNameLst>
                                          <p:attrName>style.visibility</p:attrName>
                                        </p:attrNameLst>
                                      </p:cBhvr>
                                      <p:to>
                                        <p:strVal val="visible"/>
                                      </p:to>
                                    </p:set>
                                    <p:animEffect transition="in" filter="box(in)">
                                      <p:cBhvr>
                                        <p:cTn id="17" dur="500"/>
                                        <p:tgtEl>
                                          <p:spTgt spid="23654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6549">
                                            <p:txEl>
                                              <p:pRg st="2" end="2"/>
                                            </p:txEl>
                                          </p:spTgt>
                                        </p:tgtEl>
                                        <p:attrNameLst>
                                          <p:attrName>style.visibility</p:attrName>
                                        </p:attrNameLst>
                                      </p:cBhvr>
                                      <p:to>
                                        <p:strVal val="visible"/>
                                      </p:to>
                                    </p:set>
                                    <p:animEffect transition="in" filter="box(in)">
                                      <p:cBhvr>
                                        <p:cTn id="22" dur="500"/>
                                        <p:tgtEl>
                                          <p:spTgt spid="23654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36551"/>
                                        </p:tgtEl>
                                        <p:attrNameLst>
                                          <p:attrName>style.visibility</p:attrName>
                                        </p:attrNameLst>
                                      </p:cBhvr>
                                      <p:to>
                                        <p:strVal val="visible"/>
                                      </p:to>
                                    </p:set>
                                    <p:animEffect transition="in" filter="wheel(4)">
                                      <p:cBhvr>
                                        <p:cTn id="27" dur="1000"/>
                                        <p:tgtEl>
                                          <p:spTgt spid="236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build="p" animBg="1"/>
      <p:bldP spid="2365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7334" name="Group 6">
            <a:extLst>
              <a:ext uri="{FF2B5EF4-FFF2-40B4-BE49-F238E27FC236}">
                <a16:creationId xmlns:a16="http://schemas.microsoft.com/office/drawing/2014/main" id="{CBBBC7BB-1D99-4DB1-9368-15334297DC97}"/>
              </a:ext>
            </a:extLst>
          </p:cNvPr>
          <p:cNvGrpSpPr>
            <a:grpSpLocks/>
          </p:cNvGrpSpPr>
          <p:nvPr/>
        </p:nvGrpSpPr>
        <p:grpSpPr bwMode="auto">
          <a:xfrm>
            <a:off x="914400" y="231775"/>
            <a:ext cx="7297738" cy="6550025"/>
            <a:chOff x="576" y="146"/>
            <a:chExt cx="4597" cy="4126"/>
          </a:xfrm>
        </p:grpSpPr>
        <p:sp>
          <p:nvSpPr>
            <p:cNvPr id="227331" name="Text Box 3">
              <a:extLst>
                <a:ext uri="{FF2B5EF4-FFF2-40B4-BE49-F238E27FC236}">
                  <a16:creationId xmlns:a16="http://schemas.microsoft.com/office/drawing/2014/main" id="{25A1A0B7-545F-43C5-BD4F-4D30EBD43EC9}"/>
                </a:ext>
              </a:extLst>
            </p:cNvPr>
            <p:cNvSpPr txBox="1">
              <a:spLocks noChangeArrowheads="1"/>
            </p:cNvSpPr>
            <p:nvPr/>
          </p:nvSpPr>
          <p:spPr bwMode="auto">
            <a:xfrm>
              <a:off x="576" y="3754"/>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Foto aérea contendo um pivô central com diferentes tipos de ocupação do solo</a:t>
              </a:r>
            </a:p>
          </p:txBody>
        </p:sp>
        <p:pic>
          <p:nvPicPr>
            <p:cNvPr id="227333" name="Picture 5" descr="Cap12_5">
              <a:extLst>
                <a:ext uri="{FF2B5EF4-FFF2-40B4-BE49-F238E27FC236}">
                  <a16:creationId xmlns:a16="http://schemas.microsoft.com/office/drawing/2014/main" id="{57998AA2-4511-483A-9819-366F9942D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46"/>
              <a:ext cx="4128" cy="359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7573" name="Text Box 5">
            <a:extLst>
              <a:ext uri="{FF2B5EF4-FFF2-40B4-BE49-F238E27FC236}">
                <a16:creationId xmlns:a16="http://schemas.microsoft.com/office/drawing/2014/main" id="{B18616C0-81F3-41D9-8E97-4D6A4070CC19}"/>
              </a:ext>
            </a:extLst>
          </p:cNvPr>
          <p:cNvSpPr txBox="1">
            <a:spLocks noChangeArrowheads="1"/>
          </p:cNvSpPr>
          <p:nvPr/>
        </p:nvSpPr>
        <p:spPr bwMode="auto">
          <a:xfrm>
            <a:off x="381000" y="1546225"/>
            <a:ext cx="8534400" cy="28733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solidFill>
                  <a:srgbClr val="000000"/>
                </a:solidFill>
              </a:rPr>
              <a:t>A textura, nas fotografias aéreas, é produzida através de agregamento de vários alvos que, na sua individualidade, não podem ser detectados. A textura varia de lisa a rugosa, dependendo das características dos alvos, da resolução espacial e da escala. </a:t>
            </a:r>
          </a:p>
          <a:p>
            <a:pPr algn="just"/>
            <a:r>
              <a:rPr lang="pt-BR" altLang="pt-BR" sz="2000" b="1" u="sng">
                <a:solidFill>
                  <a:srgbClr val="FF0000"/>
                </a:solidFill>
              </a:rPr>
              <a:t>OBS</a:t>
            </a:r>
            <a:r>
              <a:rPr lang="pt-BR" altLang="pt-BR" sz="2000" b="1">
                <a:solidFill>
                  <a:srgbClr val="FF0000"/>
                </a:solidFill>
              </a:rPr>
              <a:t>:</a:t>
            </a:r>
            <a:r>
              <a:rPr lang="pt-BR" altLang="pt-BR" sz="2000">
                <a:solidFill>
                  <a:schemeClr val="bg2"/>
                </a:solidFill>
              </a:rPr>
              <a:t> Pode ser influenciada pelo sombreamento, como ocorre em áreas com matas naturais, que possuem dosséis irregulares, devido às diferenças nos tamanhos das árvores. As árvores maiores fazem sobreamento nas copas das árvores menores e, consequentemente, a reflectância é menor.</a:t>
            </a:r>
            <a:endParaRPr lang="pt-BR" altLang="pt-BR">
              <a:solidFill>
                <a:srgbClr val="000000"/>
              </a:solidFill>
            </a:endParaRPr>
          </a:p>
        </p:txBody>
      </p:sp>
      <p:sp>
        <p:nvSpPr>
          <p:cNvPr id="237574" name="Text Box 6">
            <a:extLst>
              <a:ext uri="{FF2B5EF4-FFF2-40B4-BE49-F238E27FC236}">
                <a16:creationId xmlns:a16="http://schemas.microsoft.com/office/drawing/2014/main" id="{F8C92B5A-4583-45A6-94ED-EC36995F1096}"/>
              </a:ext>
            </a:extLst>
          </p:cNvPr>
          <p:cNvSpPr txBox="1">
            <a:spLocks noChangeArrowheads="1"/>
          </p:cNvSpPr>
          <p:nvPr/>
        </p:nvSpPr>
        <p:spPr bwMode="auto">
          <a:xfrm>
            <a:off x="381000" y="381000"/>
            <a:ext cx="162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TEXTURA</a:t>
            </a:r>
          </a:p>
        </p:txBody>
      </p:sp>
      <p:sp>
        <p:nvSpPr>
          <p:cNvPr id="237575" name="AutoShape 7">
            <a:hlinkClick r:id="" action="ppaction://hlinkshowjump?jump=nextslide"/>
            <a:extLst>
              <a:ext uri="{FF2B5EF4-FFF2-40B4-BE49-F238E27FC236}">
                <a16:creationId xmlns:a16="http://schemas.microsoft.com/office/drawing/2014/main" id="{7343F9B4-5962-49FE-A92B-AC1A04FDA17A}"/>
              </a:ext>
            </a:extLst>
          </p:cNvPr>
          <p:cNvSpPr>
            <a:spLocks noChangeArrowheads="1"/>
          </p:cNvSpPr>
          <p:nvPr/>
        </p:nvSpPr>
        <p:spPr bwMode="auto">
          <a:xfrm>
            <a:off x="2438400" y="51816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7573">
                                            <p:bg/>
                                          </p:spTgt>
                                        </p:tgtEl>
                                        <p:attrNameLst>
                                          <p:attrName>style.visibility</p:attrName>
                                        </p:attrNameLst>
                                      </p:cBhvr>
                                      <p:to>
                                        <p:strVal val="visible"/>
                                      </p:to>
                                    </p:set>
                                    <p:animEffect transition="in" filter="box(in)">
                                      <p:cBhvr>
                                        <p:cTn id="7" dur="500"/>
                                        <p:tgtEl>
                                          <p:spTgt spid="23757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7573">
                                            <p:txEl>
                                              <p:pRg st="0" end="0"/>
                                            </p:txEl>
                                          </p:spTgt>
                                        </p:tgtEl>
                                        <p:attrNameLst>
                                          <p:attrName>style.visibility</p:attrName>
                                        </p:attrNameLst>
                                      </p:cBhvr>
                                      <p:to>
                                        <p:strVal val="visible"/>
                                      </p:to>
                                    </p:set>
                                    <p:animEffect transition="in" filter="box(in)">
                                      <p:cBhvr>
                                        <p:cTn id="12" dur="500"/>
                                        <p:tgtEl>
                                          <p:spTgt spid="2375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7573">
                                            <p:txEl>
                                              <p:pRg st="1" end="1"/>
                                            </p:txEl>
                                          </p:spTgt>
                                        </p:tgtEl>
                                        <p:attrNameLst>
                                          <p:attrName>style.visibility</p:attrName>
                                        </p:attrNameLst>
                                      </p:cBhvr>
                                      <p:to>
                                        <p:strVal val="visible"/>
                                      </p:to>
                                    </p:set>
                                    <p:animEffect transition="in" filter="box(in)">
                                      <p:cBhvr>
                                        <p:cTn id="17" dur="500"/>
                                        <p:tgtEl>
                                          <p:spTgt spid="23757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37575"/>
                                        </p:tgtEl>
                                        <p:attrNameLst>
                                          <p:attrName>style.visibility</p:attrName>
                                        </p:attrNameLst>
                                      </p:cBhvr>
                                      <p:to>
                                        <p:strVal val="visible"/>
                                      </p:to>
                                    </p:set>
                                    <p:animEffect transition="in" filter="wheel(4)">
                                      <p:cBhvr>
                                        <p:cTn id="22" dur="1000"/>
                                        <p:tgtEl>
                                          <p:spTgt spid="23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build="p" animBg="1"/>
      <p:bldP spid="2375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8358" name="Group 6">
            <a:extLst>
              <a:ext uri="{FF2B5EF4-FFF2-40B4-BE49-F238E27FC236}">
                <a16:creationId xmlns:a16="http://schemas.microsoft.com/office/drawing/2014/main" id="{3E688E49-3056-416B-8A0E-32CF51A261EC}"/>
              </a:ext>
            </a:extLst>
          </p:cNvPr>
          <p:cNvGrpSpPr>
            <a:grpSpLocks/>
          </p:cNvGrpSpPr>
          <p:nvPr/>
        </p:nvGrpSpPr>
        <p:grpSpPr bwMode="auto">
          <a:xfrm>
            <a:off x="914400" y="363538"/>
            <a:ext cx="7297738" cy="6418262"/>
            <a:chOff x="576" y="229"/>
            <a:chExt cx="4597" cy="4043"/>
          </a:xfrm>
        </p:grpSpPr>
        <p:sp>
          <p:nvSpPr>
            <p:cNvPr id="228355" name="Text Box 3">
              <a:extLst>
                <a:ext uri="{FF2B5EF4-FFF2-40B4-BE49-F238E27FC236}">
                  <a16:creationId xmlns:a16="http://schemas.microsoft.com/office/drawing/2014/main" id="{AA073167-F61F-4084-B3F4-58388FCF929F}"/>
                </a:ext>
              </a:extLst>
            </p:cNvPr>
            <p:cNvSpPr txBox="1">
              <a:spLocks noChangeArrowheads="1"/>
            </p:cNvSpPr>
            <p:nvPr/>
          </p:nvSpPr>
          <p:spPr bwMode="auto">
            <a:xfrm>
              <a:off x="576" y="3754"/>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Foto aérea colorida normal, mostrando texturas lisa e rugosa e sombreamento</a:t>
              </a:r>
            </a:p>
          </p:txBody>
        </p:sp>
        <p:pic>
          <p:nvPicPr>
            <p:cNvPr id="228357" name="Picture 5" descr="Cap12_6">
              <a:extLst>
                <a:ext uri="{FF2B5EF4-FFF2-40B4-BE49-F238E27FC236}">
                  <a16:creationId xmlns:a16="http://schemas.microsoft.com/office/drawing/2014/main" id="{4E75F0C6-40E5-409A-9564-3D371D0A1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229"/>
              <a:ext cx="3744" cy="346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8597" name="Text Box 5">
            <a:extLst>
              <a:ext uri="{FF2B5EF4-FFF2-40B4-BE49-F238E27FC236}">
                <a16:creationId xmlns:a16="http://schemas.microsoft.com/office/drawing/2014/main" id="{4809CD06-092B-45AD-908D-D72F0EF4989F}"/>
              </a:ext>
            </a:extLst>
          </p:cNvPr>
          <p:cNvSpPr txBox="1">
            <a:spLocks noChangeArrowheads="1"/>
          </p:cNvSpPr>
          <p:nvPr/>
        </p:nvSpPr>
        <p:spPr bwMode="auto">
          <a:xfrm>
            <a:off x="381000" y="2003425"/>
            <a:ext cx="8534400" cy="7397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solidFill>
                  <a:srgbClr val="000000"/>
                </a:solidFill>
              </a:rPr>
              <a:t>Na maioria das vezes, ela dificulta a fotointerpretação, porque omite o tipo de ocupação do solo.</a:t>
            </a:r>
            <a:endParaRPr lang="pt-BR" altLang="pt-BR">
              <a:solidFill>
                <a:srgbClr val="000000"/>
              </a:solidFill>
            </a:endParaRPr>
          </a:p>
        </p:txBody>
      </p:sp>
      <p:sp>
        <p:nvSpPr>
          <p:cNvPr id="238598" name="Text Box 6">
            <a:extLst>
              <a:ext uri="{FF2B5EF4-FFF2-40B4-BE49-F238E27FC236}">
                <a16:creationId xmlns:a16="http://schemas.microsoft.com/office/drawing/2014/main" id="{FDAD24EC-0C08-43CE-8955-8A6701E28281}"/>
              </a:ext>
            </a:extLst>
          </p:cNvPr>
          <p:cNvSpPr txBox="1">
            <a:spLocks noChangeArrowheads="1"/>
          </p:cNvSpPr>
          <p:nvPr/>
        </p:nvSpPr>
        <p:spPr bwMode="auto">
          <a:xfrm>
            <a:off x="381000" y="838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SOMBRA</a:t>
            </a:r>
          </a:p>
        </p:txBody>
      </p:sp>
      <p:sp>
        <p:nvSpPr>
          <p:cNvPr id="238599" name="AutoShape 7">
            <a:hlinkClick r:id="" action="ppaction://hlinkshowjump?jump=nextslide"/>
            <a:extLst>
              <a:ext uri="{FF2B5EF4-FFF2-40B4-BE49-F238E27FC236}">
                <a16:creationId xmlns:a16="http://schemas.microsoft.com/office/drawing/2014/main" id="{2653D952-DC1C-4BD6-A3DD-A30CFD4D5905}"/>
              </a:ext>
            </a:extLst>
          </p:cNvPr>
          <p:cNvSpPr>
            <a:spLocks noChangeArrowheads="1"/>
          </p:cNvSpPr>
          <p:nvPr/>
        </p:nvSpPr>
        <p:spPr bwMode="auto">
          <a:xfrm>
            <a:off x="2514600" y="31242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8597">
                                            <p:bg/>
                                          </p:spTgt>
                                        </p:tgtEl>
                                        <p:attrNameLst>
                                          <p:attrName>style.visibility</p:attrName>
                                        </p:attrNameLst>
                                      </p:cBhvr>
                                      <p:to>
                                        <p:strVal val="visible"/>
                                      </p:to>
                                    </p:set>
                                    <p:animEffect transition="in" filter="box(in)">
                                      <p:cBhvr>
                                        <p:cTn id="7" dur="500"/>
                                        <p:tgtEl>
                                          <p:spTgt spid="23859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8597">
                                            <p:txEl>
                                              <p:pRg st="0" end="0"/>
                                            </p:txEl>
                                          </p:spTgt>
                                        </p:tgtEl>
                                        <p:attrNameLst>
                                          <p:attrName>style.visibility</p:attrName>
                                        </p:attrNameLst>
                                      </p:cBhvr>
                                      <p:to>
                                        <p:strVal val="visible"/>
                                      </p:to>
                                    </p:set>
                                    <p:animEffect transition="in" filter="box(in)">
                                      <p:cBhvr>
                                        <p:cTn id="12" dur="500"/>
                                        <p:tgtEl>
                                          <p:spTgt spid="2385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8599"/>
                                        </p:tgtEl>
                                        <p:attrNameLst>
                                          <p:attrName>style.visibility</p:attrName>
                                        </p:attrNameLst>
                                      </p:cBhvr>
                                      <p:to>
                                        <p:strVal val="visible"/>
                                      </p:to>
                                    </p:set>
                                    <p:animEffect transition="in" filter="wheel(4)">
                                      <p:cBhvr>
                                        <p:cTn id="17" dur="1000"/>
                                        <p:tgtEl>
                                          <p:spTgt spid="238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build="p" animBg="1"/>
      <p:bldP spid="2385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9382" name="Group 6">
            <a:extLst>
              <a:ext uri="{FF2B5EF4-FFF2-40B4-BE49-F238E27FC236}">
                <a16:creationId xmlns:a16="http://schemas.microsoft.com/office/drawing/2014/main" id="{81AE8255-8C0B-4DCC-91D8-7EFD689B4AD2}"/>
              </a:ext>
            </a:extLst>
          </p:cNvPr>
          <p:cNvGrpSpPr>
            <a:grpSpLocks/>
          </p:cNvGrpSpPr>
          <p:nvPr/>
        </p:nvGrpSpPr>
        <p:grpSpPr bwMode="auto">
          <a:xfrm>
            <a:off x="914400" y="288925"/>
            <a:ext cx="7391400" cy="6492875"/>
            <a:chOff x="576" y="182"/>
            <a:chExt cx="4656" cy="4090"/>
          </a:xfrm>
        </p:grpSpPr>
        <p:sp>
          <p:nvSpPr>
            <p:cNvPr id="229379" name="Text Box 3">
              <a:extLst>
                <a:ext uri="{FF2B5EF4-FFF2-40B4-BE49-F238E27FC236}">
                  <a16:creationId xmlns:a16="http://schemas.microsoft.com/office/drawing/2014/main" id="{457E8231-BA31-44DC-8D3F-47A74AE379AA}"/>
                </a:ext>
              </a:extLst>
            </p:cNvPr>
            <p:cNvSpPr txBox="1">
              <a:spLocks noChangeArrowheads="1"/>
            </p:cNvSpPr>
            <p:nvPr/>
          </p:nvSpPr>
          <p:spPr bwMode="auto">
            <a:xfrm>
              <a:off x="576" y="3754"/>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Esquema para simular o efeito de sombreamento provocado pelo relevo</a:t>
              </a:r>
            </a:p>
          </p:txBody>
        </p:sp>
        <p:pic>
          <p:nvPicPr>
            <p:cNvPr id="229381" name="Picture 5" descr="Cap12_7">
              <a:extLst>
                <a:ext uri="{FF2B5EF4-FFF2-40B4-BE49-F238E27FC236}">
                  <a16:creationId xmlns:a16="http://schemas.microsoft.com/office/drawing/2014/main" id="{64E9FA6F-E1C3-4A43-B435-5CA32AE95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82"/>
              <a:ext cx="4656" cy="355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9621" name="Text Box 5">
            <a:extLst>
              <a:ext uri="{FF2B5EF4-FFF2-40B4-BE49-F238E27FC236}">
                <a16:creationId xmlns:a16="http://schemas.microsoft.com/office/drawing/2014/main" id="{2720344A-E340-4D48-821E-67E79DC7E1C3}"/>
              </a:ext>
            </a:extLst>
          </p:cNvPr>
          <p:cNvSpPr txBox="1">
            <a:spLocks noChangeArrowheads="1"/>
          </p:cNvSpPr>
          <p:nvPr/>
        </p:nvSpPr>
        <p:spPr bwMode="auto">
          <a:xfrm>
            <a:off x="441325" y="471488"/>
            <a:ext cx="832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u="sng"/>
              <a:t> FOTOINTERPRETAÇÃO PROPRIAMENTE DITA</a:t>
            </a:r>
            <a:r>
              <a:rPr lang="pt-BR" altLang="pt-BR" sz="2800" b="1"/>
              <a:t> </a:t>
            </a:r>
            <a:endParaRPr lang="pt-PT" altLang="pt-BR" sz="2800" b="1"/>
          </a:p>
        </p:txBody>
      </p:sp>
      <p:sp>
        <p:nvSpPr>
          <p:cNvPr id="239623" name="Text Box 7">
            <a:extLst>
              <a:ext uri="{FF2B5EF4-FFF2-40B4-BE49-F238E27FC236}">
                <a16:creationId xmlns:a16="http://schemas.microsoft.com/office/drawing/2014/main" id="{7BBCED2F-F8F6-420C-A7A3-6A331A87FF85}"/>
              </a:ext>
            </a:extLst>
          </p:cNvPr>
          <p:cNvSpPr txBox="1">
            <a:spLocks noChangeArrowheads="1"/>
          </p:cNvSpPr>
          <p:nvPr/>
        </p:nvSpPr>
        <p:spPr bwMode="auto">
          <a:xfrm>
            <a:off x="2909888" y="1143000"/>
            <a:ext cx="3643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u="sng">
                <a:solidFill>
                  <a:srgbClr val="FFFF00"/>
                </a:solidFill>
              </a:rPr>
              <a:t>CÁLCULO DA ÁREA</a:t>
            </a:r>
          </a:p>
        </p:txBody>
      </p:sp>
      <p:sp>
        <p:nvSpPr>
          <p:cNvPr id="239624" name="AutoShape 8">
            <a:hlinkClick r:id="rId2" action="ppaction://hlinksldjump"/>
            <a:extLst>
              <a:ext uri="{FF2B5EF4-FFF2-40B4-BE49-F238E27FC236}">
                <a16:creationId xmlns:a16="http://schemas.microsoft.com/office/drawing/2014/main" id="{B0C5C247-EDC6-43F6-A7F7-AC4746B8E1A0}"/>
              </a:ext>
            </a:extLst>
          </p:cNvPr>
          <p:cNvSpPr>
            <a:spLocks noChangeArrowheads="1"/>
          </p:cNvSpPr>
          <p:nvPr/>
        </p:nvSpPr>
        <p:spPr bwMode="auto">
          <a:xfrm>
            <a:off x="2514600" y="22098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a:t>
            </a:r>
          </a:p>
        </p:txBody>
      </p:sp>
      <p:sp>
        <p:nvSpPr>
          <p:cNvPr id="239625" name="Text Box 9">
            <a:extLst>
              <a:ext uri="{FF2B5EF4-FFF2-40B4-BE49-F238E27FC236}">
                <a16:creationId xmlns:a16="http://schemas.microsoft.com/office/drawing/2014/main" id="{37C9B728-EB3E-46E6-BE2D-8FE868539848}"/>
              </a:ext>
            </a:extLst>
          </p:cNvPr>
          <p:cNvSpPr txBox="1">
            <a:spLocks noChangeArrowheads="1"/>
          </p:cNvSpPr>
          <p:nvPr/>
        </p:nvSpPr>
        <p:spPr bwMode="auto">
          <a:xfrm>
            <a:off x="381000" y="1676400"/>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CONTAGEM</a:t>
            </a:r>
          </a:p>
        </p:txBody>
      </p:sp>
      <p:sp>
        <p:nvSpPr>
          <p:cNvPr id="239626" name="Text Box 10">
            <a:extLst>
              <a:ext uri="{FF2B5EF4-FFF2-40B4-BE49-F238E27FC236}">
                <a16:creationId xmlns:a16="http://schemas.microsoft.com/office/drawing/2014/main" id="{4163EAF2-4F7B-4235-9D65-E245A870824A}"/>
              </a:ext>
            </a:extLst>
          </p:cNvPr>
          <p:cNvSpPr txBox="1">
            <a:spLocks noChangeArrowheads="1"/>
          </p:cNvSpPr>
          <p:nvPr/>
        </p:nvSpPr>
        <p:spPr bwMode="auto">
          <a:xfrm>
            <a:off x="400050" y="2895600"/>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PESAGEM</a:t>
            </a:r>
          </a:p>
        </p:txBody>
      </p:sp>
      <p:sp>
        <p:nvSpPr>
          <p:cNvPr id="239627" name="Text Box 11">
            <a:extLst>
              <a:ext uri="{FF2B5EF4-FFF2-40B4-BE49-F238E27FC236}">
                <a16:creationId xmlns:a16="http://schemas.microsoft.com/office/drawing/2014/main" id="{52CBAA19-3E47-48D5-B2E9-AA87B7AFE852}"/>
              </a:ext>
            </a:extLst>
          </p:cNvPr>
          <p:cNvSpPr txBox="1">
            <a:spLocks noChangeArrowheads="1"/>
          </p:cNvSpPr>
          <p:nvPr/>
        </p:nvSpPr>
        <p:spPr bwMode="auto">
          <a:xfrm>
            <a:off x="304800" y="3581400"/>
            <a:ext cx="8534400" cy="1503363"/>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a:solidFill>
                  <a:srgbClr val="000000"/>
                </a:solidFill>
              </a:rPr>
              <a:t>No método da pesagem, inicialmente as áreas delimitadas são copiadas num papel de espessura perfeitamente constante. Em seguida, corta-se outro pedaço de papel, de geometria conhecida (por exemplo, retangular). Calcula-se a </a:t>
            </a:r>
            <a:r>
              <a:rPr lang="pt-BR" altLang="pt-BR" b="1">
                <a:solidFill>
                  <a:srgbClr val="FF0000"/>
                </a:solidFill>
              </a:rPr>
              <a:t>área deste papel (Aq)</a:t>
            </a:r>
            <a:r>
              <a:rPr lang="pt-BR" altLang="pt-BR">
                <a:solidFill>
                  <a:srgbClr val="000000"/>
                </a:solidFill>
              </a:rPr>
              <a:t> e seu </a:t>
            </a:r>
            <a:r>
              <a:rPr lang="pt-BR" altLang="pt-BR" b="1">
                <a:solidFill>
                  <a:srgbClr val="FF0000"/>
                </a:solidFill>
              </a:rPr>
              <a:t>peso (p)</a:t>
            </a:r>
            <a:r>
              <a:rPr lang="pt-BR" altLang="pt-BR">
                <a:solidFill>
                  <a:srgbClr val="000000"/>
                </a:solidFill>
              </a:rPr>
              <a:t>. Assim, tendo o peso das áreas delimitadas, torna-se fácil calcular sua área do talhão da seguinte forma:</a:t>
            </a:r>
          </a:p>
        </p:txBody>
      </p:sp>
      <p:grpSp>
        <p:nvGrpSpPr>
          <p:cNvPr id="239632" name="Group 16">
            <a:extLst>
              <a:ext uri="{FF2B5EF4-FFF2-40B4-BE49-F238E27FC236}">
                <a16:creationId xmlns:a16="http://schemas.microsoft.com/office/drawing/2014/main" id="{2D4A2369-9F04-4575-A795-26BF9914E6DA}"/>
              </a:ext>
            </a:extLst>
          </p:cNvPr>
          <p:cNvGrpSpPr>
            <a:grpSpLocks/>
          </p:cNvGrpSpPr>
          <p:nvPr/>
        </p:nvGrpSpPr>
        <p:grpSpPr bwMode="auto">
          <a:xfrm>
            <a:off x="561975" y="5257800"/>
            <a:ext cx="7820025" cy="1465263"/>
            <a:chOff x="192" y="3312"/>
            <a:chExt cx="4926" cy="923"/>
          </a:xfrm>
        </p:grpSpPr>
        <p:graphicFrame>
          <p:nvGraphicFramePr>
            <p:cNvPr id="239629" name="Object 13">
              <a:extLst>
                <a:ext uri="{FF2B5EF4-FFF2-40B4-BE49-F238E27FC236}">
                  <a16:creationId xmlns:a16="http://schemas.microsoft.com/office/drawing/2014/main" id="{4FDD6981-1CF6-4866-BC63-55247B17DFF3}"/>
                </a:ext>
              </a:extLst>
            </p:cNvPr>
            <p:cNvGraphicFramePr>
              <a:graphicFrameLocks noChangeAspect="1"/>
            </p:cNvGraphicFramePr>
            <p:nvPr/>
          </p:nvGraphicFramePr>
          <p:xfrm>
            <a:off x="192" y="3385"/>
            <a:ext cx="2496" cy="686"/>
          </p:xfrm>
          <a:graphic>
            <a:graphicData uri="http://schemas.openxmlformats.org/presentationml/2006/ole">
              <mc:AlternateContent xmlns:mc="http://schemas.openxmlformats.org/markup-compatibility/2006">
                <mc:Choice xmlns:v="urn:schemas-microsoft-com:vml" Requires="v">
                  <p:oleObj name="Equation" r:id="rId3" imgW="2031840" imgH="558720" progId="Equation.3">
                    <p:embed/>
                  </p:oleObj>
                </mc:Choice>
                <mc:Fallback>
                  <p:oleObj name="Equation" r:id="rId3" imgW="2031840" imgH="558720" progId="Equation.3">
                    <p:embed/>
                    <p:pic>
                      <p:nvPicPr>
                        <p:cNvPr id="239629" name="Object 13">
                          <a:extLst>
                            <a:ext uri="{FF2B5EF4-FFF2-40B4-BE49-F238E27FC236}">
                              <a16:creationId xmlns:a16="http://schemas.microsoft.com/office/drawing/2014/main" id="{4FDD6981-1CF6-4866-BC63-55247B17D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3385"/>
                          <a:ext cx="2496" cy="686"/>
                        </a:xfrm>
                        <a:prstGeom prst="rect">
                          <a:avLst/>
                        </a:prstGeom>
                        <a:solidFill>
                          <a:srgbClr val="FFFF00"/>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9631" name="Text Box 15">
              <a:extLst>
                <a:ext uri="{FF2B5EF4-FFF2-40B4-BE49-F238E27FC236}">
                  <a16:creationId xmlns:a16="http://schemas.microsoft.com/office/drawing/2014/main" id="{1C17913E-9CE5-4BB2-B01B-7185147D7D4B}"/>
                </a:ext>
              </a:extLst>
            </p:cNvPr>
            <p:cNvSpPr txBox="1">
              <a:spLocks noChangeArrowheads="1"/>
            </p:cNvSpPr>
            <p:nvPr/>
          </p:nvSpPr>
          <p:spPr bwMode="auto">
            <a:xfrm>
              <a:off x="2870" y="3312"/>
              <a:ext cx="2248" cy="92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Em que,</a:t>
              </a:r>
            </a:p>
            <a:p>
              <a:r>
                <a:rPr lang="pt-BR" altLang="pt-BR"/>
                <a:t>A = área do talhão.</a:t>
              </a:r>
            </a:p>
            <a:p>
              <a:r>
                <a:rPr lang="pt-BR" altLang="pt-BR"/>
                <a:t>Aq = área do retângulo.</a:t>
              </a:r>
            </a:p>
            <a:p>
              <a:r>
                <a:rPr lang="pt-BR" altLang="pt-BR"/>
                <a:t>p = peso do retângulo delimitado.</a:t>
              </a:r>
            </a:p>
            <a:p>
              <a:r>
                <a:rPr lang="pt-BR" altLang="pt-BR"/>
                <a:t>P = peso do talhão delimitado.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9623"/>
                                        </p:tgtEl>
                                        <p:attrNameLst>
                                          <p:attrName>style.visibility</p:attrName>
                                        </p:attrNameLst>
                                      </p:cBhvr>
                                      <p:to>
                                        <p:strVal val="visible"/>
                                      </p:to>
                                    </p:set>
                                    <p:animEffect transition="in" filter="box(in)">
                                      <p:cBhvr>
                                        <p:cTn id="7" dur="500"/>
                                        <p:tgtEl>
                                          <p:spTgt spid="239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9625"/>
                                        </p:tgtEl>
                                        <p:attrNameLst>
                                          <p:attrName>style.visibility</p:attrName>
                                        </p:attrNameLst>
                                      </p:cBhvr>
                                      <p:to>
                                        <p:strVal val="visible"/>
                                      </p:to>
                                    </p:set>
                                    <p:animEffect transition="in" filter="box(in)">
                                      <p:cBhvr>
                                        <p:cTn id="12" dur="500"/>
                                        <p:tgtEl>
                                          <p:spTgt spid="2396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9624"/>
                                        </p:tgtEl>
                                        <p:attrNameLst>
                                          <p:attrName>style.visibility</p:attrName>
                                        </p:attrNameLst>
                                      </p:cBhvr>
                                      <p:to>
                                        <p:strVal val="visible"/>
                                      </p:to>
                                    </p:set>
                                    <p:animEffect transition="in" filter="wipe(down)">
                                      <p:cBhvr>
                                        <p:cTn id="17" dur="145">
                                          <p:stCondLst>
                                            <p:cond delay="0"/>
                                          </p:stCondLst>
                                        </p:cTn>
                                        <p:tgtEl>
                                          <p:spTgt spid="239624"/>
                                        </p:tgtEl>
                                      </p:cBhvr>
                                    </p:animEffect>
                                    <p:anim calcmode="lin" valueType="num">
                                      <p:cBhvr>
                                        <p:cTn id="18" dur="456" tmFilter="0,0; 0.14,0.36; 0.43,0.73; 0.71,0.91; 1.0,1.0">
                                          <p:stCondLst>
                                            <p:cond delay="0"/>
                                          </p:stCondLst>
                                        </p:cTn>
                                        <p:tgtEl>
                                          <p:spTgt spid="239624"/>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239624"/>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239624"/>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239624"/>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239624"/>
                                        </p:tgtEl>
                                        <p:attrNameLst>
                                          <p:attrName>ppt_y</p:attrName>
                                        </p:attrNameLst>
                                      </p:cBhvr>
                                      <p:tavLst>
                                        <p:tav tm="0" fmla="#ppt_y-sin(pi*$)/81">
                                          <p:val>
                                            <p:fltVal val="0"/>
                                          </p:val>
                                        </p:tav>
                                        <p:tav tm="100000">
                                          <p:val>
                                            <p:fltVal val="1"/>
                                          </p:val>
                                        </p:tav>
                                      </p:tavLst>
                                    </p:anim>
                                    <p:animScale>
                                      <p:cBhvr>
                                        <p:cTn id="23" dur="7">
                                          <p:stCondLst>
                                            <p:cond delay="162"/>
                                          </p:stCondLst>
                                        </p:cTn>
                                        <p:tgtEl>
                                          <p:spTgt spid="239624"/>
                                        </p:tgtEl>
                                      </p:cBhvr>
                                      <p:to x="100000" y="60000"/>
                                    </p:animScale>
                                    <p:animScale>
                                      <p:cBhvr>
                                        <p:cTn id="24" dur="41" decel="50000">
                                          <p:stCondLst>
                                            <p:cond delay="169"/>
                                          </p:stCondLst>
                                        </p:cTn>
                                        <p:tgtEl>
                                          <p:spTgt spid="239624"/>
                                        </p:tgtEl>
                                      </p:cBhvr>
                                      <p:to x="100000" y="100000"/>
                                    </p:animScale>
                                    <p:animScale>
                                      <p:cBhvr>
                                        <p:cTn id="25" dur="7">
                                          <p:stCondLst>
                                            <p:cond delay="328"/>
                                          </p:stCondLst>
                                        </p:cTn>
                                        <p:tgtEl>
                                          <p:spTgt spid="239624"/>
                                        </p:tgtEl>
                                      </p:cBhvr>
                                      <p:to x="100000" y="80000"/>
                                    </p:animScale>
                                    <p:animScale>
                                      <p:cBhvr>
                                        <p:cTn id="26" dur="41" decel="50000">
                                          <p:stCondLst>
                                            <p:cond delay="335"/>
                                          </p:stCondLst>
                                        </p:cTn>
                                        <p:tgtEl>
                                          <p:spTgt spid="239624"/>
                                        </p:tgtEl>
                                      </p:cBhvr>
                                      <p:to x="100000" y="100000"/>
                                    </p:animScale>
                                    <p:animScale>
                                      <p:cBhvr>
                                        <p:cTn id="27" dur="7">
                                          <p:stCondLst>
                                            <p:cond delay="410"/>
                                          </p:stCondLst>
                                        </p:cTn>
                                        <p:tgtEl>
                                          <p:spTgt spid="239624"/>
                                        </p:tgtEl>
                                      </p:cBhvr>
                                      <p:to x="100000" y="90000"/>
                                    </p:animScale>
                                    <p:animScale>
                                      <p:cBhvr>
                                        <p:cTn id="28" dur="41" decel="50000">
                                          <p:stCondLst>
                                            <p:cond delay="417"/>
                                          </p:stCondLst>
                                        </p:cTn>
                                        <p:tgtEl>
                                          <p:spTgt spid="239624"/>
                                        </p:tgtEl>
                                      </p:cBhvr>
                                      <p:to x="100000" y="100000"/>
                                    </p:animScale>
                                    <p:animScale>
                                      <p:cBhvr>
                                        <p:cTn id="29" dur="7">
                                          <p:stCondLst>
                                            <p:cond delay="452"/>
                                          </p:stCondLst>
                                        </p:cTn>
                                        <p:tgtEl>
                                          <p:spTgt spid="239624"/>
                                        </p:tgtEl>
                                      </p:cBhvr>
                                      <p:to x="100000" y="95000"/>
                                    </p:animScale>
                                    <p:animScale>
                                      <p:cBhvr>
                                        <p:cTn id="30" dur="41" decel="50000">
                                          <p:stCondLst>
                                            <p:cond delay="458"/>
                                          </p:stCondLst>
                                        </p:cTn>
                                        <p:tgtEl>
                                          <p:spTgt spid="239624"/>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39626"/>
                                        </p:tgtEl>
                                        <p:attrNameLst>
                                          <p:attrName>style.visibility</p:attrName>
                                        </p:attrNameLst>
                                      </p:cBhvr>
                                      <p:to>
                                        <p:strVal val="visible"/>
                                      </p:to>
                                    </p:set>
                                    <p:animEffect transition="in" filter="box(in)">
                                      <p:cBhvr>
                                        <p:cTn id="35" dur="500"/>
                                        <p:tgtEl>
                                          <p:spTgt spid="2396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39627">
                                            <p:bg/>
                                          </p:spTgt>
                                        </p:tgtEl>
                                        <p:attrNameLst>
                                          <p:attrName>style.visibility</p:attrName>
                                        </p:attrNameLst>
                                      </p:cBhvr>
                                      <p:to>
                                        <p:strVal val="visible"/>
                                      </p:to>
                                    </p:set>
                                    <p:animEffect transition="in" filter="box(in)">
                                      <p:cBhvr>
                                        <p:cTn id="40" dur="500"/>
                                        <p:tgtEl>
                                          <p:spTgt spid="239627">
                                            <p:bg/>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9627">
                                            <p:txEl>
                                              <p:pRg st="0" end="0"/>
                                            </p:txEl>
                                          </p:spTgt>
                                        </p:tgtEl>
                                        <p:attrNameLst>
                                          <p:attrName>style.visibility</p:attrName>
                                        </p:attrNameLst>
                                      </p:cBhvr>
                                      <p:to>
                                        <p:strVal val="visible"/>
                                      </p:to>
                                    </p:set>
                                    <p:animEffect transition="in" filter="box(in)">
                                      <p:cBhvr>
                                        <p:cTn id="45" dur="500"/>
                                        <p:tgtEl>
                                          <p:spTgt spid="239627">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239632"/>
                                        </p:tgtEl>
                                        <p:attrNameLst>
                                          <p:attrName>style.visibility</p:attrName>
                                        </p:attrNameLst>
                                      </p:cBhvr>
                                      <p:to>
                                        <p:strVal val="visible"/>
                                      </p:to>
                                    </p:set>
                                    <p:anim calcmode="lin" valueType="num">
                                      <p:cBhvr>
                                        <p:cTn id="50" dur="1000" fill="hold"/>
                                        <p:tgtEl>
                                          <p:spTgt spid="239632"/>
                                        </p:tgtEl>
                                        <p:attrNameLst>
                                          <p:attrName>ppt_w</p:attrName>
                                        </p:attrNameLst>
                                      </p:cBhvr>
                                      <p:tavLst>
                                        <p:tav tm="0">
                                          <p:val>
                                            <p:strVal val="#ppt_w+.3"/>
                                          </p:val>
                                        </p:tav>
                                        <p:tav tm="100000">
                                          <p:val>
                                            <p:strVal val="#ppt_w"/>
                                          </p:val>
                                        </p:tav>
                                      </p:tavLst>
                                    </p:anim>
                                    <p:anim calcmode="lin" valueType="num">
                                      <p:cBhvr>
                                        <p:cTn id="51" dur="1000" fill="hold"/>
                                        <p:tgtEl>
                                          <p:spTgt spid="239632"/>
                                        </p:tgtEl>
                                        <p:attrNameLst>
                                          <p:attrName>ppt_h</p:attrName>
                                        </p:attrNameLst>
                                      </p:cBhvr>
                                      <p:tavLst>
                                        <p:tav tm="0">
                                          <p:val>
                                            <p:strVal val="#ppt_h"/>
                                          </p:val>
                                        </p:tav>
                                        <p:tav tm="100000">
                                          <p:val>
                                            <p:strVal val="#ppt_h"/>
                                          </p:val>
                                        </p:tav>
                                      </p:tavLst>
                                    </p:anim>
                                    <p:animEffect transition="in" filter="fade">
                                      <p:cBhvr>
                                        <p:cTn id="52" dur="1000"/>
                                        <p:tgtEl>
                                          <p:spTgt spid="239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3" grpId="0"/>
      <p:bldP spid="239624" grpId="0" animBg="1"/>
      <p:bldP spid="239625" grpId="0"/>
      <p:bldP spid="239626" grpId="0"/>
      <p:bldP spid="23962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40642" name="Text Box 2">
            <a:extLst>
              <a:ext uri="{FF2B5EF4-FFF2-40B4-BE49-F238E27FC236}">
                <a16:creationId xmlns:a16="http://schemas.microsoft.com/office/drawing/2014/main" id="{E7F33634-B0FA-4735-95D3-5B9619763CEF}"/>
              </a:ext>
            </a:extLst>
          </p:cNvPr>
          <p:cNvSpPr txBox="1">
            <a:spLocks noChangeArrowheads="1"/>
          </p:cNvSpPr>
          <p:nvPr/>
        </p:nvSpPr>
        <p:spPr bwMode="auto">
          <a:xfrm>
            <a:off x="441325" y="471488"/>
            <a:ext cx="832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u="sng"/>
              <a:t> FOTOINTERPRETAÇÃO PROPRIAMENTE DITA</a:t>
            </a:r>
            <a:r>
              <a:rPr lang="pt-BR" altLang="pt-BR" sz="2800" b="1"/>
              <a:t> </a:t>
            </a:r>
            <a:endParaRPr lang="pt-PT" altLang="pt-BR" sz="2800" b="1"/>
          </a:p>
        </p:txBody>
      </p:sp>
      <p:sp>
        <p:nvSpPr>
          <p:cNvPr id="240643" name="Text Box 3">
            <a:extLst>
              <a:ext uri="{FF2B5EF4-FFF2-40B4-BE49-F238E27FC236}">
                <a16:creationId xmlns:a16="http://schemas.microsoft.com/office/drawing/2014/main" id="{B23A228D-127B-4E69-90F4-986C3B17FDE7}"/>
              </a:ext>
            </a:extLst>
          </p:cNvPr>
          <p:cNvSpPr txBox="1">
            <a:spLocks noChangeArrowheads="1"/>
          </p:cNvSpPr>
          <p:nvPr/>
        </p:nvSpPr>
        <p:spPr bwMode="auto">
          <a:xfrm>
            <a:off x="2909888" y="1143000"/>
            <a:ext cx="3643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u="sng">
                <a:solidFill>
                  <a:srgbClr val="FFFF00"/>
                </a:solidFill>
              </a:rPr>
              <a:t>CÁLCULO DA ÁREA</a:t>
            </a:r>
          </a:p>
        </p:txBody>
      </p:sp>
      <p:sp>
        <p:nvSpPr>
          <p:cNvPr id="240645" name="Text Box 5">
            <a:extLst>
              <a:ext uri="{FF2B5EF4-FFF2-40B4-BE49-F238E27FC236}">
                <a16:creationId xmlns:a16="http://schemas.microsoft.com/office/drawing/2014/main" id="{B6653ECA-DAC8-4F1A-ABDF-E62FD8BC67DE}"/>
              </a:ext>
            </a:extLst>
          </p:cNvPr>
          <p:cNvSpPr txBox="1">
            <a:spLocks noChangeArrowheads="1"/>
          </p:cNvSpPr>
          <p:nvPr/>
        </p:nvSpPr>
        <p:spPr bwMode="auto">
          <a:xfrm>
            <a:off x="381000" y="1676400"/>
            <a:ext cx="287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PLANIMETRAGEM</a:t>
            </a:r>
          </a:p>
        </p:txBody>
      </p:sp>
      <p:sp>
        <p:nvSpPr>
          <p:cNvPr id="240647" name="Text Box 7">
            <a:extLst>
              <a:ext uri="{FF2B5EF4-FFF2-40B4-BE49-F238E27FC236}">
                <a16:creationId xmlns:a16="http://schemas.microsoft.com/office/drawing/2014/main" id="{13E4FAF3-CC5A-4016-97B8-68598F9CE36D}"/>
              </a:ext>
            </a:extLst>
          </p:cNvPr>
          <p:cNvSpPr txBox="1">
            <a:spLocks noChangeArrowheads="1"/>
          </p:cNvSpPr>
          <p:nvPr/>
        </p:nvSpPr>
        <p:spPr bwMode="auto">
          <a:xfrm>
            <a:off x="304800" y="2420938"/>
            <a:ext cx="8534400" cy="1778000"/>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a:solidFill>
                  <a:srgbClr val="000000"/>
                </a:solidFill>
              </a:rPr>
              <a:t>O equipamento empregado no cálculo da área é o planímetro, cuja ação baseia-se numa integração mecânica. Neste procedimento, a ponta de fixação dahaste do planímetro deve permanecer presa fora do perímetro da área a ser medida. A outra ponta deve passar sobre o contorno do perímetro, no sentido horário. O planímetro fornece uma leitura com quatro algarismos, e a área em metros quadrados é dada pela segiuitne expressão:</a:t>
            </a:r>
          </a:p>
        </p:txBody>
      </p:sp>
      <p:grpSp>
        <p:nvGrpSpPr>
          <p:cNvPr id="240651" name="Group 11">
            <a:extLst>
              <a:ext uri="{FF2B5EF4-FFF2-40B4-BE49-F238E27FC236}">
                <a16:creationId xmlns:a16="http://schemas.microsoft.com/office/drawing/2014/main" id="{E7E52126-FE95-42BE-BA61-35A5D305EC64}"/>
              </a:ext>
            </a:extLst>
          </p:cNvPr>
          <p:cNvGrpSpPr>
            <a:grpSpLocks/>
          </p:cNvGrpSpPr>
          <p:nvPr/>
        </p:nvGrpSpPr>
        <p:grpSpPr bwMode="auto">
          <a:xfrm>
            <a:off x="381000" y="4495800"/>
            <a:ext cx="8382000" cy="1739900"/>
            <a:chOff x="240" y="2832"/>
            <a:chExt cx="5280" cy="1096"/>
          </a:xfrm>
        </p:grpSpPr>
        <p:graphicFrame>
          <p:nvGraphicFramePr>
            <p:cNvPr id="240649" name="Object 9">
              <a:extLst>
                <a:ext uri="{FF2B5EF4-FFF2-40B4-BE49-F238E27FC236}">
                  <a16:creationId xmlns:a16="http://schemas.microsoft.com/office/drawing/2014/main" id="{94428D54-40D5-4086-8A19-1751B1C423F8}"/>
                </a:ext>
              </a:extLst>
            </p:cNvPr>
            <p:cNvGraphicFramePr>
              <a:graphicFrameLocks noChangeAspect="1"/>
            </p:cNvGraphicFramePr>
            <p:nvPr/>
          </p:nvGraphicFramePr>
          <p:xfrm>
            <a:off x="240" y="2832"/>
            <a:ext cx="1685" cy="514"/>
          </p:xfrm>
          <a:graphic>
            <a:graphicData uri="http://schemas.openxmlformats.org/presentationml/2006/ole">
              <mc:AlternateContent xmlns:mc="http://schemas.openxmlformats.org/markup-compatibility/2006">
                <mc:Choice xmlns:v="urn:schemas-microsoft-com:vml" Requires="v">
                  <p:oleObj name="Equation" r:id="rId2" imgW="1371600" imgH="419040" progId="Equation.3">
                    <p:embed/>
                  </p:oleObj>
                </mc:Choice>
                <mc:Fallback>
                  <p:oleObj name="Equation" r:id="rId2" imgW="1371600" imgH="419040" progId="Equation.3">
                    <p:embed/>
                    <p:pic>
                      <p:nvPicPr>
                        <p:cNvPr id="240649" name="Object 9">
                          <a:extLst>
                            <a:ext uri="{FF2B5EF4-FFF2-40B4-BE49-F238E27FC236}">
                              <a16:creationId xmlns:a16="http://schemas.microsoft.com/office/drawing/2014/main" id="{94428D54-40D5-4086-8A19-1751B1C42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832"/>
                          <a:ext cx="1685" cy="514"/>
                        </a:xfrm>
                        <a:prstGeom prst="rect">
                          <a:avLst/>
                        </a:prstGeom>
                        <a:solidFill>
                          <a:srgbClr val="FFFF00"/>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0650" name="Text Box 10">
              <a:extLst>
                <a:ext uri="{FF2B5EF4-FFF2-40B4-BE49-F238E27FC236}">
                  <a16:creationId xmlns:a16="http://schemas.microsoft.com/office/drawing/2014/main" id="{C1FEA6C2-3B02-4870-B94A-776D096ECCAB}"/>
                </a:ext>
              </a:extLst>
            </p:cNvPr>
            <p:cNvSpPr txBox="1">
              <a:spLocks noChangeArrowheads="1"/>
            </p:cNvSpPr>
            <p:nvPr/>
          </p:nvSpPr>
          <p:spPr bwMode="auto">
            <a:xfrm>
              <a:off x="2064" y="2832"/>
              <a:ext cx="3456" cy="10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t>Em que,</a:t>
              </a:r>
            </a:p>
            <a:p>
              <a:r>
                <a:rPr lang="pt-BR" altLang="pt-BR"/>
                <a:t>A = área em m</a:t>
              </a:r>
              <a:r>
                <a:rPr lang="pt-BR" altLang="pt-BR" u="sng" baseline="30000"/>
                <a:t>2</a:t>
              </a:r>
              <a:r>
                <a:rPr lang="pt-BR" altLang="pt-BR"/>
                <a:t>.</a:t>
              </a:r>
            </a:p>
            <a:p>
              <a:r>
                <a:rPr lang="pt-BR" altLang="pt-BR"/>
                <a:t>L = Leitura no planímetro.</a:t>
              </a:r>
            </a:p>
            <a:p>
              <a:r>
                <a:rPr lang="pt-BR" altLang="pt-BR"/>
                <a:t>De = Denominador da escala da fotografia.</a:t>
              </a:r>
            </a:p>
            <a:p>
              <a:r>
                <a:rPr lang="pt-BR" altLang="pt-BR"/>
                <a:t>K = uma constante, cujo valor é 10, quando o braço do planímetro é 14,95.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box(in)">
                                      <p:cBhvr>
                                        <p:cTn id="7" dur="500"/>
                                        <p:tgtEl>
                                          <p:spTgt spid="240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0645"/>
                                        </p:tgtEl>
                                        <p:attrNameLst>
                                          <p:attrName>style.visibility</p:attrName>
                                        </p:attrNameLst>
                                      </p:cBhvr>
                                      <p:to>
                                        <p:strVal val="visible"/>
                                      </p:to>
                                    </p:set>
                                    <p:animEffect transition="in" filter="box(in)">
                                      <p:cBhvr>
                                        <p:cTn id="12" dur="500"/>
                                        <p:tgtEl>
                                          <p:spTgt spid="2406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0647"/>
                                        </p:tgtEl>
                                        <p:attrNameLst>
                                          <p:attrName>style.visibility</p:attrName>
                                        </p:attrNameLst>
                                      </p:cBhvr>
                                      <p:to>
                                        <p:strVal val="visible"/>
                                      </p:to>
                                    </p:set>
                                    <p:anim calcmode="lin" valueType="num">
                                      <p:cBhvr additive="base">
                                        <p:cTn id="17" dur="500" fill="hold"/>
                                        <p:tgtEl>
                                          <p:spTgt spid="240647"/>
                                        </p:tgtEl>
                                        <p:attrNameLst>
                                          <p:attrName>ppt_x</p:attrName>
                                        </p:attrNameLst>
                                      </p:cBhvr>
                                      <p:tavLst>
                                        <p:tav tm="0">
                                          <p:val>
                                            <p:strVal val="#ppt_x"/>
                                          </p:val>
                                        </p:tav>
                                        <p:tav tm="100000">
                                          <p:val>
                                            <p:strVal val="#ppt_x"/>
                                          </p:val>
                                        </p:tav>
                                      </p:tavLst>
                                    </p:anim>
                                    <p:anim calcmode="lin" valueType="num">
                                      <p:cBhvr additive="base">
                                        <p:cTn id="18" dur="500" fill="hold"/>
                                        <p:tgtEl>
                                          <p:spTgt spid="24064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240651"/>
                                        </p:tgtEl>
                                        <p:attrNameLst>
                                          <p:attrName>style.visibility</p:attrName>
                                        </p:attrNameLst>
                                      </p:cBhvr>
                                      <p:to>
                                        <p:strVal val="visible"/>
                                      </p:to>
                                    </p:set>
                                    <p:anim calcmode="lin" valueType="num">
                                      <p:cBhvr>
                                        <p:cTn id="23" dur="1000" fill="hold"/>
                                        <p:tgtEl>
                                          <p:spTgt spid="240651"/>
                                        </p:tgtEl>
                                        <p:attrNameLst>
                                          <p:attrName>ppt_w</p:attrName>
                                        </p:attrNameLst>
                                      </p:cBhvr>
                                      <p:tavLst>
                                        <p:tav tm="0">
                                          <p:val>
                                            <p:fltVal val="0"/>
                                          </p:val>
                                        </p:tav>
                                        <p:tav tm="100000">
                                          <p:val>
                                            <p:strVal val="#ppt_w"/>
                                          </p:val>
                                        </p:tav>
                                      </p:tavLst>
                                    </p:anim>
                                    <p:anim calcmode="lin" valueType="num">
                                      <p:cBhvr>
                                        <p:cTn id="24" dur="1000" fill="hold"/>
                                        <p:tgtEl>
                                          <p:spTgt spid="240651"/>
                                        </p:tgtEl>
                                        <p:attrNameLst>
                                          <p:attrName>ppt_h</p:attrName>
                                        </p:attrNameLst>
                                      </p:cBhvr>
                                      <p:tavLst>
                                        <p:tav tm="0">
                                          <p:val>
                                            <p:fltVal val="0"/>
                                          </p:val>
                                        </p:tav>
                                        <p:tav tm="100000">
                                          <p:val>
                                            <p:strVal val="#ppt_h"/>
                                          </p:val>
                                        </p:tav>
                                      </p:tavLst>
                                    </p:anim>
                                    <p:anim calcmode="lin" valueType="num">
                                      <p:cBhvr>
                                        <p:cTn id="25" dur="1000" fill="hold"/>
                                        <p:tgtEl>
                                          <p:spTgt spid="2406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06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240645" grpId="0"/>
      <p:bldP spid="2406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1429" name="Rectangle 5">
            <a:extLst>
              <a:ext uri="{FF2B5EF4-FFF2-40B4-BE49-F238E27FC236}">
                <a16:creationId xmlns:a16="http://schemas.microsoft.com/office/drawing/2014/main" id="{387C54C5-1C42-4FF2-8E1D-F1F41251B8FE}"/>
              </a:ext>
            </a:extLst>
          </p:cNvPr>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1435" name="Text Box 11">
            <a:extLst>
              <a:ext uri="{FF2B5EF4-FFF2-40B4-BE49-F238E27FC236}">
                <a16:creationId xmlns:a16="http://schemas.microsoft.com/office/drawing/2014/main" id="{6D4E61C4-88C4-486E-826E-D3CCD93DE91D}"/>
              </a:ext>
            </a:extLst>
          </p:cNvPr>
          <p:cNvSpPr txBox="1">
            <a:spLocks noChangeArrowheads="1"/>
          </p:cNvSpPr>
          <p:nvPr/>
        </p:nvSpPr>
        <p:spPr bwMode="auto">
          <a:xfrm>
            <a:off x="400050" y="304800"/>
            <a:ext cx="368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USO DO COMPUTADOR</a:t>
            </a:r>
          </a:p>
        </p:txBody>
      </p:sp>
      <p:pic>
        <p:nvPicPr>
          <p:cNvPr id="231438" name="Picture 14">
            <a:hlinkClick r:id="rId2" action="ppaction://program"/>
            <a:extLst>
              <a:ext uri="{FF2B5EF4-FFF2-40B4-BE49-F238E27FC236}">
                <a16:creationId xmlns:a16="http://schemas.microsoft.com/office/drawing/2014/main" id="{8A7BF994-A51A-49CB-8EC7-122590FC3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14400"/>
            <a:ext cx="16002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39" name="Text Box 15">
            <a:extLst>
              <a:ext uri="{FF2B5EF4-FFF2-40B4-BE49-F238E27FC236}">
                <a16:creationId xmlns:a16="http://schemas.microsoft.com/office/drawing/2014/main" id="{33566967-7E58-4477-9D06-F330EB8F226B}"/>
              </a:ext>
            </a:extLst>
          </p:cNvPr>
          <p:cNvSpPr txBox="1">
            <a:spLocks noChangeArrowheads="1"/>
          </p:cNvSpPr>
          <p:nvPr/>
        </p:nvSpPr>
        <p:spPr bwMode="auto">
          <a:xfrm>
            <a:off x="301625" y="2133600"/>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u="sng"/>
              <a:t> INTERPRETAÇÃO DE DADOS VIDEOGRÁFICOS</a:t>
            </a:r>
            <a:r>
              <a:rPr lang="pt-BR" altLang="pt-BR" sz="2800" b="1"/>
              <a:t> </a:t>
            </a:r>
            <a:endParaRPr lang="pt-PT" altLang="pt-BR" sz="2800" b="1"/>
          </a:p>
        </p:txBody>
      </p:sp>
      <p:grpSp>
        <p:nvGrpSpPr>
          <p:cNvPr id="231441" name="Group 17">
            <a:extLst>
              <a:ext uri="{FF2B5EF4-FFF2-40B4-BE49-F238E27FC236}">
                <a16:creationId xmlns:a16="http://schemas.microsoft.com/office/drawing/2014/main" id="{332D1405-FA07-4505-9816-20E832315147}"/>
              </a:ext>
            </a:extLst>
          </p:cNvPr>
          <p:cNvGrpSpPr>
            <a:grpSpLocks/>
          </p:cNvGrpSpPr>
          <p:nvPr/>
        </p:nvGrpSpPr>
        <p:grpSpPr bwMode="auto">
          <a:xfrm>
            <a:off x="1295400" y="3338513"/>
            <a:ext cx="6629400" cy="3519487"/>
            <a:chOff x="384" y="491"/>
            <a:chExt cx="5042" cy="3055"/>
          </a:xfrm>
        </p:grpSpPr>
        <p:sp>
          <p:nvSpPr>
            <p:cNvPr id="231442" name="Text Box 18">
              <a:extLst>
                <a:ext uri="{FF2B5EF4-FFF2-40B4-BE49-F238E27FC236}">
                  <a16:creationId xmlns:a16="http://schemas.microsoft.com/office/drawing/2014/main" id="{3E922CBA-8DD3-4A25-AAEE-EAD323AD80E3}"/>
                </a:ext>
              </a:extLst>
            </p:cNvPr>
            <p:cNvSpPr txBox="1">
              <a:spLocks noChangeArrowheads="1"/>
            </p:cNvSpPr>
            <p:nvPr/>
          </p:nvSpPr>
          <p:spPr bwMode="auto">
            <a:xfrm>
              <a:off x="611" y="2832"/>
              <a:ext cx="4596" cy="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Diagrama dos equipamentos de captura dos dados</a:t>
              </a:r>
            </a:p>
          </p:txBody>
        </p:sp>
        <p:pic>
          <p:nvPicPr>
            <p:cNvPr id="231443" name="Picture 19" descr="Cap12_9">
              <a:extLst>
                <a:ext uri="{FF2B5EF4-FFF2-40B4-BE49-F238E27FC236}">
                  <a16:creationId xmlns:a16="http://schemas.microsoft.com/office/drawing/2014/main" id="{E069809F-3957-48D6-BD5B-D8E84C2A0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491"/>
              <a:ext cx="5042" cy="224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31444" name="Text Box 20">
            <a:extLst>
              <a:ext uri="{FF2B5EF4-FFF2-40B4-BE49-F238E27FC236}">
                <a16:creationId xmlns:a16="http://schemas.microsoft.com/office/drawing/2014/main" id="{1A54D7F6-9000-43D8-ABF5-050101DA7A7D}"/>
              </a:ext>
            </a:extLst>
          </p:cNvPr>
          <p:cNvSpPr txBox="1">
            <a:spLocks noChangeArrowheads="1"/>
          </p:cNvSpPr>
          <p:nvPr/>
        </p:nvSpPr>
        <p:spPr bwMode="auto">
          <a:xfrm>
            <a:off x="381000" y="2743200"/>
            <a:ext cx="587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CAPTURA DAS CENAS DE INTERESSE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1438"/>
                                        </p:tgtEl>
                                        <p:attrNameLst>
                                          <p:attrName>style.visibility</p:attrName>
                                        </p:attrNameLst>
                                      </p:cBhvr>
                                      <p:to>
                                        <p:strVal val="visible"/>
                                      </p:to>
                                    </p:set>
                                    <p:animEffect transition="in" filter="box(in)">
                                      <p:cBhvr>
                                        <p:cTn id="7" dur="500"/>
                                        <p:tgtEl>
                                          <p:spTgt spid="231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1439"/>
                                        </p:tgtEl>
                                        <p:attrNameLst>
                                          <p:attrName>style.visibility</p:attrName>
                                        </p:attrNameLst>
                                      </p:cBhvr>
                                      <p:to>
                                        <p:strVal val="visible"/>
                                      </p:to>
                                    </p:set>
                                    <p:animEffect transition="in" filter="box(in)">
                                      <p:cBhvr>
                                        <p:cTn id="12" dur="500"/>
                                        <p:tgtEl>
                                          <p:spTgt spid="231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1444"/>
                                        </p:tgtEl>
                                        <p:attrNameLst>
                                          <p:attrName>style.visibility</p:attrName>
                                        </p:attrNameLst>
                                      </p:cBhvr>
                                      <p:to>
                                        <p:strVal val="visible"/>
                                      </p:to>
                                    </p:set>
                                    <p:animEffect transition="in" filter="box(in)">
                                      <p:cBhvr>
                                        <p:cTn id="17" dur="500"/>
                                        <p:tgtEl>
                                          <p:spTgt spid="231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31441"/>
                                        </p:tgtEl>
                                        <p:attrNameLst>
                                          <p:attrName>style.visibility</p:attrName>
                                        </p:attrNameLst>
                                      </p:cBhvr>
                                      <p:to>
                                        <p:strVal val="visible"/>
                                      </p:to>
                                    </p:set>
                                    <p:anim calcmode="lin" valueType="num">
                                      <p:cBhvr additive="base">
                                        <p:cTn id="22" dur="500" fill="hold"/>
                                        <p:tgtEl>
                                          <p:spTgt spid="231441"/>
                                        </p:tgtEl>
                                        <p:attrNameLst>
                                          <p:attrName>ppt_x</p:attrName>
                                        </p:attrNameLst>
                                      </p:cBhvr>
                                      <p:tavLst>
                                        <p:tav tm="0">
                                          <p:val>
                                            <p:strVal val="#ppt_x"/>
                                          </p:val>
                                        </p:tav>
                                        <p:tav tm="100000">
                                          <p:val>
                                            <p:strVal val="#ppt_x"/>
                                          </p:val>
                                        </p:tav>
                                      </p:tavLst>
                                    </p:anim>
                                    <p:anim calcmode="lin" valueType="num">
                                      <p:cBhvr additive="base">
                                        <p:cTn id="23" dur="500" fill="hold"/>
                                        <p:tgtEl>
                                          <p:spTgt spid="231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9" grpId="0"/>
      <p:bldP spid="23144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B18F4E56-43DE-A691-124B-26683CB57807}"/>
              </a:ext>
            </a:extLst>
          </p:cNvPr>
          <p:cNvSpPr/>
          <p:nvPr/>
        </p:nvSpPr>
        <p:spPr>
          <a:xfrm>
            <a:off x="522288" y="1957388"/>
            <a:ext cx="8045450" cy="392112"/>
          </a:xfrm>
          <a:prstGeom prst="rect">
            <a:avLst/>
          </a:prstGeom>
        </p:spPr>
        <p:txBody>
          <a:bodyPr>
            <a:spAutoFit/>
          </a:bodyPr>
          <a:lstStyle/>
          <a:p>
            <a:pPr marL="0" marR="0" lvl="0" indent="0" algn="l" defTabSz="342900" rtl="0" eaLnBrk="1" fontAlgn="auto" latinLnBrk="0" hangingPunct="1">
              <a:lnSpc>
                <a:spcPct val="100000"/>
              </a:lnSpc>
              <a:spcBef>
                <a:spcPts val="900"/>
              </a:spcBef>
              <a:spcAft>
                <a:spcPts val="0"/>
              </a:spcAft>
              <a:buClrTx/>
              <a:buSzTx/>
              <a:buFontTx/>
              <a:buNone/>
              <a:tabLst/>
              <a:defRPr/>
            </a:pPr>
            <a:endParaRPr kumimoji="0" lang="en-US" sz="19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5" name="Retângulo 1">
            <a:extLst>
              <a:ext uri="{FF2B5EF4-FFF2-40B4-BE49-F238E27FC236}">
                <a16:creationId xmlns:a16="http://schemas.microsoft.com/office/drawing/2014/main" id="{C00FF663-A30B-4E7C-0495-A1B3AD9E3C93}"/>
              </a:ext>
            </a:extLst>
          </p:cNvPr>
          <p:cNvSpPr>
            <a:spLocks noChangeArrowheads="1"/>
          </p:cNvSpPr>
          <p:nvPr/>
        </p:nvSpPr>
        <p:spPr bwMode="auto">
          <a:xfrm>
            <a:off x="182563" y="1587500"/>
            <a:ext cx="8724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99"/>
                </a:solidFill>
                <a:effectLst/>
                <a:uLnTx/>
                <a:uFillTx/>
                <a:latin typeface="times new roman, new york, time"/>
                <a:ea typeface="+mn-ea"/>
                <a:cs typeface="+mn-cs"/>
              </a:rPr>
              <a:t>Prof. Dr. Alexandre Rosa dos Santos - (Prof. Titular CCAE-UFES)</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Departamento de Engenharia Rural - ERU</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Ciências Florestais da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 Florestal da UFV</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Bolsista de Produtividade em Pesquisa do CNPq - Comitê RF - Recursos Florestais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CONTATOS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Email: </a:t>
            </a: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mundogeomatica@yahoo.com.br </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(oficial)</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alexandre.r.santos@ufes.br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alexandre.santos@pq.cnpq.br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(bolsista de produtividade CNPq)</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PORTAL MUNDO DA GEOMÁTICA: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2"/>
              </a:rPr>
              <a:t>http://www.mundogeomatica.com.br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GAGEN: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3"/>
              </a:rPr>
              <a:t>http://www.mundogeomatica.com.br/Gagen.htm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Telefone: 28-3552-8908 (sala no CCAE-UFES) 28-9-9926-0262 (celular)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Curriculum Lattes CNPq: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4"/>
              </a:rPr>
              <a:t>http://lattes.cnpq.br/7125826645310758</a:t>
            </a:r>
            <a:r>
              <a:rPr kumimoji="0" lang="pt-BR" altLang="pt-BR" sz="1200" b="0"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FORMAÇÃO</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Pós-Doutorado em Ciências Florestais (Sensoriamento Remoto e Geoprocessamento)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Doutorado em Engenharia Agrícola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Mestrado em Meteorologia Agrícola – UFV (Conceito CAPES 5)</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Especialização - Metodologia Ensino da Língua Portuguesa e Inglesa – UCAM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02 – Licenciatura em Letras - Português e Inglês – UNIFRAM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01 – Agronomia –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p:txBody>
      </p:sp>
      <p:pic>
        <p:nvPicPr>
          <p:cNvPr id="3" name="Imagem 2" descr="Homem sorrindo com camisa azul&#10;&#10;Descrição gerada automaticamente">
            <a:extLst>
              <a:ext uri="{FF2B5EF4-FFF2-40B4-BE49-F238E27FC236}">
                <a16:creationId xmlns:a16="http://schemas.microsoft.com/office/drawing/2014/main" id="{4CE522A2-497A-158E-8697-3B6AAD1B5BC4}"/>
              </a:ext>
            </a:extLst>
          </p:cNvPr>
          <p:cNvPicPr>
            <a:picLocks noChangeAspect="1"/>
          </p:cNvPicPr>
          <p:nvPr/>
        </p:nvPicPr>
        <p:blipFill>
          <a:blip r:embed="rId5"/>
          <a:stretch>
            <a:fillRect/>
          </a:stretch>
        </p:blipFill>
        <p:spPr>
          <a:xfrm>
            <a:off x="6629400" y="2366963"/>
            <a:ext cx="2185988" cy="1800225"/>
          </a:xfrm>
          <a:prstGeom prst="rect">
            <a:avLst/>
          </a:prstGeom>
          <a:ln>
            <a:noFill/>
          </a:ln>
          <a:effectLst>
            <a:outerShdw blurRad="190500" algn="tl" rotWithShape="0">
              <a:srgbClr val="000000">
                <a:alpha val="70000"/>
              </a:srgbClr>
            </a:outerShdw>
          </a:effectLst>
        </p:spPr>
      </p:pic>
      <p:pic>
        <p:nvPicPr>
          <p:cNvPr id="49157" name="Picture 4" descr="Brasão Gif 15 Kb">
            <a:extLst>
              <a:ext uri="{FF2B5EF4-FFF2-40B4-BE49-F238E27FC236}">
                <a16:creationId xmlns:a16="http://schemas.microsoft.com/office/drawing/2014/main" id="{0A8F99C0-E473-6693-FE04-AB8321DBA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84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8" name="Retângulo 5">
            <a:extLst>
              <a:ext uri="{FF2B5EF4-FFF2-40B4-BE49-F238E27FC236}">
                <a16:creationId xmlns:a16="http://schemas.microsoft.com/office/drawing/2014/main" id="{4DC35B26-BE5B-FB36-221B-2E030333B25D}"/>
              </a:ext>
            </a:extLst>
          </p:cNvPr>
          <p:cNvSpPr>
            <a:spLocks noChangeArrowheads="1"/>
          </p:cNvSpPr>
          <p:nvPr/>
        </p:nvSpPr>
        <p:spPr bwMode="auto">
          <a:xfrm>
            <a:off x="992188" y="-76200"/>
            <a:ext cx="81518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32456" name="Group 8">
            <a:extLst>
              <a:ext uri="{FF2B5EF4-FFF2-40B4-BE49-F238E27FC236}">
                <a16:creationId xmlns:a16="http://schemas.microsoft.com/office/drawing/2014/main" id="{D201D3AA-32C9-4A9D-A7F8-814387B64DE0}"/>
              </a:ext>
            </a:extLst>
          </p:cNvPr>
          <p:cNvGrpSpPr>
            <a:grpSpLocks/>
          </p:cNvGrpSpPr>
          <p:nvPr/>
        </p:nvGrpSpPr>
        <p:grpSpPr bwMode="auto">
          <a:xfrm>
            <a:off x="0" y="1123950"/>
            <a:ext cx="9144000" cy="4194175"/>
            <a:chOff x="0" y="708"/>
            <a:chExt cx="5760" cy="2642"/>
          </a:xfrm>
        </p:grpSpPr>
        <p:sp>
          <p:nvSpPr>
            <p:cNvPr id="232450" name="Rectangle 2">
              <a:extLst>
                <a:ext uri="{FF2B5EF4-FFF2-40B4-BE49-F238E27FC236}">
                  <a16:creationId xmlns:a16="http://schemas.microsoft.com/office/drawing/2014/main" id="{46D60D38-D5C0-4D3D-B648-13DC69E4EF26}"/>
                </a:ext>
              </a:extLst>
            </p:cNvPr>
            <p:cNvSpPr>
              <a:spLocks noChangeArrowheads="1"/>
            </p:cNvSpPr>
            <p:nvPr/>
          </p:nvSpPr>
          <p:spPr bwMode="auto">
            <a:xfrm>
              <a:off x="0" y="2100"/>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2451" name="Rectangle 3">
              <a:extLst>
                <a:ext uri="{FF2B5EF4-FFF2-40B4-BE49-F238E27FC236}">
                  <a16:creationId xmlns:a16="http://schemas.microsoft.com/office/drawing/2014/main" id="{8FF85968-B45E-4C3D-A95F-287961F4764F}"/>
                </a:ext>
              </a:extLst>
            </p:cNvPr>
            <p:cNvSpPr>
              <a:spLocks noChangeArrowheads="1"/>
            </p:cNvSpPr>
            <p:nvPr/>
          </p:nvSpPr>
          <p:spPr bwMode="auto">
            <a:xfrm>
              <a:off x="0" y="2028"/>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2453" name="Text Box 5">
              <a:extLst>
                <a:ext uri="{FF2B5EF4-FFF2-40B4-BE49-F238E27FC236}">
                  <a16:creationId xmlns:a16="http://schemas.microsoft.com/office/drawing/2014/main" id="{BDB35635-995B-4E96-B492-090E7CD65D2E}"/>
                </a:ext>
              </a:extLst>
            </p:cNvPr>
            <p:cNvSpPr txBox="1">
              <a:spLocks noChangeArrowheads="1"/>
            </p:cNvSpPr>
            <p:nvPr/>
          </p:nvSpPr>
          <p:spPr bwMode="auto">
            <a:xfrm>
              <a:off x="611" y="2832"/>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Sequência de frames capturados com uma taxa de 1 frame a cada dois segundos</a:t>
              </a:r>
            </a:p>
          </p:txBody>
        </p:sp>
        <p:pic>
          <p:nvPicPr>
            <p:cNvPr id="232455" name="Picture 7" descr="Cap12_10">
              <a:extLst>
                <a:ext uri="{FF2B5EF4-FFF2-40B4-BE49-F238E27FC236}">
                  <a16:creationId xmlns:a16="http://schemas.microsoft.com/office/drawing/2014/main" id="{2ED6738E-AD04-4A11-9F47-1CFCE546F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 y="708"/>
              <a:ext cx="5436" cy="2129"/>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3475" name="Rectangle 3">
            <a:extLst>
              <a:ext uri="{FF2B5EF4-FFF2-40B4-BE49-F238E27FC236}">
                <a16:creationId xmlns:a16="http://schemas.microsoft.com/office/drawing/2014/main" id="{E45E697E-C857-4580-8DC6-767D13EFF207}"/>
              </a:ext>
            </a:extLst>
          </p:cNvPr>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33476" name="Rectangle 4">
            <a:extLst>
              <a:ext uri="{FF2B5EF4-FFF2-40B4-BE49-F238E27FC236}">
                <a16:creationId xmlns:a16="http://schemas.microsoft.com/office/drawing/2014/main" id="{52723225-449B-4026-9EA4-33E5CBDE6EED}"/>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233480" name="Group 8">
            <a:extLst>
              <a:ext uri="{FF2B5EF4-FFF2-40B4-BE49-F238E27FC236}">
                <a16:creationId xmlns:a16="http://schemas.microsoft.com/office/drawing/2014/main" id="{122154F8-4CC8-4C63-918C-9DC3D26699CF}"/>
              </a:ext>
            </a:extLst>
          </p:cNvPr>
          <p:cNvGrpSpPr>
            <a:grpSpLocks/>
          </p:cNvGrpSpPr>
          <p:nvPr/>
        </p:nvGrpSpPr>
        <p:grpSpPr bwMode="auto">
          <a:xfrm>
            <a:off x="876300" y="1828800"/>
            <a:ext cx="7500938" cy="4422775"/>
            <a:chOff x="552" y="564"/>
            <a:chExt cx="4725" cy="2786"/>
          </a:xfrm>
        </p:grpSpPr>
        <p:sp>
          <p:nvSpPr>
            <p:cNvPr id="233477" name="Text Box 5">
              <a:extLst>
                <a:ext uri="{FF2B5EF4-FFF2-40B4-BE49-F238E27FC236}">
                  <a16:creationId xmlns:a16="http://schemas.microsoft.com/office/drawing/2014/main" id="{BDD262B1-03F6-4D97-8386-F1C5C2340898}"/>
                </a:ext>
              </a:extLst>
            </p:cNvPr>
            <p:cNvSpPr txBox="1">
              <a:spLocks noChangeArrowheads="1"/>
            </p:cNvSpPr>
            <p:nvPr/>
          </p:nvSpPr>
          <p:spPr bwMode="auto">
            <a:xfrm>
              <a:off x="611" y="2832"/>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Exemplo de mosaico confeccionado pelo software VideoBrush</a:t>
              </a:r>
            </a:p>
          </p:txBody>
        </p:sp>
        <p:pic>
          <p:nvPicPr>
            <p:cNvPr id="233479" name="Picture 7" descr="Cap12_11">
              <a:extLst>
                <a:ext uri="{FF2B5EF4-FFF2-40B4-BE49-F238E27FC236}">
                  <a16:creationId xmlns:a16="http://schemas.microsoft.com/office/drawing/2014/main" id="{753ABE59-2EEE-492B-8013-D435D1B2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 y="564"/>
              <a:ext cx="4725" cy="2171"/>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33481" name="Text Box 9">
            <a:extLst>
              <a:ext uri="{FF2B5EF4-FFF2-40B4-BE49-F238E27FC236}">
                <a16:creationId xmlns:a16="http://schemas.microsoft.com/office/drawing/2014/main" id="{1A1AF5EC-7807-4585-9943-D57908405807}"/>
              </a:ext>
            </a:extLst>
          </p:cNvPr>
          <p:cNvSpPr txBox="1">
            <a:spLocks noChangeArrowheads="1"/>
          </p:cNvSpPr>
          <p:nvPr/>
        </p:nvSpPr>
        <p:spPr bwMode="auto">
          <a:xfrm>
            <a:off x="533400" y="838200"/>
            <a:ext cx="810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MOSAICO E GEORREFERENCIAMENTO DOS FRAMES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33480"/>
                                        </p:tgtEl>
                                        <p:attrNameLst>
                                          <p:attrName>style.visibility</p:attrName>
                                        </p:attrNameLst>
                                      </p:cBhvr>
                                      <p:to>
                                        <p:strVal val="visible"/>
                                      </p:to>
                                    </p:set>
                                    <p:animEffect transition="in" filter="fade">
                                      <p:cBhvr>
                                        <p:cTn id="7" dur="500"/>
                                        <p:tgtEl>
                                          <p:spTgt spid="233480"/>
                                        </p:tgtEl>
                                      </p:cBhvr>
                                    </p:animEffect>
                                    <p:anim calcmode="lin" valueType="num">
                                      <p:cBhvr>
                                        <p:cTn id="8" dur="500" fill="hold"/>
                                        <p:tgtEl>
                                          <p:spTgt spid="233480"/>
                                        </p:tgtEl>
                                        <p:attrNameLst>
                                          <p:attrName>style.rotation</p:attrName>
                                        </p:attrNameLst>
                                      </p:cBhvr>
                                      <p:tavLst>
                                        <p:tav tm="0">
                                          <p:val>
                                            <p:fltVal val="720"/>
                                          </p:val>
                                        </p:tav>
                                        <p:tav tm="100000">
                                          <p:val>
                                            <p:fltVal val="0"/>
                                          </p:val>
                                        </p:tav>
                                      </p:tavLst>
                                    </p:anim>
                                    <p:anim calcmode="lin" valueType="num">
                                      <p:cBhvr>
                                        <p:cTn id="9" dur="500" fill="hold"/>
                                        <p:tgtEl>
                                          <p:spTgt spid="233480"/>
                                        </p:tgtEl>
                                        <p:attrNameLst>
                                          <p:attrName>ppt_h</p:attrName>
                                        </p:attrNameLst>
                                      </p:cBhvr>
                                      <p:tavLst>
                                        <p:tav tm="0">
                                          <p:val>
                                            <p:fltVal val="0"/>
                                          </p:val>
                                        </p:tav>
                                        <p:tav tm="100000">
                                          <p:val>
                                            <p:strVal val="#ppt_h"/>
                                          </p:val>
                                        </p:tav>
                                      </p:tavLst>
                                    </p:anim>
                                    <p:anim calcmode="lin" valueType="num">
                                      <p:cBhvr>
                                        <p:cTn id="10" dur="500" fill="hold"/>
                                        <p:tgtEl>
                                          <p:spTgt spid="2334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a:extLst>
              <a:ext uri="{FF2B5EF4-FFF2-40B4-BE49-F238E27FC236}">
                <a16:creationId xmlns:a16="http://schemas.microsoft.com/office/drawing/2014/main" id="{4833CA86-FDC0-4741-98BA-89411E32EAB3}"/>
              </a:ext>
            </a:extLst>
          </p:cNvPr>
          <p:cNvSpPr>
            <a:spLocks noGrp="1" noChangeArrowheads="1"/>
          </p:cNvSpPr>
          <p:nvPr>
            <p:ph type="ctrTitle"/>
          </p:nvPr>
        </p:nvSpPr>
        <p:spPr>
          <a:xfrm>
            <a:off x="1446213" y="1960563"/>
            <a:ext cx="6251575" cy="1381125"/>
          </a:xfrm>
        </p:spPr>
        <p:txBody>
          <a:bodyPr>
            <a:normAutofit fontScale="90000"/>
          </a:bodyPr>
          <a:lstStyle/>
          <a:p>
            <a:pPr algn="ctr" eaLnBrk="1" hangingPunct="1">
              <a:defRPr/>
            </a:pPr>
            <a:r>
              <a:rPr lang="pt-BR" altLang="pt-BR" sz="4500" dirty="0">
                <a:latin typeface="Times New Roman" panose="02020603050405020304" pitchFamily="18" charset="0"/>
                <a:cs typeface="Times New Roman" panose="02020603050405020304" pitchFamily="18" charset="0"/>
              </a:rPr>
              <a:t>Agradeço pela Interpretação da Aula</a:t>
            </a:r>
            <a:endParaRPr lang="en-US" altLang="pt-BR" sz="4500" b="1" dirty="0">
              <a:latin typeface="Times New Roman" panose="02020603050405020304" pitchFamily="18" charset="0"/>
              <a:cs typeface="Times New Roman" panose="02020603050405020304" pitchFamily="18" charset="0"/>
            </a:endParaRPr>
          </a:p>
        </p:txBody>
      </p:sp>
      <p:sp>
        <p:nvSpPr>
          <p:cNvPr id="83971" name="Retângulo 6">
            <a:extLst>
              <a:ext uri="{FF2B5EF4-FFF2-40B4-BE49-F238E27FC236}">
                <a16:creationId xmlns:a16="http://schemas.microsoft.com/office/drawing/2014/main" id="{D71E5D7F-F353-96F2-28A9-C1E5166CE5C5}"/>
              </a:ext>
            </a:extLst>
          </p:cNvPr>
          <p:cNvSpPr>
            <a:spLocks noChangeArrowheads="1"/>
          </p:cNvSpPr>
          <p:nvPr/>
        </p:nvSpPr>
        <p:spPr bwMode="auto">
          <a:xfrm>
            <a:off x="1333500" y="6072188"/>
            <a:ext cx="647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27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 dos Santos</a:t>
            </a:r>
            <a:endParaRPr kumimoji="0" lang="en-US" altLang="pt-BR" sz="27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5C2C37F3-BC15-B4C8-2BB5-28A4B0E47355}"/>
              </a:ext>
            </a:extLst>
          </p:cNvPr>
          <p:cNvPicPr>
            <a:picLocks noChangeAspect="1"/>
          </p:cNvPicPr>
          <p:nvPr/>
        </p:nvPicPr>
        <p:blipFill>
          <a:blip r:embed="rId2"/>
          <a:stretch>
            <a:fillRect/>
          </a:stretch>
        </p:blipFill>
        <p:spPr>
          <a:xfrm>
            <a:off x="3192463" y="3671888"/>
            <a:ext cx="2759075" cy="2271712"/>
          </a:xfrm>
          <a:prstGeom prst="rect">
            <a:avLst/>
          </a:prstGeom>
          <a:ln>
            <a:noFill/>
          </a:ln>
          <a:effectLst>
            <a:outerShdw blurRad="190500" algn="tl" rotWithShape="0">
              <a:srgbClr val="000000">
                <a:alpha val="70000"/>
              </a:srgbClr>
            </a:outerShdw>
          </a:effectLst>
        </p:spPr>
      </p:pic>
      <p:pic>
        <p:nvPicPr>
          <p:cNvPr id="83973" name="Picture 4" descr="Brasão Gif 15 Kb">
            <a:extLst>
              <a:ext uri="{FF2B5EF4-FFF2-40B4-BE49-F238E27FC236}">
                <a16:creationId xmlns:a16="http://schemas.microsoft.com/office/drawing/2014/main" id="{DA43F180-9ABA-7267-0AAF-CE97A0488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4" name="Retângulo 5">
            <a:extLst>
              <a:ext uri="{FF2B5EF4-FFF2-40B4-BE49-F238E27FC236}">
                <a16:creationId xmlns:a16="http://schemas.microsoft.com/office/drawing/2014/main" id="{FC545332-F5DD-C2C2-74CD-78BF5F4EA3EA}"/>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33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81E150E-4BF6-4E66-8392-BD978B5757D9}"/>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00355" name="Rectangle 3">
            <a:extLst>
              <a:ext uri="{FF2B5EF4-FFF2-40B4-BE49-F238E27FC236}">
                <a16:creationId xmlns:a16="http://schemas.microsoft.com/office/drawing/2014/main" id="{00B4D81D-9001-4D02-BFFB-105F04CBF8A5}"/>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100356" name="Group 4">
            <a:extLst>
              <a:ext uri="{FF2B5EF4-FFF2-40B4-BE49-F238E27FC236}">
                <a16:creationId xmlns:a16="http://schemas.microsoft.com/office/drawing/2014/main" id="{DA3D79CF-84A2-46FA-8D54-981FD3C6B337}"/>
              </a:ext>
            </a:extLst>
          </p:cNvPr>
          <p:cNvGrpSpPr>
            <a:grpSpLocks/>
          </p:cNvGrpSpPr>
          <p:nvPr/>
        </p:nvGrpSpPr>
        <p:grpSpPr bwMode="auto">
          <a:xfrm>
            <a:off x="0" y="0"/>
            <a:ext cx="9334500" cy="7939088"/>
            <a:chOff x="0" y="0"/>
            <a:chExt cx="5880" cy="5001"/>
          </a:xfrm>
        </p:grpSpPr>
        <p:pic>
          <p:nvPicPr>
            <p:cNvPr id="100357" name="Picture 5" descr="CBERS_2_CCD1XS_20031104_156">
              <a:extLst>
                <a:ext uri="{FF2B5EF4-FFF2-40B4-BE49-F238E27FC236}">
                  <a16:creationId xmlns:a16="http://schemas.microsoft.com/office/drawing/2014/main" id="{8956D063-622F-4D6F-85D5-DE0EB570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 y="2878"/>
              <a:ext cx="3120" cy="2123"/>
            </a:xfrm>
            <a:prstGeom prst="rect">
              <a:avLst/>
            </a:prstGeom>
            <a:noFill/>
            <a:extLst>
              <a:ext uri="{909E8E84-426E-40DD-AFC4-6F175D3DCCD1}">
                <a14:hiddenFill xmlns:a14="http://schemas.microsoft.com/office/drawing/2010/main">
                  <a:solidFill>
                    <a:srgbClr val="FFFFFF"/>
                  </a:solidFill>
                </a14:hiddenFill>
              </a:ext>
            </a:extLst>
          </p:spPr>
        </p:pic>
        <p:pic>
          <p:nvPicPr>
            <p:cNvPr id="100358" name="Picture 6" descr="Vitoria-ES-PSM-201202">
              <a:extLst>
                <a:ext uri="{FF2B5EF4-FFF2-40B4-BE49-F238E27FC236}">
                  <a16:creationId xmlns:a16="http://schemas.microsoft.com/office/drawing/2014/main" id="{0899404F-DB4D-4E81-BECE-AC539650D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2" cy="4320"/>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Vitoria">
              <a:extLst>
                <a:ext uri="{FF2B5EF4-FFF2-40B4-BE49-F238E27FC236}">
                  <a16:creationId xmlns:a16="http://schemas.microsoft.com/office/drawing/2014/main" id="{5D574721-62C6-4D09-A2DA-E61D86278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 y="0"/>
              <a:ext cx="3000" cy="3000"/>
            </a:xfrm>
            <a:prstGeom prst="rect">
              <a:avLst/>
            </a:prstGeom>
            <a:noFill/>
            <a:extLst>
              <a:ext uri="{909E8E84-426E-40DD-AFC4-6F175D3DCCD1}">
                <a14:hiddenFill xmlns:a14="http://schemas.microsoft.com/office/drawing/2010/main">
                  <a:solidFill>
                    <a:srgbClr val="FFFFFF"/>
                  </a:solidFill>
                </a14:hiddenFill>
              </a:ext>
            </a:extLst>
          </p:spPr>
        </p:pic>
        <p:sp>
          <p:nvSpPr>
            <p:cNvPr id="100360" name="WordArt 8">
              <a:extLst>
                <a:ext uri="{FF2B5EF4-FFF2-40B4-BE49-F238E27FC236}">
                  <a16:creationId xmlns:a16="http://schemas.microsoft.com/office/drawing/2014/main" id="{E9E45FE3-7F42-47A0-9020-FDC81FA37C20}"/>
                </a:ext>
              </a:extLst>
            </p:cNvPr>
            <p:cNvSpPr>
              <a:spLocks noChangeArrowheads="1" noChangeShapeType="1" noTextEdit="1"/>
            </p:cNvSpPr>
            <p:nvPr/>
          </p:nvSpPr>
          <p:spPr bwMode="auto">
            <a:xfrm>
              <a:off x="1824" y="34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FIM</a:t>
              </a:r>
            </a:p>
          </p:txBody>
        </p:sp>
        <p:sp>
          <p:nvSpPr>
            <p:cNvPr id="100361" name="WordArt 9">
              <a:extLst>
                <a:ext uri="{FF2B5EF4-FFF2-40B4-BE49-F238E27FC236}">
                  <a16:creationId xmlns:a16="http://schemas.microsoft.com/office/drawing/2014/main" id="{932E2C8E-4771-47B9-BF54-86862D24D63C}"/>
                </a:ext>
              </a:extLst>
            </p:cNvPr>
            <p:cNvSpPr>
              <a:spLocks noChangeArrowheads="1" noChangeShapeType="1" noTextEdit="1"/>
            </p:cNvSpPr>
            <p:nvPr/>
          </p:nvSpPr>
          <p:spPr bwMode="auto">
            <a:xfrm>
              <a:off x="4848" y="25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FIM</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0407" name="Rectangle 7">
            <a:extLst>
              <a:ext uri="{FF2B5EF4-FFF2-40B4-BE49-F238E27FC236}">
                <a16:creationId xmlns:a16="http://schemas.microsoft.com/office/drawing/2014/main" id="{9FAD44FD-96EB-4E40-A186-F61B1049036B}"/>
              </a:ext>
            </a:extLst>
          </p:cNvPr>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30406" name="Object 6">
            <a:extLst>
              <a:ext uri="{FF2B5EF4-FFF2-40B4-BE49-F238E27FC236}">
                <a16:creationId xmlns:a16="http://schemas.microsoft.com/office/drawing/2014/main" id="{97A5CB8B-536B-4F05-A586-2DE8D6EAA7F2}"/>
              </a:ext>
            </a:extLst>
          </p:cNvPr>
          <p:cNvGraphicFramePr>
            <a:graphicFrameLocks noChangeAspect="1"/>
          </p:cNvGraphicFramePr>
          <p:nvPr/>
        </p:nvGraphicFramePr>
        <p:xfrm>
          <a:off x="152400" y="4800600"/>
          <a:ext cx="3505200" cy="428625"/>
        </p:xfrm>
        <a:graphic>
          <a:graphicData uri="http://schemas.openxmlformats.org/presentationml/2006/ole">
            <mc:AlternateContent xmlns:mc="http://schemas.openxmlformats.org/markup-compatibility/2006">
              <mc:Choice xmlns:v="urn:schemas-microsoft-com:vml" Requires="v">
                <p:oleObj name="Equation" r:id="rId2" imgW="1548728" imgH="190417" progId="Equation.3">
                  <p:embed/>
                </p:oleObj>
              </mc:Choice>
              <mc:Fallback>
                <p:oleObj name="Equation" r:id="rId2" imgW="1548728" imgH="190417" progId="Equation.3">
                  <p:embed/>
                  <p:pic>
                    <p:nvPicPr>
                      <p:cNvPr id="230406" name="Object 6">
                        <a:extLst>
                          <a:ext uri="{FF2B5EF4-FFF2-40B4-BE49-F238E27FC236}">
                            <a16:creationId xmlns:a16="http://schemas.microsoft.com/office/drawing/2014/main" id="{97A5CB8B-536B-4F05-A586-2DE8D6EAA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3505200" cy="428625"/>
                      </a:xfrm>
                      <a:prstGeom prst="rect">
                        <a:avLst/>
                      </a:prstGeom>
                      <a:solidFill>
                        <a:srgbClr val="FFFF00"/>
                      </a:solidFill>
                      <a:ln w="57150">
                        <a:solidFill>
                          <a:schemeClr val="bg1"/>
                        </a:solidFill>
                        <a:miter lim="800000"/>
                        <a:headEnd/>
                        <a:tailEnd/>
                      </a:ln>
                    </p:spPr>
                  </p:pic>
                </p:oleObj>
              </mc:Fallback>
            </mc:AlternateContent>
          </a:graphicData>
        </a:graphic>
      </p:graphicFrame>
      <p:sp>
        <p:nvSpPr>
          <p:cNvPr id="230409" name="Rectangle 9">
            <a:extLst>
              <a:ext uri="{FF2B5EF4-FFF2-40B4-BE49-F238E27FC236}">
                <a16:creationId xmlns:a16="http://schemas.microsoft.com/office/drawing/2014/main" id="{84C0B95D-ABE6-42ED-BE8A-50A78DBEAD65}"/>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230408" name="Object 8">
            <a:extLst>
              <a:ext uri="{FF2B5EF4-FFF2-40B4-BE49-F238E27FC236}">
                <a16:creationId xmlns:a16="http://schemas.microsoft.com/office/drawing/2014/main" id="{F9F7FE72-E875-402C-BB6C-391C9D7BE265}"/>
              </a:ext>
            </a:extLst>
          </p:cNvPr>
          <p:cNvGraphicFramePr>
            <a:graphicFrameLocks noChangeAspect="1"/>
          </p:cNvGraphicFramePr>
          <p:nvPr/>
        </p:nvGraphicFramePr>
        <p:xfrm>
          <a:off x="1447800" y="5562600"/>
          <a:ext cx="6389688" cy="982663"/>
        </p:xfrm>
        <a:graphic>
          <a:graphicData uri="http://schemas.openxmlformats.org/presentationml/2006/ole">
            <mc:AlternateContent xmlns:mc="http://schemas.openxmlformats.org/markup-compatibility/2006">
              <mc:Choice xmlns:v="urn:schemas-microsoft-com:vml" Requires="v">
                <p:oleObj name="Equation" r:id="rId4" imgW="2717640" imgH="419040" progId="Equation.3">
                  <p:embed/>
                </p:oleObj>
              </mc:Choice>
              <mc:Fallback>
                <p:oleObj name="Equation" r:id="rId4" imgW="2717640" imgH="419040" progId="Equation.3">
                  <p:embed/>
                  <p:pic>
                    <p:nvPicPr>
                      <p:cNvPr id="230408" name="Object 8">
                        <a:extLst>
                          <a:ext uri="{FF2B5EF4-FFF2-40B4-BE49-F238E27FC236}">
                            <a16:creationId xmlns:a16="http://schemas.microsoft.com/office/drawing/2014/main" id="{F9F7FE72-E875-402C-BB6C-391C9D7BE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562600"/>
                        <a:ext cx="6389688" cy="982663"/>
                      </a:xfrm>
                      <a:prstGeom prst="rect">
                        <a:avLst/>
                      </a:prstGeom>
                      <a:solidFill>
                        <a:srgbClr val="FFFF00"/>
                      </a:solidFill>
                      <a:ln w="57150">
                        <a:solidFill>
                          <a:schemeClr val="bg1"/>
                        </a:solidFill>
                        <a:miter lim="800000"/>
                        <a:headEnd/>
                        <a:tailEnd/>
                      </a:ln>
                    </p:spPr>
                  </p:pic>
                </p:oleObj>
              </mc:Fallback>
            </mc:AlternateContent>
          </a:graphicData>
        </a:graphic>
      </p:graphicFrame>
      <p:sp>
        <p:nvSpPr>
          <p:cNvPr id="230411" name="Text Box 11">
            <a:extLst>
              <a:ext uri="{FF2B5EF4-FFF2-40B4-BE49-F238E27FC236}">
                <a16:creationId xmlns:a16="http://schemas.microsoft.com/office/drawing/2014/main" id="{036773C1-5C78-47D0-888A-2CA60C396CD7}"/>
              </a:ext>
            </a:extLst>
          </p:cNvPr>
          <p:cNvSpPr txBox="1">
            <a:spLocks noChangeArrowheads="1"/>
          </p:cNvSpPr>
          <p:nvPr/>
        </p:nvSpPr>
        <p:spPr bwMode="auto">
          <a:xfrm>
            <a:off x="5387975" y="4724400"/>
            <a:ext cx="3451225" cy="514350"/>
          </a:xfrm>
          <a:prstGeom prst="rect">
            <a:avLst/>
          </a:prstGeom>
          <a:solidFill>
            <a:srgbClr val="FFFF00"/>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a:solidFill>
                  <a:srgbClr val="000000"/>
                </a:solidFill>
              </a:rPr>
              <a:t>N(total|) = 54 + 14 = 68</a:t>
            </a:r>
          </a:p>
        </p:txBody>
      </p:sp>
      <p:sp>
        <p:nvSpPr>
          <p:cNvPr id="230412" name="AutoShape 12">
            <a:extLst>
              <a:ext uri="{FF2B5EF4-FFF2-40B4-BE49-F238E27FC236}">
                <a16:creationId xmlns:a16="http://schemas.microsoft.com/office/drawing/2014/main" id="{01000FEA-15F4-466C-ACF0-EF8F8037F3B8}"/>
              </a:ext>
            </a:extLst>
          </p:cNvPr>
          <p:cNvSpPr>
            <a:spLocks noChangeArrowheads="1"/>
          </p:cNvSpPr>
          <p:nvPr/>
        </p:nvSpPr>
        <p:spPr bwMode="auto">
          <a:xfrm>
            <a:off x="4191000" y="4876800"/>
            <a:ext cx="685800" cy="381000"/>
          </a:xfrm>
          <a:prstGeom prs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230416" name="Group 16">
            <a:extLst>
              <a:ext uri="{FF2B5EF4-FFF2-40B4-BE49-F238E27FC236}">
                <a16:creationId xmlns:a16="http://schemas.microsoft.com/office/drawing/2014/main" id="{DDB0BC40-48CF-437D-8475-4DEACA18859E}"/>
              </a:ext>
            </a:extLst>
          </p:cNvPr>
          <p:cNvGrpSpPr>
            <a:grpSpLocks/>
          </p:cNvGrpSpPr>
          <p:nvPr/>
        </p:nvGrpSpPr>
        <p:grpSpPr bwMode="auto">
          <a:xfrm>
            <a:off x="1143000" y="152400"/>
            <a:ext cx="6781800" cy="4578350"/>
            <a:chOff x="720" y="96"/>
            <a:chExt cx="4272" cy="2884"/>
          </a:xfrm>
        </p:grpSpPr>
        <p:grpSp>
          <p:nvGrpSpPr>
            <p:cNvPr id="230410" name="Group 10">
              <a:extLst>
                <a:ext uri="{FF2B5EF4-FFF2-40B4-BE49-F238E27FC236}">
                  <a16:creationId xmlns:a16="http://schemas.microsoft.com/office/drawing/2014/main" id="{5B087668-51AE-4474-B892-440525C5AE90}"/>
                </a:ext>
              </a:extLst>
            </p:cNvPr>
            <p:cNvGrpSpPr>
              <a:grpSpLocks/>
            </p:cNvGrpSpPr>
            <p:nvPr/>
          </p:nvGrpSpPr>
          <p:grpSpPr bwMode="auto">
            <a:xfrm>
              <a:off x="720" y="96"/>
              <a:ext cx="4272" cy="2884"/>
              <a:chOff x="576" y="144"/>
              <a:chExt cx="4597" cy="3276"/>
            </a:xfrm>
          </p:grpSpPr>
          <p:sp>
            <p:nvSpPr>
              <p:cNvPr id="230403" name="Text Box 3">
                <a:extLst>
                  <a:ext uri="{FF2B5EF4-FFF2-40B4-BE49-F238E27FC236}">
                    <a16:creationId xmlns:a16="http://schemas.microsoft.com/office/drawing/2014/main" id="{1C1D78F0-02F0-413E-840B-2FC2A9C9DD34}"/>
                  </a:ext>
                </a:extLst>
              </p:cNvPr>
              <p:cNvSpPr txBox="1">
                <a:spLocks noChangeArrowheads="1"/>
              </p:cNvSpPr>
              <p:nvPr/>
            </p:nvSpPr>
            <p:spPr bwMode="auto">
              <a:xfrm>
                <a:off x="576" y="2832"/>
                <a:ext cx="4597"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Esquema mostrando a utilização da malha milimetrada para cálculo de área</a:t>
                </a:r>
              </a:p>
            </p:txBody>
          </p:sp>
          <p:pic>
            <p:nvPicPr>
              <p:cNvPr id="230405" name="Picture 5" descr="Cap12_8">
                <a:extLst>
                  <a:ext uri="{FF2B5EF4-FFF2-40B4-BE49-F238E27FC236}">
                    <a16:creationId xmlns:a16="http://schemas.microsoft.com/office/drawing/2014/main" id="{B84DDF8F-D5FB-4C28-BC4E-F6E6D7B6C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144"/>
                <a:ext cx="4032" cy="265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30413" name="Line 13">
              <a:extLst>
                <a:ext uri="{FF2B5EF4-FFF2-40B4-BE49-F238E27FC236}">
                  <a16:creationId xmlns:a16="http://schemas.microsoft.com/office/drawing/2014/main" id="{0B4AD108-B8F9-44FD-BE8A-CAACEEDE9EA3}"/>
                </a:ext>
              </a:extLst>
            </p:cNvPr>
            <p:cNvSpPr>
              <a:spLocks noChangeShapeType="1"/>
            </p:cNvSpPr>
            <p:nvPr/>
          </p:nvSpPr>
          <p:spPr bwMode="auto">
            <a:xfrm rot="9789800" flipH="1">
              <a:off x="1421" y="1486"/>
              <a:ext cx="342" cy="677"/>
            </a:xfrm>
            <a:prstGeom prst="line">
              <a:avLst/>
            </a:prstGeom>
            <a:noFill/>
            <a:ln w="952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0414" name="Text Box 14">
              <a:extLst>
                <a:ext uri="{FF2B5EF4-FFF2-40B4-BE49-F238E27FC236}">
                  <a16:creationId xmlns:a16="http://schemas.microsoft.com/office/drawing/2014/main" id="{83F8DF07-A375-4952-94B9-12D01C4133C9}"/>
                </a:ext>
              </a:extLst>
            </p:cNvPr>
            <p:cNvSpPr txBox="1">
              <a:spLocks noChangeArrowheads="1"/>
            </p:cNvSpPr>
            <p:nvPr/>
          </p:nvSpPr>
          <p:spPr bwMode="auto">
            <a:xfrm>
              <a:off x="998" y="2253"/>
              <a:ext cx="2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solidFill>
                    <a:srgbClr val="FF0000"/>
                  </a:solidFill>
                </a:rPr>
                <a:t>PAPEL VEGETAL MILIMETRADO</a:t>
              </a:r>
            </a:p>
          </p:txBody>
        </p:sp>
      </p:grpSp>
      <p:sp>
        <p:nvSpPr>
          <p:cNvPr id="230417" name="AutoShape 17">
            <a:hlinkClick r:id="rId7" action="ppaction://hlinksldjump" highlightClick="1"/>
            <a:extLst>
              <a:ext uri="{FF2B5EF4-FFF2-40B4-BE49-F238E27FC236}">
                <a16:creationId xmlns:a16="http://schemas.microsoft.com/office/drawing/2014/main" id="{23ECCABD-B6EE-4F1F-A23B-821DF9320E12}"/>
              </a:ext>
            </a:extLst>
          </p:cNvPr>
          <p:cNvSpPr>
            <a:spLocks noChangeArrowheads="1"/>
          </p:cNvSpPr>
          <p:nvPr/>
        </p:nvSpPr>
        <p:spPr bwMode="auto">
          <a:xfrm>
            <a:off x="8077200" y="6248400"/>
            <a:ext cx="1066800" cy="6096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6"/>
                                        </p:tgtEl>
                                        <p:attrNameLst>
                                          <p:attrName>style.visibility</p:attrName>
                                        </p:attrNameLst>
                                      </p:cBhvr>
                                      <p:to>
                                        <p:strVal val="visible"/>
                                      </p:to>
                                    </p:set>
                                    <p:anim calcmode="lin" valueType="num">
                                      <p:cBhvr additive="base">
                                        <p:cTn id="7" dur="500" fill="hold"/>
                                        <p:tgtEl>
                                          <p:spTgt spid="230406"/>
                                        </p:tgtEl>
                                        <p:attrNameLst>
                                          <p:attrName>ppt_x</p:attrName>
                                        </p:attrNameLst>
                                      </p:cBhvr>
                                      <p:tavLst>
                                        <p:tav tm="0">
                                          <p:val>
                                            <p:strVal val="#ppt_x"/>
                                          </p:val>
                                        </p:tav>
                                        <p:tav tm="100000">
                                          <p:val>
                                            <p:strVal val="#ppt_x"/>
                                          </p:val>
                                        </p:tav>
                                      </p:tavLst>
                                    </p:anim>
                                    <p:anim calcmode="lin" valueType="num">
                                      <p:cBhvr additive="base">
                                        <p:cTn id="8" dur="500" fill="hold"/>
                                        <p:tgtEl>
                                          <p:spTgt spid="2304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30412"/>
                                        </p:tgtEl>
                                        <p:attrNameLst>
                                          <p:attrName>style.visibility</p:attrName>
                                        </p:attrNameLst>
                                      </p:cBhvr>
                                      <p:to>
                                        <p:strVal val="visible"/>
                                      </p:to>
                                    </p:set>
                                    <p:anim calcmode="lin" valueType="num">
                                      <p:cBhvr>
                                        <p:cTn id="13" dur="500" fill="hold"/>
                                        <p:tgtEl>
                                          <p:spTgt spid="23041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3041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3041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3041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0411"/>
                                        </p:tgtEl>
                                        <p:attrNameLst>
                                          <p:attrName>style.visibility</p:attrName>
                                        </p:attrNameLst>
                                      </p:cBhvr>
                                      <p:to>
                                        <p:strVal val="visible"/>
                                      </p:to>
                                    </p:set>
                                    <p:anim calcmode="lin" valueType="num">
                                      <p:cBhvr additive="base">
                                        <p:cTn id="21" dur="500" fill="hold"/>
                                        <p:tgtEl>
                                          <p:spTgt spid="230411"/>
                                        </p:tgtEl>
                                        <p:attrNameLst>
                                          <p:attrName>ppt_x</p:attrName>
                                        </p:attrNameLst>
                                      </p:cBhvr>
                                      <p:tavLst>
                                        <p:tav tm="0">
                                          <p:val>
                                            <p:strVal val="#ppt_x"/>
                                          </p:val>
                                        </p:tav>
                                        <p:tav tm="100000">
                                          <p:val>
                                            <p:strVal val="#ppt_x"/>
                                          </p:val>
                                        </p:tav>
                                      </p:tavLst>
                                    </p:anim>
                                    <p:anim calcmode="lin" valueType="num">
                                      <p:cBhvr additive="base">
                                        <p:cTn id="22" dur="500" fill="hold"/>
                                        <p:tgtEl>
                                          <p:spTgt spid="23041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nodeType="clickEffect">
                                  <p:stCondLst>
                                    <p:cond delay="0"/>
                                  </p:stCondLst>
                                  <p:childTnLst>
                                    <p:set>
                                      <p:cBhvr>
                                        <p:cTn id="26" dur="1" fill="hold">
                                          <p:stCondLst>
                                            <p:cond delay="0"/>
                                          </p:stCondLst>
                                        </p:cTn>
                                        <p:tgtEl>
                                          <p:spTgt spid="230408"/>
                                        </p:tgtEl>
                                        <p:attrNameLst>
                                          <p:attrName>style.visibility</p:attrName>
                                        </p:attrNameLst>
                                      </p:cBhvr>
                                      <p:to>
                                        <p:strVal val="visible"/>
                                      </p:to>
                                    </p:set>
                                    <p:animEffect transition="in" filter="fade">
                                      <p:cBhvr>
                                        <p:cTn id="27" dur="1000"/>
                                        <p:tgtEl>
                                          <p:spTgt spid="230408"/>
                                        </p:tgtEl>
                                      </p:cBhvr>
                                    </p:animEffect>
                                    <p:anim calcmode="lin" valueType="num">
                                      <p:cBhvr>
                                        <p:cTn id="28" dur="1000" fill="hold"/>
                                        <p:tgtEl>
                                          <p:spTgt spid="230408"/>
                                        </p:tgtEl>
                                        <p:attrNameLst>
                                          <p:attrName>style.rotation</p:attrName>
                                        </p:attrNameLst>
                                      </p:cBhvr>
                                      <p:tavLst>
                                        <p:tav tm="0">
                                          <p:val>
                                            <p:fltVal val="720"/>
                                          </p:val>
                                        </p:tav>
                                        <p:tav tm="100000">
                                          <p:val>
                                            <p:fltVal val="0"/>
                                          </p:val>
                                        </p:tav>
                                      </p:tavLst>
                                    </p:anim>
                                    <p:anim calcmode="lin" valueType="num">
                                      <p:cBhvr>
                                        <p:cTn id="29" dur="1000" fill="hold"/>
                                        <p:tgtEl>
                                          <p:spTgt spid="230408"/>
                                        </p:tgtEl>
                                        <p:attrNameLst>
                                          <p:attrName>ppt_h</p:attrName>
                                        </p:attrNameLst>
                                      </p:cBhvr>
                                      <p:tavLst>
                                        <p:tav tm="0">
                                          <p:val>
                                            <p:fltVal val="0"/>
                                          </p:val>
                                        </p:tav>
                                        <p:tav tm="100000">
                                          <p:val>
                                            <p:strVal val="#ppt_h"/>
                                          </p:val>
                                        </p:tav>
                                      </p:tavLst>
                                    </p:anim>
                                    <p:anim calcmode="lin" valueType="num">
                                      <p:cBhvr>
                                        <p:cTn id="30" dur="1000" fill="hold"/>
                                        <p:tgtEl>
                                          <p:spTgt spid="2304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3CED05-B307-4E2A-B5AB-3FB5BD236C55}"/>
              </a:ext>
            </a:extLst>
          </p:cNvPr>
          <p:cNvSpPr>
            <a:spLocks noGrp="1"/>
          </p:cNvSpPr>
          <p:nvPr>
            <p:ph type="ctrTitle"/>
          </p:nvPr>
        </p:nvSpPr>
        <p:spPr>
          <a:xfrm>
            <a:off x="427741" y="685800"/>
            <a:ext cx="8288518" cy="1981200"/>
          </a:xfrm>
        </p:spPr>
        <p:txBody>
          <a:bodyPr rtlCol="0">
            <a:noAutofit/>
          </a:bodyPr>
          <a:lstStyle/>
          <a:p>
            <a:pPr algn="ctr" eaLnBrk="1" fontAlgn="auto" hangingPunct="1">
              <a:spcAft>
                <a:spcPts val="0"/>
              </a:spcAft>
              <a:defRPr/>
            </a:pPr>
            <a:r>
              <a:rPr lang="pt-BR" sz="4500">
                <a:latin typeface="Arial Black" panose="020B0A04020102020204" pitchFamily="34" charset="0"/>
                <a:cs typeface="Times New Roman" panose="02020603050405020304" pitchFamily="18" charset="0"/>
              </a:rPr>
              <a:t>AULA </a:t>
            </a:r>
            <a:r>
              <a:rPr lang="pt-BR" sz="4500" dirty="0">
                <a:latin typeface="Arial Black" panose="020B0A04020102020204" pitchFamily="34" charset="0"/>
                <a:cs typeface="Times New Roman" panose="02020603050405020304" pitchFamily="18" charset="0"/>
              </a:rPr>
              <a:t>14</a:t>
            </a:r>
            <a:br>
              <a:rPr lang="pt-BR" sz="4500" dirty="0">
                <a:latin typeface="Times New Roman" panose="02020603050405020304" pitchFamily="18" charset="0"/>
                <a:cs typeface="Times New Roman" panose="02020603050405020304" pitchFamily="18" charset="0"/>
              </a:rPr>
            </a:br>
            <a:r>
              <a:rPr lang="pt-BR" sz="3600" dirty="0">
                <a:latin typeface="Times New Roman" panose="02020603050405020304" pitchFamily="18" charset="0"/>
                <a:cs typeface="Times New Roman" panose="02020603050405020304" pitchFamily="18" charset="0"/>
              </a:rPr>
              <a:t>Metodologia de Análise de Dados Coletados por Sensores Suborbitais</a:t>
            </a:r>
          </a:p>
        </p:txBody>
      </p:sp>
      <p:sp>
        <p:nvSpPr>
          <p:cNvPr id="31747" name="Text Box 18">
            <a:extLst>
              <a:ext uri="{FF2B5EF4-FFF2-40B4-BE49-F238E27FC236}">
                <a16:creationId xmlns:a16="http://schemas.microsoft.com/office/drawing/2014/main" id="{A912DB47-68E0-4D5E-8763-2B0F44FDD5E9}"/>
              </a:ext>
            </a:extLst>
          </p:cNvPr>
          <p:cNvSpPr txBox="1">
            <a:spLocks noChangeArrowheads="1"/>
          </p:cNvSpPr>
          <p:nvPr/>
        </p:nvSpPr>
        <p:spPr bwMode="auto">
          <a:xfrm>
            <a:off x="381000" y="6121400"/>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defRPr/>
            </a:pPr>
            <a:r>
              <a:rPr kumimoji="0" lang="pt-BR" altLang="pt-BR"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Obs</a:t>
            </a:r>
            <a:r>
              <a:rPr kumimoji="0" lang="pt-BR" altLang="pt-BR"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Todos os Slides apresentados foram adaptados do livro  “Fundamentos do Sensoriamento Remoto e Metodologias de  Aplicação (2ª Edição). Autor: Maurício Alves Moreira</a:t>
            </a:r>
          </a:p>
        </p:txBody>
      </p:sp>
      <p:pic>
        <p:nvPicPr>
          <p:cNvPr id="31748" name="Picture 12" descr="Vitoria">
            <a:extLst>
              <a:ext uri="{FF2B5EF4-FFF2-40B4-BE49-F238E27FC236}">
                <a16:creationId xmlns:a16="http://schemas.microsoft.com/office/drawing/2014/main" id="{A6419DC9-B49A-42CB-AB69-F738FEEC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andarai-ba">
            <a:extLst>
              <a:ext uri="{FF2B5EF4-FFF2-40B4-BE49-F238E27FC236}">
                <a16:creationId xmlns:a16="http://schemas.microsoft.com/office/drawing/2014/main" id="{FEC44DF5-4289-4B7E-9A27-30097CDF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Campos do Jordão - SP">
            <a:extLst>
              <a:ext uri="{FF2B5EF4-FFF2-40B4-BE49-F238E27FC236}">
                <a16:creationId xmlns:a16="http://schemas.microsoft.com/office/drawing/2014/main" id="{FEE9F09F-32D7-4969-B59F-5364E927B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51"/>
          <a:stretch>
            <a:fillRect/>
          </a:stretch>
        </p:blipFill>
        <p:spPr bwMode="auto">
          <a:xfrm>
            <a:off x="6705600" y="28194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53461" name="Text Box 213">
            <a:extLst>
              <a:ext uri="{FF2B5EF4-FFF2-40B4-BE49-F238E27FC236}">
                <a16:creationId xmlns:a16="http://schemas.microsoft.com/office/drawing/2014/main" id="{A1166730-6B5D-40E1-AB69-72968FE09F21}"/>
              </a:ext>
            </a:extLst>
          </p:cNvPr>
          <p:cNvSpPr txBox="1">
            <a:spLocks noChangeArrowheads="1"/>
          </p:cNvSpPr>
          <p:nvPr/>
        </p:nvSpPr>
        <p:spPr bwMode="auto">
          <a:xfrm>
            <a:off x="1360488" y="-31750"/>
            <a:ext cx="6327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u="sng"/>
              <a:t>PRINCIPAIS CARACTERÍSTICAS DA</a:t>
            </a:r>
          </a:p>
          <a:p>
            <a:pPr algn="ctr"/>
            <a:r>
              <a:rPr lang="pt-BR" altLang="pt-BR" sz="2800" b="1" u="sng"/>
              <a:t> FOTOINTERPRETAÇÃO</a:t>
            </a:r>
            <a:r>
              <a:rPr lang="pt-BR" altLang="pt-BR" sz="2800" b="1"/>
              <a:t> </a:t>
            </a:r>
            <a:endParaRPr lang="pt-PT" altLang="pt-BR" sz="2800" b="1"/>
          </a:p>
        </p:txBody>
      </p:sp>
      <p:sp>
        <p:nvSpPr>
          <p:cNvPr id="53465" name="Text Box 217">
            <a:extLst>
              <a:ext uri="{FF2B5EF4-FFF2-40B4-BE49-F238E27FC236}">
                <a16:creationId xmlns:a16="http://schemas.microsoft.com/office/drawing/2014/main" id="{C3132664-474A-4D08-9617-4C6B838D1341}"/>
              </a:ext>
            </a:extLst>
          </p:cNvPr>
          <p:cNvSpPr txBox="1">
            <a:spLocks noChangeArrowheads="1"/>
          </p:cNvSpPr>
          <p:nvPr/>
        </p:nvSpPr>
        <p:spPr bwMode="auto">
          <a:xfrm>
            <a:off x="381000" y="2286000"/>
            <a:ext cx="8534400" cy="28733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solidFill>
                  <a:srgbClr val="000000"/>
                </a:solidFill>
              </a:rPr>
              <a:t>Em áreas vegetadas, o padrão refere-se à distribuição espacial de algumas feições de determinadas vegetações, que podem variar de uma região para outra. </a:t>
            </a:r>
          </a:p>
          <a:p>
            <a:pPr algn="just"/>
            <a:r>
              <a:rPr lang="pt-BR" altLang="pt-BR" sz="2000" b="1" u="sng">
                <a:solidFill>
                  <a:srgbClr val="FF0000"/>
                </a:solidFill>
              </a:rPr>
              <a:t>EX1</a:t>
            </a:r>
            <a:r>
              <a:rPr lang="pt-BR" altLang="pt-BR" sz="2000" b="1">
                <a:solidFill>
                  <a:srgbClr val="FF0000"/>
                </a:solidFill>
              </a:rPr>
              <a:t>:</a:t>
            </a:r>
            <a:r>
              <a:rPr lang="pt-BR" altLang="pt-BR" sz="2000">
                <a:solidFill>
                  <a:schemeClr val="bg2"/>
                </a:solidFill>
              </a:rPr>
              <a:t> presença de carreadores no meio da área é um padrão que serve para diferenciar áreas plantadas com cana-de-açúcar de áreas de pastagem, onde os carreadores não são tão comuns. </a:t>
            </a:r>
          </a:p>
          <a:p>
            <a:pPr algn="just"/>
            <a:r>
              <a:rPr lang="pt-BR" altLang="pt-BR" sz="2000" b="1" u="sng">
                <a:solidFill>
                  <a:srgbClr val="FF0000"/>
                </a:solidFill>
              </a:rPr>
              <a:t>EX2</a:t>
            </a:r>
            <a:r>
              <a:rPr lang="pt-BR" altLang="pt-BR" sz="2000" b="1">
                <a:solidFill>
                  <a:srgbClr val="FF0000"/>
                </a:solidFill>
              </a:rPr>
              <a:t>:</a:t>
            </a:r>
            <a:r>
              <a:rPr lang="pt-BR" altLang="pt-BR" sz="2000">
                <a:solidFill>
                  <a:schemeClr val="bg2"/>
                </a:solidFill>
              </a:rPr>
              <a:t> Drenagem de rios e córregos. Geralmente, o padrão de drenagem, lembra a distribuição dos vasos sanguíneos do corpo humano, e está associado aos tipos de rochas e solos da área mapeada.</a:t>
            </a:r>
          </a:p>
        </p:txBody>
      </p:sp>
      <p:sp>
        <p:nvSpPr>
          <p:cNvPr id="53478" name="Text Box 230">
            <a:extLst>
              <a:ext uri="{FF2B5EF4-FFF2-40B4-BE49-F238E27FC236}">
                <a16:creationId xmlns:a16="http://schemas.microsoft.com/office/drawing/2014/main" id="{D7B79324-1EF8-4BC0-9113-1F18A576908E}"/>
              </a:ext>
            </a:extLst>
          </p:cNvPr>
          <p:cNvSpPr txBox="1">
            <a:spLocks noChangeArrowheads="1"/>
          </p:cNvSpPr>
          <p:nvPr/>
        </p:nvSpPr>
        <p:spPr bwMode="auto">
          <a:xfrm>
            <a:off x="381000" y="1524000"/>
            <a:ext cx="1506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PADRÃO</a:t>
            </a:r>
          </a:p>
        </p:txBody>
      </p:sp>
      <p:sp>
        <p:nvSpPr>
          <p:cNvPr id="53479" name="AutoShape 231">
            <a:hlinkClick r:id="" action="ppaction://hlinkshowjump?jump=nextslide"/>
            <a:extLst>
              <a:ext uri="{FF2B5EF4-FFF2-40B4-BE49-F238E27FC236}">
                <a16:creationId xmlns:a16="http://schemas.microsoft.com/office/drawing/2014/main" id="{4107B5A1-4B9D-4C9D-BA0E-313CEC38A5F7}"/>
              </a:ext>
            </a:extLst>
          </p:cNvPr>
          <p:cNvSpPr>
            <a:spLocks noChangeArrowheads="1"/>
          </p:cNvSpPr>
          <p:nvPr/>
        </p:nvSpPr>
        <p:spPr bwMode="auto">
          <a:xfrm>
            <a:off x="2590800" y="56388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478"/>
                                        </p:tgtEl>
                                        <p:attrNameLst>
                                          <p:attrName>style.visibility</p:attrName>
                                        </p:attrNameLst>
                                      </p:cBhvr>
                                      <p:to>
                                        <p:strVal val="visible"/>
                                      </p:to>
                                    </p:set>
                                    <p:animEffect transition="in" filter="box(in)">
                                      <p:cBhvr>
                                        <p:cTn id="7" dur="500"/>
                                        <p:tgtEl>
                                          <p:spTgt spid="53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465">
                                            <p:bg/>
                                          </p:spTgt>
                                        </p:tgtEl>
                                        <p:attrNameLst>
                                          <p:attrName>style.visibility</p:attrName>
                                        </p:attrNameLst>
                                      </p:cBhvr>
                                      <p:to>
                                        <p:strVal val="visible"/>
                                      </p:to>
                                    </p:set>
                                    <p:animEffect transition="in" filter="box(in)">
                                      <p:cBhvr>
                                        <p:cTn id="12" dur="500"/>
                                        <p:tgtEl>
                                          <p:spTgt spid="5346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3465">
                                            <p:txEl>
                                              <p:pRg st="0" end="0"/>
                                            </p:txEl>
                                          </p:spTgt>
                                        </p:tgtEl>
                                        <p:attrNameLst>
                                          <p:attrName>style.visibility</p:attrName>
                                        </p:attrNameLst>
                                      </p:cBhvr>
                                      <p:to>
                                        <p:strVal val="visible"/>
                                      </p:to>
                                    </p:set>
                                    <p:animEffect transition="in" filter="box(in)">
                                      <p:cBhvr>
                                        <p:cTn id="17" dur="500"/>
                                        <p:tgtEl>
                                          <p:spTgt spid="5346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3465">
                                            <p:txEl>
                                              <p:pRg st="1" end="1"/>
                                            </p:txEl>
                                          </p:spTgt>
                                        </p:tgtEl>
                                        <p:attrNameLst>
                                          <p:attrName>style.visibility</p:attrName>
                                        </p:attrNameLst>
                                      </p:cBhvr>
                                      <p:to>
                                        <p:strVal val="visible"/>
                                      </p:to>
                                    </p:set>
                                    <p:animEffect transition="in" filter="box(in)">
                                      <p:cBhvr>
                                        <p:cTn id="22" dur="500"/>
                                        <p:tgtEl>
                                          <p:spTgt spid="5346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3465">
                                            <p:txEl>
                                              <p:pRg st="2" end="2"/>
                                            </p:txEl>
                                          </p:spTgt>
                                        </p:tgtEl>
                                        <p:attrNameLst>
                                          <p:attrName>style.visibility</p:attrName>
                                        </p:attrNameLst>
                                      </p:cBhvr>
                                      <p:to>
                                        <p:strVal val="visible"/>
                                      </p:to>
                                    </p:set>
                                    <p:animEffect transition="in" filter="box(in)">
                                      <p:cBhvr>
                                        <p:cTn id="27" dur="500"/>
                                        <p:tgtEl>
                                          <p:spTgt spid="5346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3479"/>
                                        </p:tgtEl>
                                        <p:attrNameLst>
                                          <p:attrName>style.visibility</p:attrName>
                                        </p:attrNameLst>
                                      </p:cBhvr>
                                      <p:to>
                                        <p:strVal val="visible"/>
                                      </p:to>
                                    </p:set>
                                    <p:animEffect transition="in" filter="wipe(down)">
                                      <p:cBhvr>
                                        <p:cTn id="32" dur="145">
                                          <p:stCondLst>
                                            <p:cond delay="0"/>
                                          </p:stCondLst>
                                        </p:cTn>
                                        <p:tgtEl>
                                          <p:spTgt spid="53479"/>
                                        </p:tgtEl>
                                      </p:cBhvr>
                                    </p:animEffect>
                                    <p:anim calcmode="lin" valueType="num">
                                      <p:cBhvr>
                                        <p:cTn id="33" dur="456" tmFilter="0,0; 0.14,0.36; 0.43,0.73; 0.71,0.91; 1.0,1.0">
                                          <p:stCondLst>
                                            <p:cond delay="0"/>
                                          </p:stCondLst>
                                        </p:cTn>
                                        <p:tgtEl>
                                          <p:spTgt spid="53479"/>
                                        </p:tgtEl>
                                        <p:attrNameLst>
                                          <p:attrName>ppt_x</p:attrName>
                                        </p:attrNameLst>
                                      </p:cBhvr>
                                      <p:tavLst>
                                        <p:tav tm="0">
                                          <p:val>
                                            <p:strVal val="#ppt_x-0.25"/>
                                          </p:val>
                                        </p:tav>
                                        <p:tav tm="100000">
                                          <p:val>
                                            <p:strVal val="#ppt_x"/>
                                          </p:val>
                                        </p:tav>
                                      </p:tavLst>
                                    </p:anim>
                                    <p:anim calcmode="lin" valueType="num">
                                      <p:cBhvr>
                                        <p:cTn id="34" dur="166" tmFilter="0.0,0.0; 0.25,0.07; 0.50,0.2; 0.75,0.467; 1.0,1.0">
                                          <p:stCondLst>
                                            <p:cond delay="0"/>
                                          </p:stCondLst>
                                        </p:cTn>
                                        <p:tgtEl>
                                          <p:spTgt spid="53479"/>
                                        </p:tgtEl>
                                        <p:attrNameLst>
                                          <p:attrName>ppt_y</p:attrName>
                                        </p:attrNameLst>
                                      </p:cBhvr>
                                      <p:tavLst>
                                        <p:tav tm="0" fmla="#ppt_y-sin(pi*$)/3">
                                          <p:val>
                                            <p:fltVal val="0.5"/>
                                          </p:val>
                                        </p:tav>
                                        <p:tav tm="100000">
                                          <p:val>
                                            <p:fltVal val="1"/>
                                          </p:val>
                                        </p:tav>
                                      </p:tavLst>
                                    </p:anim>
                                    <p:anim calcmode="lin" valueType="num">
                                      <p:cBhvr>
                                        <p:cTn id="35" dur="166" tmFilter="0, 0; 0.125,0.2665; 0.25,0.4; 0.375,0.465; 0.5,0.5;  0.625,0.535; 0.75,0.6; 0.875,0.7335; 1,1">
                                          <p:stCondLst>
                                            <p:cond delay="166"/>
                                          </p:stCondLst>
                                        </p:cTn>
                                        <p:tgtEl>
                                          <p:spTgt spid="53479"/>
                                        </p:tgtEl>
                                        <p:attrNameLst>
                                          <p:attrName>ppt_y</p:attrName>
                                        </p:attrNameLst>
                                      </p:cBhvr>
                                      <p:tavLst>
                                        <p:tav tm="0" fmla="#ppt_y-sin(pi*$)/9">
                                          <p:val>
                                            <p:fltVal val="0"/>
                                          </p:val>
                                        </p:tav>
                                        <p:tav tm="100000">
                                          <p:val>
                                            <p:fltVal val="1"/>
                                          </p:val>
                                        </p:tav>
                                      </p:tavLst>
                                    </p:anim>
                                    <p:anim calcmode="lin" valueType="num">
                                      <p:cBhvr>
                                        <p:cTn id="36" dur="83" tmFilter="0, 0; 0.125,0.2665; 0.25,0.4; 0.375,0.465; 0.5,0.5;  0.625,0.535; 0.75,0.6; 0.875,0.7335; 1,1">
                                          <p:stCondLst>
                                            <p:cond delay="331"/>
                                          </p:stCondLst>
                                        </p:cTn>
                                        <p:tgtEl>
                                          <p:spTgt spid="53479"/>
                                        </p:tgtEl>
                                        <p:attrNameLst>
                                          <p:attrName>ppt_y</p:attrName>
                                        </p:attrNameLst>
                                      </p:cBhvr>
                                      <p:tavLst>
                                        <p:tav tm="0" fmla="#ppt_y-sin(pi*$)/27">
                                          <p:val>
                                            <p:fltVal val="0"/>
                                          </p:val>
                                        </p:tav>
                                        <p:tav tm="100000">
                                          <p:val>
                                            <p:fltVal val="1"/>
                                          </p:val>
                                        </p:tav>
                                      </p:tavLst>
                                    </p:anim>
                                    <p:anim calcmode="lin" valueType="num">
                                      <p:cBhvr>
                                        <p:cTn id="37" dur="41" tmFilter="0, 0; 0.125,0.2665; 0.25,0.4; 0.375,0.465; 0.5,0.5;  0.625,0.535; 0.75,0.6; 0.875,0.7335; 1,1">
                                          <p:stCondLst>
                                            <p:cond delay="414"/>
                                          </p:stCondLst>
                                        </p:cTn>
                                        <p:tgtEl>
                                          <p:spTgt spid="53479"/>
                                        </p:tgtEl>
                                        <p:attrNameLst>
                                          <p:attrName>ppt_y</p:attrName>
                                        </p:attrNameLst>
                                      </p:cBhvr>
                                      <p:tavLst>
                                        <p:tav tm="0" fmla="#ppt_y-sin(pi*$)/81">
                                          <p:val>
                                            <p:fltVal val="0"/>
                                          </p:val>
                                        </p:tav>
                                        <p:tav tm="100000">
                                          <p:val>
                                            <p:fltVal val="1"/>
                                          </p:val>
                                        </p:tav>
                                      </p:tavLst>
                                    </p:anim>
                                    <p:animScale>
                                      <p:cBhvr>
                                        <p:cTn id="38" dur="7">
                                          <p:stCondLst>
                                            <p:cond delay="162"/>
                                          </p:stCondLst>
                                        </p:cTn>
                                        <p:tgtEl>
                                          <p:spTgt spid="53479"/>
                                        </p:tgtEl>
                                      </p:cBhvr>
                                      <p:to x="100000" y="60000"/>
                                    </p:animScale>
                                    <p:animScale>
                                      <p:cBhvr>
                                        <p:cTn id="39" dur="41" decel="50000">
                                          <p:stCondLst>
                                            <p:cond delay="169"/>
                                          </p:stCondLst>
                                        </p:cTn>
                                        <p:tgtEl>
                                          <p:spTgt spid="53479"/>
                                        </p:tgtEl>
                                      </p:cBhvr>
                                      <p:to x="100000" y="100000"/>
                                    </p:animScale>
                                    <p:animScale>
                                      <p:cBhvr>
                                        <p:cTn id="40" dur="7">
                                          <p:stCondLst>
                                            <p:cond delay="328"/>
                                          </p:stCondLst>
                                        </p:cTn>
                                        <p:tgtEl>
                                          <p:spTgt spid="53479"/>
                                        </p:tgtEl>
                                      </p:cBhvr>
                                      <p:to x="100000" y="80000"/>
                                    </p:animScale>
                                    <p:animScale>
                                      <p:cBhvr>
                                        <p:cTn id="41" dur="41" decel="50000">
                                          <p:stCondLst>
                                            <p:cond delay="335"/>
                                          </p:stCondLst>
                                        </p:cTn>
                                        <p:tgtEl>
                                          <p:spTgt spid="53479"/>
                                        </p:tgtEl>
                                      </p:cBhvr>
                                      <p:to x="100000" y="100000"/>
                                    </p:animScale>
                                    <p:animScale>
                                      <p:cBhvr>
                                        <p:cTn id="42" dur="7">
                                          <p:stCondLst>
                                            <p:cond delay="410"/>
                                          </p:stCondLst>
                                        </p:cTn>
                                        <p:tgtEl>
                                          <p:spTgt spid="53479"/>
                                        </p:tgtEl>
                                      </p:cBhvr>
                                      <p:to x="100000" y="90000"/>
                                    </p:animScale>
                                    <p:animScale>
                                      <p:cBhvr>
                                        <p:cTn id="43" dur="41" decel="50000">
                                          <p:stCondLst>
                                            <p:cond delay="417"/>
                                          </p:stCondLst>
                                        </p:cTn>
                                        <p:tgtEl>
                                          <p:spTgt spid="53479"/>
                                        </p:tgtEl>
                                      </p:cBhvr>
                                      <p:to x="100000" y="100000"/>
                                    </p:animScale>
                                    <p:animScale>
                                      <p:cBhvr>
                                        <p:cTn id="44" dur="7">
                                          <p:stCondLst>
                                            <p:cond delay="452"/>
                                          </p:stCondLst>
                                        </p:cTn>
                                        <p:tgtEl>
                                          <p:spTgt spid="53479"/>
                                        </p:tgtEl>
                                      </p:cBhvr>
                                      <p:to x="100000" y="95000"/>
                                    </p:animScale>
                                    <p:animScale>
                                      <p:cBhvr>
                                        <p:cTn id="45" dur="41" decel="50000">
                                          <p:stCondLst>
                                            <p:cond delay="458"/>
                                          </p:stCondLst>
                                        </p:cTn>
                                        <p:tgtEl>
                                          <p:spTgt spid="53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5" grpId="0" build="p" animBg="1"/>
      <p:bldP spid="53478" grpId="0"/>
      <p:bldP spid="534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48602" name="Group 122">
            <a:extLst>
              <a:ext uri="{FF2B5EF4-FFF2-40B4-BE49-F238E27FC236}">
                <a16:creationId xmlns:a16="http://schemas.microsoft.com/office/drawing/2014/main" id="{47CAFA89-12C9-404C-950B-FEE2329CFDFE}"/>
              </a:ext>
            </a:extLst>
          </p:cNvPr>
          <p:cNvGrpSpPr>
            <a:grpSpLocks/>
          </p:cNvGrpSpPr>
          <p:nvPr/>
        </p:nvGrpSpPr>
        <p:grpSpPr bwMode="auto">
          <a:xfrm>
            <a:off x="762000" y="274638"/>
            <a:ext cx="7589838" cy="6323012"/>
            <a:chOff x="480" y="173"/>
            <a:chExt cx="4781" cy="3983"/>
          </a:xfrm>
        </p:grpSpPr>
        <p:sp>
          <p:nvSpPr>
            <p:cNvPr id="148599" name="Text Box 119">
              <a:extLst>
                <a:ext uri="{FF2B5EF4-FFF2-40B4-BE49-F238E27FC236}">
                  <a16:creationId xmlns:a16="http://schemas.microsoft.com/office/drawing/2014/main" id="{DA853CE8-E9F5-4888-A2EC-D3CA58625EDF}"/>
                </a:ext>
              </a:extLst>
            </p:cNvPr>
            <p:cNvSpPr txBox="1">
              <a:spLocks noChangeArrowheads="1"/>
            </p:cNvSpPr>
            <p:nvPr/>
          </p:nvSpPr>
          <p:spPr bwMode="auto">
            <a:xfrm>
              <a:off x="576" y="3408"/>
              <a:ext cx="459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Imagem do Lansat e esquemas de padrões de drenagens: radial, paralelo, dendrídico e retangular</a:t>
              </a:r>
            </a:p>
          </p:txBody>
        </p:sp>
        <p:pic>
          <p:nvPicPr>
            <p:cNvPr id="148601" name="Picture 121" descr="Cap12_1">
              <a:extLst>
                <a:ext uri="{FF2B5EF4-FFF2-40B4-BE49-F238E27FC236}">
                  <a16:creationId xmlns:a16="http://schemas.microsoft.com/office/drawing/2014/main" id="{97D137E8-4433-4429-8080-0F74BF736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73"/>
              <a:ext cx="4781" cy="3199"/>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4501" name="Text Box 5">
            <a:extLst>
              <a:ext uri="{FF2B5EF4-FFF2-40B4-BE49-F238E27FC236}">
                <a16:creationId xmlns:a16="http://schemas.microsoft.com/office/drawing/2014/main" id="{B3CC2DF5-DDD8-49A1-B3D4-380193F96C94}"/>
              </a:ext>
            </a:extLst>
          </p:cNvPr>
          <p:cNvSpPr txBox="1">
            <a:spLocks noChangeArrowheads="1"/>
          </p:cNvSpPr>
          <p:nvPr/>
        </p:nvSpPr>
        <p:spPr bwMode="auto">
          <a:xfrm>
            <a:off x="381000" y="1546225"/>
            <a:ext cx="8534400" cy="3117850"/>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solidFill>
                  <a:srgbClr val="000000"/>
                </a:solidFill>
              </a:rPr>
              <a:t>A tonalidade é um parâmetro qualitativo, ou seja, indica a presença de alvos com reflectâncias diferentes. </a:t>
            </a:r>
          </a:p>
          <a:p>
            <a:pPr algn="just"/>
            <a:r>
              <a:rPr lang="pt-BR" altLang="pt-BR" sz="2000" b="1" u="sng">
                <a:solidFill>
                  <a:srgbClr val="FF0000"/>
                </a:solidFill>
              </a:rPr>
              <a:t>EX1</a:t>
            </a:r>
            <a:r>
              <a:rPr lang="pt-BR" altLang="pt-BR" sz="2000" b="1">
                <a:solidFill>
                  <a:srgbClr val="FF0000"/>
                </a:solidFill>
              </a:rPr>
              <a:t>:</a:t>
            </a:r>
            <a:r>
              <a:rPr lang="pt-BR" altLang="pt-BR" sz="2000">
                <a:solidFill>
                  <a:schemeClr val="bg2"/>
                </a:solidFill>
              </a:rPr>
              <a:t> Como poderá ser visto na póxima figura, às vezes dois alvos distintos apresentam  tonalidades (tons de cinza) semelhantes, como será o caso da área dentro do círculo (corpo d’água) e áreas de florestas (retângulo-escuro no canto superior da foto). </a:t>
            </a:r>
          </a:p>
          <a:p>
            <a:pPr algn="just"/>
            <a:r>
              <a:rPr lang="pt-BR" altLang="pt-BR" sz="2000" b="1" u="sng">
                <a:solidFill>
                  <a:srgbClr val="FF0000"/>
                </a:solidFill>
              </a:rPr>
              <a:t>OBS</a:t>
            </a:r>
            <a:r>
              <a:rPr lang="pt-BR" altLang="pt-BR" sz="2000" b="1">
                <a:solidFill>
                  <a:srgbClr val="FF0000"/>
                </a:solidFill>
              </a:rPr>
              <a:t>:</a:t>
            </a:r>
            <a:r>
              <a:rPr lang="pt-BR" altLang="pt-BR" sz="2000">
                <a:solidFill>
                  <a:schemeClr val="bg2"/>
                </a:solidFill>
              </a:rPr>
              <a:t> A latitude, o mês e a hora são variáveis que interferem na qualidade das informações contidas nas fotografias.</a:t>
            </a:r>
          </a:p>
          <a:p>
            <a:pPr algn="just"/>
            <a:r>
              <a:rPr lang="pt-BR" altLang="pt-BR">
                <a:solidFill>
                  <a:srgbClr val="000000"/>
                </a:solidFill>
              </a:rPr>
              <a:t>A cor é muito empregada no lugar da tonalidade, porque o olhos humanos estão mais habituados a enxergar objetos coloridos do que objetos em tons de cinza.</a:t>
            </a:r>
          </a:p>
        </p:txBody>
      </p:sp>
      <p:sp>
        <p:nvSpPr>
          <p:cNvPr id="234502" name="Text Box 6">
            <a:extLst>
              <a:ext uri="{FF2B5EF4-FFF2-40B4-BE49-F238E27FC236}">
                <a16:creationId xmlns:a16="http://schemas.microsoft.com/office/drawing/2014/main" id="{BA14B501-B340-4CF9-854F-474D58453378}"/>
              </a:ext>
            </a:extLst>
          </p:cNvPr>
          <p:cNvSpPr txBox="1">
            <a:spLocks noChangeArrowheads="1"/>
          </p:cNvSpPr>
          <p:nvPr/>
        </p:nvSpPr>
        <p:spPr bwMode="auto">
          <a:xfrm>
            <a:off x="381000" y="381000"/>
            <a:ext cx="345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u="sng">
                <a:solidFill>
                  <a:srgbClr val="FFFF00"/>
                </a:solidFill>
              </a:rPr>
              <a:t>TONALIDADE DE COR</a:t>
            </a:r>
          </a:p>
        </p:txBody>
      </p:sp>
      <p:sp>
        <p:nvSpPr>
          <p:cNvPr id="234503" name="AutoShape 7">
            <a:hlinkClick r:id="" action="ppaction://hlinkshowjump?jump=nextslide"/>
            <a:extLst>
              <a:ext uri="{FF2B5EF4-FFF2-40B4-BE49-F238E27FC236}">
                <a16:creationId xmlns:a16="http://schemas.microsoft.com/office/drawing/2014/main" id="{23792914-4711-4596-8F15-306DFDB4ACB8}"/>
              </a:ext>
            </a:extLst>
          </p:cNvPr>
          <p:cNvSpPr>
            <a:spLocks noChangeArrowheads="1"/>
          </p:cNvSpPr>
          <p:nvPr/>
        </p:nvSpPr>
        <p:spPr bwMode="auto">
          <a:xfrm>
            <a:off x="2438400" y="51816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4501">
                                            <p:bg/>
                                          </p:spTgt>
                                        </p:tgtEl>
                                        <p:attrNameLst>
                                          <p:attrName>style.visibility</p:attrName>
                                        </p:attrNameLst>
                                      </p:cBhvr>
                                      <p:to>
                                        <p:strVal val="visible"/>
                                      </p:to>
                                    </p:set>
                                    <p:animEffect transition="in" filter="box(in)">
                                      <p:cBhvr>
                                        <p:cTn id="7" dur="500"/>
                                        <p:tgtEl>
                                          <p:spTgt spid="23450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4501">
                                            <p:txEl>
                                              <p:pRg st="0" end="0"/>
                                            </p:txEl>
                                          </p:spTgt>
                                        </p:tgtEl>
                                        <p:attrNameLst>
                                          <p:attrName>style.visibility</p:attrName>
                                        </p:attrNameLst>
                                      </p:cBhvr>
                                      <p:to>
                                        <p:strVal val="visible"/>
                                      </p:to>
                                    </p:set>
                                    <p:animEffect transition="in" filter="box(in)">
                                      <p:cBhvr>
                                        <p:cTn id="12" dur="500"/>
                                        <p:tgtEl>
                                          <p:spTgt spid="2345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4501">
                                            <p:txEl>
                                              <p:pRg st="1" end="1"/>
                                            </p:txEl>
                                          </p:spTgt>
                                        </p:tgtEl>
                                        <p:attrNameLst>
                                          <p:attrName>style.visibility</p:attrName>
                                        </p:attrNameLst>
                                      </p:cBhvr>
                                      <p:to>
                                        <p:strVal val="visible"/>
                                      </p:to>
                                    </p:set>
                                    <p:animEffect transition="in" filter="box(in)">
                                      <p:cBhvr>
                                        <p:cTn id="17" dur="500"/>
                                        <p:tgtEl>
                                          <p:spTgt spid="2345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4501">
                                            <p:txEl>
                                              <p:pRg st="2" end="2"/>
                                            </p:txEl>
                                          </p:spTgt>
                                        </p:tgtEl>
                                        <p:attrNameLst>
                                          <p:attrName>style.visibility</p:attrName>
                                        </p:attrNameLst>
                                      </p:cBhvr>
                                      <p:to>
                                        <p:strVal val="visible"/>
                                      </p:to>
                                    </p:set>
                                    <p:animEffect transition="in" filter="box(in)">
                                      <p:cBhvr>
                                        <p:cTn id="22" dur="500"/>
                                        <p:tgtEl>
                                          <p:spTgt spid="23450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4501">
                                            <p:txEl>
                                              <p:pRg st="3" end="3"/>
                                            </p:txEl>
                                          </p:spTgt>
                                        </p:tgtEl>
                                        <p:attrNameLst>
                                          <p:attrName>style.visibility</p:attrName>
                                        </p:attrNameLst>
                                      </p:cBhvr>
                                      <p:to>
                                        <p:strVal val="visible"/>
                                      </p:to>
                                    </p:set>
                                    <p:animEffect transition="in" filter="box(in)">
                                      <p:cBhvr>
                                        <p:cTn id="27" dur="500"/>
                                        <p:tgtEl>
                                          <p:spTgt spid="23450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34503"/>
                                        </p:tgtEl>
                                        <p:attrNameLst>
                                          <p:attrName>style.visibility</p:attrName>
                                        </p:attrNameLst>
                                      </p:cBhvr>
                                      <p:to>
                                        <p:strVal val="visible"/>
                                      </p:to>
                                    </p:set>
                                    <p:animEffect transition="in" filter="wheel(4)">
                                      <p:cBhvr>
                                        <p:cTn id="32" dur="1000"/>
                                        <p:tgtEl>
                                          <p:spTgt spid="234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build="p" animBg="1"/>
      <p:bldP spid="2345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4262" name="Group 6">
            <a:extLst>
              <a:ext uri="{FF2B5EF4-FFF2-40B4-BE49-F238E27FC236}">
                <a16:creationId xmlns:a16="http://schemas.microsoft.com/office/drawing/2014/main" id="{B00567A2-16B7-4563-A750-6F96CC40D7F3}"/>
              </a:ext>
            </a:extLst>
          </p:cNvPr>
          <p:cNvGrpSpPr>
            <a:grpSpLocks/>
          </p:cNvGrpSpPr>
          <p:nvPr/>
        </p:nvGrpSpPr>
        <p:grpSpPr bwMode="auto">
          <a:xfrm>
            <a:off x="914400" y="304800"/>
            <a:ext cx="7297738" cy="6324600"/>
            <a:chOff x="576" y="192"/>
            <a:chExt cx="4597" cy="3984"/>
          </a:xfrm>
        </p:grpSpPr>
        <p:sp>
          <p:nvSpPr>
            <p:cNvPr id="224259" name="Text Box 3">
              <a:extLst>
                <a:ext uri="{FF2B5EF4-FFF2-40B4-BE49-F238E27FC236}">
                  <a16:creationId xmlns:a16="http://schemas.microsoft.com/office/drawing/2014/main" id="{C847A571-15C8-406B-874D-2C91993B8615}"/>
                </a:ext>
              </a:extLst>
            </p:cNvPr>
            <p:cNvSpPr txBox="1">
              <a:spLocks noChangeArrowheads="1"/>
            </p:cNvSpPr>
            <p:nvPr/>
          </p:nvSpPr>
          <p:spPr bwMode="auto">
            <a:xfrm>
              <a:off x="576" y="3658"/>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Foto aérea para mostrar diferentes tons de cinza dos alvos fotografados</a:t>
              </a:r>
            </a:p>
          </p:txBody>
        </p:sp>
        <p:pic>
          <p:nvPicPr>
            <p:cNvPr id="224261" name="Picture 5" descr="Cap12_2">
              <a:extLst>
                <a:ext uri="{FF2B5EF4-FFF2-40B4-BE49-F238E27FC236}">
                  <a16:creationId xmlns:a16="http://schemas.microsoft.com/office/drawing/2014/main" id="{CCF7677E-8F31-40F8-87B8-DF59C008C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192"/>
              <a:ext cx="3271" cy="336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25286" name="Group 6">
            <a:extLst>
              <a:ext uri="{FF2B5EF4-FFF2-40B4-BE49-F238E27FC236}">
                <a16:creationId xmlns:a16="http://schemas.microsoft.com/office/drawing/2014/main" id="{C3D167E6-0726-4ABF-AB91-D210F83BD215}"/>
              </a:ext>
            </a:extLst>
          </p:cNvPr>
          <p:cNvGrpSpPr>
            <a:grpSpLocks/>
          </p:cNvGrpSpPr>
          <p:nvPr/>
        </p:nvGrpSpPr>
        <p:grpSpPr bwMode="auto">
          <a:xfrm>
            <a:off x="914400" y="298450"/>
            <a:ext cx="7297738" cy="6330950"/>
            <a:chOff x="576" y="188"/>
            <a:chExt cx="4597" cy="3988"/>
          </a:xfrm>
        </p:grpSpPr>
        <p:sp>
          <p:nvSpPr>
            <p:cNvPr id="225283" name="Text Box 3">
              <a:extLst>
                <a:ext uri="{FF2B5EF4-FFF2-40B4-BE49-F238E27FC236}">
                  <a16:creationId xmlns:a16="http://schemas.microsoft.com/office/drawing/2014/main" id="{8C84764D-2E6A-4B00-94ED-1C8D333EEE4E}"/>
                </a:ext>
              </a:extLst>
            </p:cNvPr>
            <p:cNvSpPr txBox="1">
              <a:spLocks noChangeArrowheads="1"/>
            </p:cNvSpPr>
            <p:nvPr/>
          </p:nvSpPr>
          <p:spPr bwMode="auto">
            <a:xfrm>
              <a:off x="576" y="3658"/>
              <a:ext cx="459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a:t>Foto aérea contendo colorações associadas a diferentes tipos de ocupação do solo</a:t>
              </a:r>
            </a:p>
          </p:txBody>
        </p:sp>
        <p:pic>
          <p:nvPicPr>
            <p:cNvPr id="225285" name="Picture 5" descr="Cap12_3">
              <a:extLst>
                <a:ext uri="{FF2B5EF4-FFF2-40B4-BE49-F238E27FC236}">
                  <a16:creationId xmlns:a16="http://schemas.microsoft.com/office/drawing/2014/main" id="{5FB438DE-340B-48D0-871A-436716660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88"/>
              <a:ext cx="4128" cy="346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5525" name="Text Box 5">
            <a:extLst>
              <a:ext uri="{FF2B5EF4-FFF2-40B4-BE49-F238E27FC236}">
                <a16:creationId xmlns:a16="http://schemas.microsoft.com/office/drawing/2014/main" id="{425792EC-C05F-4092-AE48-11212FC9880B}"/>
              </a:ext>
            </a:extLst>
          </p:cNvPr>
          <p:cNvSpPr txBox="1">
            <a:spLocks noChangeArrowheads="1"/>
          </p:cNvSpPr>
          <p:nvPr/>
        </p:nvSpPr>
        <p:spPr bwMode="auto">
          <a:xfrm>
            <a:off x="381000" y="1546225"/>
            <a:ext cx="8534400" cy="13493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b="1" u="sng">
                <a:solidFill>
                  <a:srgbClr val="000000"/>
                </a:solidFill>
              </a:rPr>
              <a:t>FILMES INFRAVERMELHO COLORIDO OU FALSA-COR:</a:t>
            </a:r>
            <a:r>
              <a:rPr lang="pt-BR" altLang="pt-BR" sz="2000">
                <a:solidFill>
                  <a:srgbClr val="000000"/>
                </a:solidFill>
              </a:rPr>
              <a:t> </a:t>
            </a:r>
          </a:p>
          <a:p>
            <a:pPr algn="just"/>
            <a:r>
              <a:rPr lang="pt-BR" altLang="pt-BR" sz="2000" b="1" u="sng">
                <a:solidFill>
                  <a:srgbClr val="FF0000"/>
                </a:solidFill>
              </a:rPr>
              <a:t>EX1</a:t>
            </a:r>
            <a:r>
              <a:rPr lang="pt-BR" altLang="pt-BR" sz="2000" b="1">
                <a:solidFill>
                  <a:srgbClr val="FF0000"/>
                </a:solidFill>
              </a:rPr>
              <a:t>: </a:t>
            </a:r>
            <a:r>
              <a:rPr lang="pt-BR" altLang="pt-BR" sz="2000">
                <a:solidFill>
                  <a:schemeClr val="bg2"/>
                </a:solidFill>
              </a:rPr>
              <a:t>Como a vegetação reflete mais nesta faixa do espectro, torna-s mais fácil identificar tipos de vegetação aparentemente semelhantes nas fotos aéreas coloridas normais.  </a:t>
            </a:r>
          </a:p>
        </p:txBody>
      </p:sp>
      <p:sp>
        <p:nvSpPr>
          <p:cNvPr id="235526" name="AutoShape 6">
            <a:hlinkClick r:id="" action="ppaction://hlinkshowjump?jump=nextslide"/>
            <a:extLst>
              <a:ext uri="{FF2B5EF4-FFF2-40B4-BE49-F238E27FC236}">
                <a16:creationId xmlns:a16="http://schemas.microsoft.com/office/drawing/2014/main" id="{9E6B3E7B-5010-4720-99D0-CF849FAF33E3}"/>
              </a:ext>
            </a:extLst>
          </p:cNvPr>
          <p:cNvSpPr>
            <a:spLocks noChangeArrowheads="1"/>
          </p:cNvSpPr>
          <p:nvPr/>
        </p:nvSpPr>
        <p:spPr bwMode="auto">
          <a:xfrm>
            <a:off x="2438400" y="3581400"/>
            <a:ext cx="4267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solidFill>
                  <a:srgbClr val="000000"/>
                </a:solidFill>
              </a:rPr>
              <a:t>VEJA EXEMPLOS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5526"/>
                                        </p:tgtEl>
                                        <p:attrNameLst>
                                          <p:attrName>style.visibility</p:attrName>
                                        </p:attrNameLst>
                                      </p:cBhvr>
                                      <p:to>
                                        <p:strVal val="visible"/>
                                      </p:to>
                                    </p:set>
                                    <p:animEffect transition="in" filter="wheel(4)">
                                      <p:cBhvr>
                                        <p:cTn id="7" dur="10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resentação na sessão de deb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39_TF03460637.potx" id="{9EDB2545-F345-4B2D-9D28-A0E8BECC57B1}" vid="{0FCA38F6-25A2-4296-9267-176A1E2DB94B}"/>
    </a:ext>
  </a:extLst>
</a:theme>
</file>

<file path=ppt/theme/theme3.xml><?xml version="1.0" encoding="utf-8"?>
<a:theme xmlns:a="http://schemas.openxmlformats.org/drawingml/2006/main" name="2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3120</TotalTime>
  <Words>1230</Words>
  <Application>Microsoft Office PowerPoint</Application>
  <PresentationFormat>Apresentação na tela (4:3)</PresentationFormat>
  <Paragraphs>104</Paragraphs>
  <Slides>24</Slides>
  <Notes>1</Notes>
  <HiddenSlides>0</HiddenSlides>
  <MMClips>0</MMClips>
  <ScaleCrop>false</ScaleCrop>
  <HeadingPairs>
    <vt:vector size="8" baseType="variant">
      <vt:variant>
        <vt:lpstr>Fontes usadas</vt:lpstr>
      </vt:variant>
      <vt:variant>
        <vt:i4>12</vt:i4>
      </vt:variant>
      <vt:variant>
        <vt:lpstr>Tema</vt:lpstr>
      </vt:variant>
      <vt:variant>
        <vt:i4>4</vt:i4>
      </vt:variant>
      <vt:variant>
        <vt:lpstr>Servidores OLE inseridos</vt:lpstr>
      </vt:variant>
      <vt:variant>
        <vt:i4>1</vt:i4>
      </vt:variant>
      <vt:variant>
        <vt:lpstr>Títulos de slides</vt:lpstr>
      </vt:variant>
      <vt:variant>
        <vt:i4>24</vt:i4>
      </vt:variant>
    </vt:vector>
  </HeadingPairs>
  <TitlesOfParts>
    <vt:vector size="41" baseType="lpstr">
      <vt:lpstr>Arial</vt:lpstr>
      <vt:lpstr>Arial Black</vt:lpstr>
      <vt:lpstr>Calibri</vt:lpstr>
      <vt:lpstr>Century Gothic</vt:lpstr>
      <vt:lpstr>Helvetica</vt:lpstr>
      <vt:lpstr>Palatino Linotype</vt:lpstr>
      <vt:lpstr>Tahoma</vt:lpstr>
      <vt:lpstr>Times New Roman</vt:lpstr>
      <vt:lpstr>times new roman, new york, time</vt:lpstr>
      <vt:lpstr>Wingdings</vt:lpstr>
      <vt:lpstr>Wingdings 2</vt:lpstr>
      <vt:lpstr>Wingdings 3</vt:lpstr>
      <vt:lpstr>Oceano</vt:lpstr>
      <vt:lpstr>1_Apresentação na sessão de debate</vt:lpstr>
      <vt:lpstr>2_Cacho</vt:lpstr>
      <vt:lpstr>1_Cacho</vt:lpstr>
      <vt:lpstr>Equation</vt:lpstr>
      <vt:lpstr>Sensoriamento  Remoto (SR)</vt:lpstr>
      <vt:lpstr>Apresentação do PowerPoint</vt:lpstr>
      <vt:lpstr>AULA 14 Metodologia de Análise de Dados Coletados por Sensores Suborbitais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Agradeço pela Interpretação da Aula</vt:lpstr>
      <vt:lpstr>Apresentação do PowerPoint</vt:lpstr>
      <vt:lpstr>Apresentação do PowerPoint</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Alexandre Rosa dos Santos</cp:lastModifiedBy>
  <cp:revision>382</cp:revision>
  <dcterms:created xsi:type="dcterms:W3CDTF">2004-09-18T14:04:47Z</dcterms:created>
  <dcterms:modified xsi:type="dcterms:W3CDTF">2023-09-10T22:51:08Z</dcterms:modified>
</cp:coreProperties>
</file>