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10" r:id="rId2"/>
    <p:sldMasterId id="2147483722" r:id="rId3"/>
    <p:sldMasterId id="2147483739" r:id="rId4"/>
  </p:sldMasterIdLst>
  <p:notesMasterIdLst>
    <p:notesMasterId r:id="rId11"/>
  </p:notesMasterIdLst>
  <p:sldIdLst>
    <p:sldId id="383" r:id="rId5"/>
    <p:sldId id="384" r:id="rId6"/>
    <p:sldId id="286" r:id="rId7"/>
    <p:sldId id="385" r:id="rId8"/>
    <p:sldId id="386" r:id="rId9"/>
    <p:sldId id="315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660033"/>
    <a:srgbClr val="9999FF"/>
    <a:srgbClr val="99CCFF"/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90412-D398-460F-867B-B710ACEF218C}" v="4" dt="2023-09-10T22:49:04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7" autoAdjust="0"/>
    <p:restoredTop sz="94647" autoAdjust="0"/>
  </p:normalViewPr>
  <p:slideViewPr>
    <p:cSldViewPr>
      <p:cViewPr varScale="1">
        <p:scale>
          <a:sx n="111" d="100"/>
          <a:sy n="111" d="100"/>
        </p:scale>
        <p:origin x="23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Rosa dos Santos" userId="e905766dae65b9e1" providerId="LiveId" clId="{60717C09-D0D4-47AD-9169-75ED2868A9E1}"/>
    <pc:docChg chg="addSld delSld modSld delMainMaster">
      <pc:chgData name="Alexandre Rosa dos Santos" userId="e905766dae65b9e1" providerId="LiveId" clId="{60717C09-D0D4-47AD-9169-75ED2868A9E1}" dt="2018-11-26T17:18:19.150" v="28" actId="2696"/>
      <pc:docMkLst>
        <pc:docMk/>
      </pc:docMkLst>
      <pc:sldChg chg="add">
        <pc:chgData name="Alexandre Rosa dos Santos" userId="e905766dae65b9e1" providerId="LiveId" clId="{60717C09-D0D4-47AD-9169-75ED2868A9E1}" dt="2018-11-26T16:46:04.793" v="2"/>
        <pc:sldMkLst>
          <pc:docMk/>
          <pc:sldMk cId="1995073618" sldId="256"/>
        </pc:sldMkLst>
      </pc:sldChg>
      <pc:sldChg chg="del">
        <pc:chgData name="Alexandre Rosa dos Santos" userId="e905766dae65b9e1" providerId="LiveId" clId="{60717C09-D0D4-47AD-9169-75ED2868A9E1}" dt="2018-11-26T17:17:27.894" v="9" actId="2696"/>
        <pc:sldMkLst>
          <pc:docMk/>
          <pc:sldMk cId="699840487" sldId="257"/>
        </pc:sldMkLst>
      </pc:sldChg>
      <pc:sldChg chg="modSp add del">
        <pc:chgData name="Alexandre Rosa dos Santos" userId="e905766dae65b9e1" providerId="LiveId" clId="{60717C09-D0D4-47AD-9169-75ED2868A9E1}" dt="2018-11-26T17:18:19.140" v="16" actId="2696"/>
        <pc:sldMkLst>
          <pc:docMk/>
          <pc:sldMk cId="3549628654" sldId="272"/>
        </pc:sldMkLst>
        <pc:spChg chg="mod">
          <ac:chgData name="Alexandre Rosa dos Santos" userId="e905766dae65b9e1" providerId="LiveId" clId="{60717C09-D0D4-47AD-9169-75ED2868A9E1}" dt="2018-11-26T16:46:35.450" v="7" actId="1076"/>
          <ac:spMkLst>
            <pc:docMk/>
            <pc:sldMk cId="3549628654" sldId="272"/>
            <ac:spMk id="4" creationId="{00000000-0000-0000-0000-000000000000}"/>
          </ac:spMkLst>
        </pc:spChg>
      </pc:sldChg>
      <pc:sldChg chg="add">
        <pc:chgData name="Alexandre Rosa dos Santos" userId="e905766dae65b9e1" providerId="LiveId" clId="{60717C09-D0D4-47AD-9169-75ED2868A9E1}" dt="2018-11-26T17:17:38.140" v="10"/>
        <pc:sldMkLst>
          <pc:docMk/>
          <pc:sldMk cId="0" sldId="284"/>
        </pc:sldMkLst>
      </pc:sldChg>
      <pc:sldChg chg="add">
        <pc:chgData name="Alexandre Rosa dos Santos" userId="e905766dae65b9e1" providerId="LiveId" clId="{60717C09-D0D4-47AD-9169-75ED2868A9E1}" dt="2018-11-26T17:17:38.140" v="10"/>
        <pc:sldMkLst>
          <pc:docMk/>
          <pc:sldMk cId="0" sldId="285"/>
        </pc:sldMkLst>
      </pc:sldChg>
      <pc:sldChg chg="modSp add">
        <pc:chgData name="Alexandre Rosa dos Santos" userId="e905766dae65b9e1" providerId="LiveId" clId="{60717C09-D0D4-47AD-9169-75ED2868A9E1}" dt="2018-11-26T17:18:06.331" v="15" actId="1076"/>
        <pc:sldMkLst>
          <pc:docMk/>
          <pc:sldMk cId="0" sldId="286"/>
        </pc:sldMkLst>
        <pc:spChg chg="mod">
          <ac:chgData name="Alexandre Rosa dos Santos" userId="e905766dae65b9e1" providerId="LiveId" clId="{60717C09-D0D4-47AD-9169-75ED2868A9E1}" dt="2018-11-26T17:18:06.331" v="15" actId="1076"/>
          <ac:spMkLst>
            <pc:docMk/>
            <pc:sldMk cId="0" sldId="286"/>
            <ac:spMk id="4" creationId="{FA3CED05-B307-4E2A-B5AB-3FB5BD236C55}"/>
          </ac:spMkLst>
        </pc:spChg>
      </pc:sldChg>
      <pc:sldChg chg="add">
        <pc:chgData name="Alexandre Rosa dos Santos" userId="e905766dae65b9e1" providerId="LiveId" clId="{60717C09-D0D4-47AD-9169-75ED2868A9E1}" dt="2018-11-26T16:46:15.244" v="3"/>
        <pc:sldMkLst>
          <pc:docMk/>
          <pc:sldMk cId="693132718" sldId="382"/>
        </pc:sldMkLst>
      </pc:sldChg>
      <pc:sldMasterChg chg="del delSldLayout">
        <pc:chgData name="Alexandre Rosa dos Santos" userId="e905766dae65b9e1" providerId="LiveId" clId="{60717C09-D0D4-47AD-9169-75ED2868A9E1}" dt="2018-11-26T17:18:19.150" v="28" actId="2696"/>
        <pc:sldMasterMkLst>
          <pc:docMk/>
          <pc:sldMasterMk cId="3783914140" sldId="2147483681"/>
        </pc:sldMasterMkLst>
        <pc:sldLayoutChg chg="del">
          <pc:chgData name="Alexandre Rosa dos Santos" userId="e905766dae65b9e1" providerId="LiveId" clId="{60717C09-D0D4-47AD-9169-75ED2868A9E1}" dt="2018-11-26T17:18:19.141" v="17" actId="2696"/>
          <pc:sldLayoutMkLst>
            <pc:docMk/>
            <pc:sldMasterMk cId="3783914140" sldId="2147483681"/>
            <pc:sldLayoutMk cId="1969707843" sldId="2147483682"/>
          </pc:sldLayoutMkLst>
        </pc:sldLayoutChg>
        <pc:sldLayoutChg chg="del">
          <pc:chgData name="Alexandre Rosa dos Santos" userId="e905766dae65b9e1" providerId="LiveId" clId="{60717C09-D0D4-47AD-9169-75ED2868A9E1}" dt="2018-11-26T17:18:19.143" v="18" actId="2696"/>
          <pc:sldLayoutMkLst>
            <pc:docMk/>
            <pc:sldMasterMk cId="3783914140" sldId="2147483681"/>
            <pc:sldLayoutMk cId="3911431818" sldId="2147483683"/>
          </pc:sldLayoutMkLst>
        </pc:sldLayoutChg>
        <pc:sldLayoutChg chg="del">
          <pc:chgData name="Alexandre Rosa dos Santos" userId="e905766dae65b9e1" providerId="LiveId" clId="{60717C09-D0D4-47AD-9169-75ED2868A9E1}" dt="2018-11-26T17:18:19.143" v="19" actId="2696"/>
          <pc:sldLayoutMkLst>
            <pc:docMk/>
            <pc:sldMasterMk cId="3783914140" sldId="2147483681"/>
            <pc:sldLayoutMk cId="3333658477" sldId="2147483684"/>
          </pc:sldLayoutMkLst>
        </pc:sldLayoutChg>
        <pc:sldLayoutChg chg="del">
          <pc:chgData name="Alexandre Rosa dos Santos" userId="e905766dae65b9e1" providerId="LiveId" clId="{60717C09-D0D4-47AD-9169-75ED2868A9E1}" dt="2018-11-26T17:18:19.144" v="20" actId="2696"/>
          <pc:sldLayoutMkLst>
            <pc:docMk/>
            <pc:sldMasterMk cId="3783914140" sldId="2147483681"/>
            <pc:sldLayoutMk cId="1825781343" sldId="2147483685"/>
          </pc:sldLayoutMkLst>
        </pc:sldLayoutChg>
        <pc:sldLayoutChg chg="del">
          <pc:chgData name="Alexandre Rosa dos Santos" userId="e905766dae65b9e1" providerId="LiveId" clId="{60717C09-D0D4-47AD-9169-75ED2868A9E1}" dt="2018-11-26T17:18:19.145" v="21" actId="2696"/>
          <pc:sldLayoutMkLst>
            <pc:docMk/>
            <pc:sldMasterMk cId="3783914140" sldId="2147483681"/>
            <pc:sldLayoutMk cId="2709595339" sldId="2147483686"/>
          </pc:sldLayoutMkLst>
        </pc:sldLayoutChg>
        <pc:sldLayoutChg chg="del">
          <pc:chgData name="Alexandre Rosa dos Santos" userId="e905766dae65b9e1" providerId="LiveId" clId="{60717C09-D0D4-47AD-9169-75ED2868A9E1}" dt="2018-11-26T17:18:19.145" v="22" actId="2696"/>
          <pc:sldLayoutMkLst>
            <pc:docMk/>
            <pc:sldMasterMk cId="3783914140" sldId="2147483681"/>
            <pc:sldLayoutMk cId="2547737353" sldId="2147483687"/>
          </pc:sldLayoutMkLst>
        </pc:sldLayoutChg>
        <pc:sldLayoutChg chg="del">
          <pc:chgData name="Alexandre Rosa dos Santos" userId="e905766dae65b9e1" providerId="LiveId" clId="{60717C09-D0D4-47AD-9169-75ED2868A9E1}" dt="2018-11-26T17:18:19.146" v="23" actId="2696"/>
          <pc:sldLayoutMkLst>
            <pc:docMk/>
            <pc:sldMasterMk cId="3783914140" sldId="2147483681"/>
            <pc:sldLayoutMk cId="1392380535" sldId="2147483688"/>
          </pc:sldLayoutMkLst>
        </pc:sldLayoutChg>
        <pc:sldLayoutChg chg="del">
          <pc:chgData name="Alexandre Rosa dos Santos" userId="e905766dae65b9e1" providerId="LiveId" clId="{60717C09-D0D4-47AD-9169-75ED2868A9E1}" dt="2018-11-26T17:18:19.146" v="24" actId="2696"/>
          <pc:sldLayoutMkLst>
            <pc:docMk/>
            <pc:sldMasterMk cId="3783914140" sldId="2147483681"/>
            <pc:sldLayoutMk cId="3972763910" sldId="2147483689"/>
          </pc:sldLayoutMkLst>
        </pc:sldLayoutChg>
        <pc:sldLayoutChg chg="del">
          <pc:chgData name="Alexandre Rosa dos Santos" userId="e905766dae65b9e1" providerId="LiveId" clId="{60717C09-D0D4-47AD-9169-75ED2868A9E1}" dt="2018-11-26T17:18:19.147" v="25" actId="2696"/>
          <pc:sldLayoutMkLst>
            <pc:docMk/>
            <pc:sldMasterMk cId="3783914140" sldId="2147483681"/>
            <pc:sldLayoutMk cId="2514768442" sldId="2147483690"/>
          </pc:sldLayoutMkLst>
        </pc:sldLayoutChg>
        <pc:sldLayoutChg chg="del">
          <pc:chgData name="Alexandre Rosa dos Santos" userId="e905766dae65b9e1" providerId="LiveId" clId="{60717C09-D0D4-47AD-9169-75ED2868A9E1}" dt="2018-11-26T17:18:19.148" v="26" actId="2696"/>
          <pc:sldLayoutMkLst>
            <pc:docMk/>
            <pc:sldMasterMk cId="3783914140" sldId="2147483681"/>
            <pc:sldLayoutMk cId="1362595331" sldId="2147483691"/>
          </pc:sldLayoutMkLst>
        </pc:sldLayoutChg>
        <pc:sldLayoutChg chg="del">
          <pc:chgData name="Alexandre Rosa dos Santos" userId="e905766dae65b9e1" providerId="LiveId" clId="{60717C09-D0D4-47AD-9169-75ED2868A9E1}" dt="2018-11-26T17:18:19.149" v="27" actId="2696"/>
          <pc:sldLayoutMkLst>
            <pc:docMk/>
            <pc:sldMasterMk cId="3783914140" sldId="2147483681"/>
            <pc:sldLayoutMk cId="3792197258" sldId="2147483692"/>
          </pc:sldLayoutMkLst>
        </pc:sldLayoutChg>
      </pc:sldMasterChg>
    </pc:docChg>
  </pc:docChgLst>
  <pc:docChgLst>
    <pc:chgData name="Alexandre Rosa dos Santos" userId="e905766dae65b9e1" providerId="LiveId" clId="{32A90412-D398-460F-867B-B710ACEF218C}"/>
    <pc:docChg chg="undo custSel addSld delSld modSld addMainMaster delMainMaster">
      <pc:chgData name="Alexandre Rosa dos Santos" userId="e905766dae65b9e1" providerId="LiveId" clId="{32A90412-D398-460F-867B-B710ACEF218C}" dt="2023-09-10T22:49:04.200" v="12"/>
      <pc:docMkLst>
        <pc:docMk/>
      </pc:docMkLst>
      <pc:sldChg chg="modSp mod">
        <pc:chgData name="Alexandre Rosa dos Santos" userId="e905766dae65b9e1" providerId="LiveId" clId="{32A90412-D398-460F-867B-B710ACEF218C}" dt="2023-08-19T01:29:01.303" v="3" actId="20577"/>
        <pc:sldMkLst>
          <pc:docMk/>
          <pc:sldMk cId="0" sldId="286"/>
        </pc:sldMkLst>
        <pc:spChg chg="mod">
          <ac:chgData name="Alexandre Rosa dos Santos" userId="e905766dae65b9e1" providerId="LiveId" clId="{32A90412-D398-460F-867B-B710ACEF218C}" dt="2023-08-19T01:29:01.303" v="3" actId="20577"/>
          <ac:spMkLst>
            <pc:docMk/>
            <pc:sldMk cId="0" sldId="286"/>
            <ac:spMk id="4" creationId="{FA3CED05-B307-4E2A-B5AB-3FB5BD236C55}"/>
          </ac:spMkLst>
        </pc:spChg>
      </pc:sldChg>
      <pc:sldChg chg="del">
        <pc:chgData name="Alexandre Rosa dos Santos" userId="e905766dae65b9e1" providerId="LiveId" clId="{32A90412-D398-460F-867B-B710ACEF218C}" dt="2023-09-10T22:49:01.117" v="11" actId="47"/>
        <pc:sldMkLst>
          <pc:docMk/>
          <pc:sldMk cId="693132718" sldId="382"/>
        </pc:sldMkLst>
      </pc:sldChg>
      <pc:sldChg chg="add del">
        <pc:chgData name="Alexandre Rosa dos Santos" userId="e905766dae65b9e1" providerId="LiveId" clId="{32A90412-D398-460F-867B-B710ACEF218C}" dt="2023-09-10T22:48:55.727" v="9"/>
        <pc:sldMkLst>
          <pc:docMk/>
          <pc:sldMk cId="0" sldId="383"/>
        </pc:sldMkLst>
      </pc:sldChg>
      <pc:sldChg chg="add del">
        <pc:chgData name="Alexandre Rosa dos Santos" userId="e905766dae65b9e1" providerId="LiveId" clId="{32A90412-D398-460F-867B-B710ACEF218C}" dt="2023-09-10T22:48:55.727" v="9"/>
        <pc:sldMkLst>
          <pc:docMk/>
          <pc:sldMk cId="0" sldId="384"/>
        </pc:sldMkLst>
      </pc:sldChg>
      <pc:sldChg chg="add del">
        <pc:chgData name="Alexandre Rosa dos Santos" userId="e905766dae65b9e1" providerId="LiveId" clId="{32A90412-D398-460F-867B-B710ACEF218C}" dt="2023-09-10T22:48:47.664" v="7"/>
        <pc:sldMkLst>
          <pc:docMk/>
          <pc:sldMk cId="0" sldId="386"/>
        </pc:sldMkLst>
      </pc:sldChg>
      <pc:sldChg chg="add del">
        <pc:chgData name="Alexandre Rosa dos Santos" userId="e905766dae65b9e1" providerId="LiveId" clId="{32A90412-D398-460F-867B-B710ACEF218C}" dt="2023-09-10T22:48:59.017" v="10" actId="2696"/>
        <pc:sldMkLst>
          <pc:docMk/>
          <pc:sldMk cId="479453994" sldId="386"/>
        </pc:sldMkLst>
      </pc:sldChg>
      <pc:sldChg chg="add">
        <pc:chgData name="Alexandre Rosa dos Santos" userId="e905766dae65b9e1" providerId="LiveId" clId="{32A90412-D398-460F-867B-B710ACEF218C}" dt="2023-09-10T22:49:04.200" v="12"/>
        <pc:sldMkLst>
          <pc:docMk/>
          <pc:sldMk cId="1944291532" sldId="386"/>
        </pc:sldMkLst>
      </pc:sldChg>
      <pc:sldChg chg="add del">
        <pc:chgData name="Alexandre Rosa dos Santos" userId="e905766dae65b9e1" providerId="LiveId" clId="{32A90412-D398-460F-867B-B710ACEF218C}" dt="2023-09-10T22:48:47.664" v="7"/>
        <pc:sldMkLst>
          <pc:docMk/>
          <pc:sldMk cId="0" sldId="387"/>
        </pc:sldMkLst>
      </pc:sldChg>
      <pc:sldChg chg="add del">
        <pc:chgData name="Alexandre Rosa dos Santos" userId="e905766dae65b9e1" providerId="LiveId" clId="{32A90412-D398-460F-867B-B710ACEF218C}" dt="2023-09-10T22:48:47.664" v="7"/>
        <pc:sldMkLst>
          <pc:docMk/>
          <pc:sldMk cId="479453994" sldId="388"/>
        </pc:sldMkLst>
      </pc:sldChg>
      <pc:sldMasterChg chg="del delSldLayout">
        <pc:chgData name="Alexandre Rosa dos Santos" userId="e905766dae65b9e1" providerId="LiveId" clId="{32A90412-D398-460F-867B-B710ACEF218C}" dt="2023-09-10T22:49:01.117" v="11" actId="47"/>
        <pc:sldMasterMkLst>
          <pc:docMk/>
          <pc:sldMasterMk cId="592057732" sldId="2147483664"/>
        </pc:sldMasterMkLst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446978964" sldId="2147483665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1289965676" sldId="2147483666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3585104055" sldId="2147483667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2578606807" sldId="2147483668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2001120759" sldId="2147483669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1881787523" sldId="2147483670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2197663306" sldId="2147483671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173231228" sldId="2147483672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1142766809" sldId="2147483673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3280477039" sldId="2147483674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2813898209" sldId="2147483675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1801133158" sldId="2147483676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2261103986" sldId="2147483677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1835718018" sldId="2147483678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3721601863" sldId="2147483679"/>
          </pc:sldLayoutMkLst>
        </pc:sldLayoutChg>
        <pc:sldLayoutChg chg="del">
          <pc:chgData name="Alexandre Rosa dos Santos" userId="e905766dae65b9e1" providerId="LiveId" clId="{32A90412-D398-460F-867B-B710ACEF218C}" dt="2023-09-10T22:49:01.117" v="11" actId="47"/>
          <pc:sldLayoutMkLst>
            <pc:docMk/>
            <pc:sldMasterMk cId="592057732" sldId="2147483664"/>
            <pc:sldLayoutMk cId="2417366797" sldId="2147483680"/>
          </pc:sldLayoutMkLst>
        </pc:sldLayoutChg>
      </pc:sldMasterChg>
      <pc:sldMasterChg chg="del delSldLayout">
        <pc:chgData name="Alexandre Rosa dos Santos" userId="e905766dae65b9e1" providerId="LiveId" clId="{32A90412-D398-460F-867B-B710ACEF218C}" dt="2023-09-10T22:48:52.765" v="8" actId="47"/>
        <pc:sldMasterMkLst>
          <pc:docMk/>
          <pc:sldMasterMk cId="2192387981" sldId="2147483693"/>
        </pc:sldMasterMkLst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3273399331" sldId="2147483694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1752335129" sldId="2147483695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526119616" sldId="2147483696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952974466" sldId="2147483697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4039312920" sldId="2147483698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4267796875" sldId="2147483699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2196870457" sldId="2147483700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2324653414" sldId="2147483701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2313406891" sldId="2147483702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968168870" sldId="2147483703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364226222" sldId="2147483704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3182569781" sldId="2147483705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3402440848" sldId="2147483706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400640589" sldId="2147483707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3854015274" sldId="2147483708"/>
          </pc:sldLayoutMkLst>
        </pc:sldLayoutChg>
        <pc:sldLayoutChg chg="del">
          <pc:chgData name="Alexandre Rosa dos Santos" userId="e905766dae65b9e1" providerId="LiveId" clId="{32A90412-D398-460F-867B-B710ACEF218C}" dt="2023-09-10T22:48:52.765" v="8" actId="47"/>
          <pc:sldLayoutMkLst>
            <pc:docMk/>
            <pc:sldMasterMk cId="2192387981" sldId="2147483693"/>
            <pc:sldLayoutMk cId="1437728695" sldId="2147483709"/>
          </pc:sldLayoutMkLst>
        </pc:sldLayoutChg>
      </pc:sldMasterChg>
      <pc:sldMasterChg chg="del delSldLayout">
        <pc:chgData name="Alexandre Rosa dos Santos" userId="e905766dae65b9e1" providerId="LiveId" clId="{32A90412-D398-460F-867B-B710ACEF218C}" dt="2023-09-10T22:48:59.017" v="10" actId="2696"/>
        <pc:sldMasterMkLst>
          <pc:docMk/>
          <pc:sldMasterMk cId="361086969" sldId="2147483739"/>
        </pc:sldMasterMkLst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3847569294" sldId="2147483740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3388348766" sldId="2147483741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3890333229" sldId="2147483742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764861681" sldId="2147483743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578849898" sldId="2147483744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3493841568" sldId="2147483745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507454593" sldId="2147483746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4026601877" sldId="2147483747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4016946992" sldId="2147483748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3700131550" sldId="2147483749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653620646" sldId="2147483750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1165085204" sldId="2147483751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1093485375" sldId="2147483752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4033745075" sldId="2147483753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4130440748" sldId="2147483754"/>
          </pc:sldLayoutMkLst>
        </pc:sldLayoutChg>
        <pc:sldLayoutChg chg="del">
          <pc:chgData name="Alexandre Rosa dos Santos" userId="e905766dae65b9e1" providerId="LiveId" clId="{32A90412-D398-460F-867B-B710ACEF218C}" dt="2023-09-10T22:48:59.017" v="10" actId="2696"/>
          <pc:sldLayoutMkLst>
            <pc:docMk/>
            <pc:sldMasterMk cId="361086969" sldId="2147483739"/>
            <pc:sldLayoutMk cId="1638951820" sldId="2147483755"/>
          </pc:sldLayoutMkLst>
        </pc:sldLayoutChg>
      </pc:sldMasterChg>
      <pc:sldMasterChg chg="add del addSldLayout delSldLayout">
        <pc:chgData name="Alexandre Rosa dos Santos" userId="e905766dae65b9e1" providerId="LiveId" clId="{32A90412-D398-460F-867B-B710ACEF218C}" dt="2023-09-10T22:48:47.088" v="6" actId="47"/>
        <pc:sldMasterMkLst>
          <pc:docMk/>
          <pc:sldMasterMk cId="4088028551" sldId="2147483739"/>
        </pc:sldMasterMkLst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1149392337" sldId="2147483740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1256845674" sldId="2147483741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3789559809" sldId="2147483742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2530448280" sldId="2147483743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2037529594" sldId="2147483744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2488050986" sldId="2147483745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4176447506" sldId="2147483746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3941481249" sldId="2147483747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730614859" sldId="2147483748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3405786042" sldId="2147483749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4136826654" sldId="2147483750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3060371813" sldId="2147483751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3858085599" sldId="2147483752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2616443065" sldId="2147483753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748349856" sldId="2147483754"/>
          </pc:sldLayoutMkLst>
        </pc:sldLayoutChg>
        <pc:sldLayoutChg chg="add del">
          <pc:chgData name="Alexandre Rosa dos Santos" userId="e905766dae65b9e1" providerId="LiveId" clId="{32A90412-D398-460F-867B-B710ACEF218C}" dt="2023-09-10T22:48:47.088" v="6" actId="47"/>
          <pc:sldLayoutMkLst>
            <pc:docMk/>
            <pc:sldMasterMk cId="4088028551" sldId="2147483739"/>
            <pc:sldLayoutMk cId="2967639570" sldId="2147483755"/>
          </pc:sldLayoutMkLst>
        </pc:sldLayoutChg>
      </pc:sldMasterChg>
    </pc:docChg>
  </pc:docChgLst>
  <pc:docChgLst>
    <pc:chgData name="Alexandre Rosa dos Santos" userId="e905766dae65b9e1" providerId="LiveId" clId="{60D4BFEF-28CF-4DED-B782-7860A09D2493}"/>
    <pc:docChg chg="custSel modSld">
      <pc:chgData name="Alexandre Rosa dos Santos" userId="e905766dae65b9e1" providerId="LiveId" clId="{60D4BFEF-28CF-4DED-B782-7860A09D2493}" dt="2023-08-16T09:20:58.334" v="7"/>
      <pc:docMkLst>
        <pc:docMk/>
      </pc:docMkLst>
      <pc:sldChg chg="modSp mod">
        <pc:chgData name="Alexandre Rosa dos Santos" userId="e905766dae65b9e1" providerId="LiveId" clId="{60D4BFEF-28CF-4DED-B782-7860A09D2493}" dt="2023-08-16T09:20:51.554" v="5" actId="6549"/>
        <pc:sldMkLst>
          <pc:docMk/>
          <pc:sldMk cId="0" sldId="286"/>
        </pc:sldMkLst>
        <pc:spChg chg="mod">
          <ac:chgData name="Alexandre Rosa dos Santos" userId="e905766dae65b9e1" providerId="LiveId" clId="{60D4BFEF-28CF-4DED-B782-7860A09D2493}" dt="2023-08-16T09:20:51.554" v="5" actId="6549"/>
          <ac:spMkLst>
            <pc:docMk/>
            <pc:sldMk cId="0" sldId="286"/>
            <ac:spMk id="4" creationId="{FA3CED05-B307-4E2A-B5AB-3FB5BD236C55}"/>
          </ac:spMkLst>
        </pc:spChg>
      </pc:sldChg>
      <pc:sldChg chg="addSp delSp modSp mod">
        <pc:chgData name="Alexandre Rosa dos Santos" userId="e905766dae65b9e1" providerId="LiveId" clId="{60D4BFEF-28CF-4DED-B782-7860A09D2493}" dt="2023-08-16T09:20:58.334" v="7"/>
        <pc:sldMkLst>
          <pc:docMk/>
          <pc:sldMk cId="693132718" sldId="382"/>
        </pc:sldMkLst>
        <pc:picChg chg="add mod">
          <ac:chgData name="Alexandre Rosa dos Santos" userId="e905766dae65b9e1" providerId="LiveId" clId="{60D4BFEF-28CF-4DED-B782-7860A09D2493}" dt="2023-08-16T09:20:58.334" v="7"/>
          <ac:picMkLst>
            <pc:docMk/>
            <pc:sldMk cId="693132718" sldId="382"/>
            <ac:picMk id="3" creationId="{F5D2BCF1-79B7-6775-FFD6-8158EA2449B6}"/>
          </ac:picMkLst>
        </pc:picChg>
        <pc:picChg chg="del">
          <ac:chgData name="Alexandre Rosa dos Santos" userId="e905766dae65b9e1" providerId="LiveId" clId="{60D4BFEF-28CF-4DED-B782-7860A09D2493}" dt="2023-08-16T09:20:57.565" v="6" actId="478"/>
          <ac:picMkLst>
            <pc:docMk/>
            <pc:sldMk cId="693132718" sldId="382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60D4BFEF-28CF-4DED-B782-7860A09D2493}" dt="2023-08-16T09:20:42.511" v="1"/>
        <pc:sldMkLst>
          <pc:docMk/>
          <pc:sldMk cId="0" sldId="383"/>
        </pc:sldMkLst>
        <pc:picChg chg="add mod">
          <ac:chgData name="Alexandre Rosa dos Santos" userId="e905766dae65b9e1" providerId="LiveId" clId="{60D4BFEF-28CF-4DED-B782-7860A09D2493}" dt="2023-08-16T09:20:42.511" v="1"/>
          <ac:picMkLst>
            <pc:docMk/>
            <pc:sldMk cId="0" sldId="383"/>
            <ac:picMk id="2" creationId="{6E02E610-EAF7-9781-11AE-A927AC40DD89}"/>
          </ac:picMkLst>
        </pc:picChg>
        <pc:picChg chg="del">
          <ac:chgData name="Alexandre Rosa dos Santos" userId="e905766dae65b9e1" providerId="LiveId" clId="{60D4BFEF-28CF-4DED-B782-7860A09D2493}" dt="2023-08-16T09:20:41.605" v="0" actId="478"/>
          <ac:picMkLst>
            <pc:docMk/>
            <pc:sldMk cId="0" sldId="383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60D4BFEF-28CF-4DED-B782-7860A09D2493}" dt="2023-08-16T09:20:46.610" v="3"/>
        <pc:sldMkLst>
          <pc:docMk/>
          <pc:sldMk cId="0" sldId="384"/>
        </pc:sldMkLst>
        <pc:picChg chg="add mod">
          <ac:chgData name="Alexandre Rosa dos Santos" userId="e905766dae65b9e1" providerId="LiveId" clId="{60D4BFEF-28CF-4DED-B782-7860A09D2493}" dt="2023-08-16T09:20:46.610" v="3"/>
          <ac:picMkLst>
            <pc:docMk/>
            <pc:sldMk cId="0" sldId="384"/>
            <ac:picMk id="2" creationId="{0FBC881E-60BD-971A-13E3-76D95D89E959}"/>
          </ac:picMkLst>
        </pc:picChg>
        <pc:picChg chg="del">
          <ac:chgData name="Alexandre Rosa dos Santos" userId="e905766dae65b9e1" providerId="LiveId" clId="{60D4BFEF-28CF-4DED-B782-7860A09D2493}" dt="2023-08-16T09:20:45.814" v="2" actId="478"/>
          <ac:picMkLst>
            <pc:docMk/>
            <pc:sldMk cId="0" sldId="384"/>
            <ac:picMk id="9" creationId="{A4BE28A0-FB37-4809-892B-0D84A2ED59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0052C-C2F1-44A6-A6FB-882DAB02C0B3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C3EE6-1FEA-4BAA-9622-ADE307AAC4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34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o slide 1">
            <a:extLst>
              <a:ext uri="{FF2B5EF4-FFF2-40B4-BE49-F238E27FC236}">
                <a16:creationId xmlns:a16="http://schemas.microsoft.com/office/drawing/2014/main" id="{3BB6FE4E-F006-486F-894B-E6EC49AF3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notas 2">
            <a:extLst>
              <a:ext uri="{FF2B5EF4-FFF2-40B4-BE49-F238E27FC236}">
                <a16:creationId xmlns:a16="http://schemas.microsoft.com/office/drawing/2014/main" id="{125C151F-E1D3-4428-89BD-C2E39C116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o número do slide 3">
            <a:extLst>
              <a:ext uri="{FF2B5EF4-FFF2-40B4-BE49-F238E27FC236}">
                <a16:creationId xmlns:a16="http://schemas.microsoft.com/office/drawing/2014/main" id="{C030CE59-60D8-4621-ADD4-139C75223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9D298A-9F26-4E04-85FE-55D52F11570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16EC36B-4735-4892-88B0-2BE80195AFE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13EA841-6AD4-407A-A3CF-35E416A7C8A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D33F1B43-1336-40A6-A1E6-25820016C5F5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37EB1DAB-4AF7-442D-B89D-75D1F4896B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68AB618-E544-4B15-93D0-CCD408FCF9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070603-3869-403C-ADAE-B6205BAB930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2103DCB6-0288-4576-AAFE-982B6E72CCE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0B879-D52C-46A0-B83F-8B9C6F04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A6563C-8D0E-4475-8B04-B552DF57F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DB2596-D379-43A7-ACF0-AA1603D3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D982A6-AA65-4262-9766-24670A3C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0401E8-8B0F-4D2A-AE55-A804D1CE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DBEB2-76CE-41BB-895D-62098B84E5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68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3E25EB-4EFF-4921-A5EB-CDFDD2231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C2B94B-BE9C-4227-A4C9-615348AA6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7697AA-5F04-4CFF-A694-B6A863A9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D8EE22-4254-41CB-80E9-20550B90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520D15-E8DA-41FF-A162-B9744399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83042-A69D-4E9B-90C3-0792D78EFD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569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10FC6A2-DE37-4E58-983E-D41894D7EA9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670C490-C0B5-4D46-AEBF-01C10CE4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05C84-A514-45D9-8102-187024C4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7D0B5A-3318-4F6B-8E28-E301FCD2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C8C8C4-F1EA-46FF-AAB1-8BA17C005B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71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id="{3E22B411-F44B-4341-BF11-13E2BD85F42F}"/>
              </a:ext>
            </a:extLst>
          </p:cNvPr>
          <p:cNvGrpSpPr>
            <a:grpSpLocks/>
          </p:cNvGrpSpPr>
          <p:nvPr/>
        </p:nvGrpSpPr>
        <p:grpSpPr bwMode="auto">
          <a:xfrm>
            <a:off x="0" y="6208713"/>
            <a:ext cx="9144000" cy="649287"/>
            <a:chOff x="0" y="6208894"/>
            <a:chExt cx="12192000" cy="64910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F506C52-ADFB-4F5A-850D-4892C8E257CA}"/>
                </a:ext>
              </a:extLst>
            </p:cNvPr>
            <p:cNvSpPr/>
            <p:nvPr/>
          </p:nvSpPr>
          <p:spPr>
            <a:xfrm>
              <a:off x="2117" y="6220003"/>
              <a:ext cx="12189883" cy="63799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89C34496-046B-48B7-ADC9-E16EB24BA7AA}"/>
                </a:ext>
              </a:extLst>
            </p:cNvPr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6AD0DD9-24F1-418A-B8D4-078D9B24B925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F265339-E04A-4866-96B7-448EA73F928A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0" name="Espaço reservado para data 29">
            <a:extLst>
              <a:ext uri="{FF2B5EF4-FFF2-40B4-BE49-F238E27FC236}">
                <a16:creationId xmlns:a16="http://schemas.microsoft.com/office/drawing/2014/main" id="{B3659370-A5BE-490C-B6D1-2F18777D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19F9-CD9B-4B23-A6BF-2073F59985EC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1" name="Espaço reservado para rodapé 18">
            <a:extLst>
              <a:ext uri="{FF2B5EF4-FFF2-40B4-BE49-F238E27FC236}">
                <a16:creationId xmlns:a16="http://schemas.microsoft.com/office/drawing/2014/main" id="{DDF1965B-E724-4775-B976-6AECE74F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2" name="Espaço reservado para o número do slide 26">
            <a:extLst>
              <a:ext uri="{FF2B5EF4-FFF2-40B4-BE49-F238E27FC236}">
                <a16:creationId xmlns:a16="http://schemas.microsoft.com/office/drawing/2014/main" id="{08E65176-8A9E-47BB-A8B0-24002459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DEB5-9A36-4AC2-A2DB-F11F4AEB208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01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B09B8283-F594-4C22-9B19-038DD330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C8FB580C-5CCC-49FC-9788-DC171B89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CADDE7D8-4A34-408F-9882-9BF06DDF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6685-1317-4C4F-B83B-231C9733575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679902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44151F7-6887-4FCD-8CFD-BB177B85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345A1FB6-E5E7-425B-91A7-22A618E4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3651A233-845D-4DD3-9439-E70853B6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308A-9A2E-4469-8E5C-FF5580FDC5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078590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7F1C4502-3DF7-4695-9ABD-F8160C9D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936EA3B2-2F0D-454C-8500-DC380E7C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9C624243-903D-432A-8DC0-C3CEAA2F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74B6-BE95-40CB-8EDF-5FDA234EC8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148270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9">
            <a:extLst>
              <a:ext uri="{FF2B5EF4-FFF2-40B4-BE49-F238E27FC236}">
                <a16:creationId xmlns:a16="http://schemas.microsoft.com/office/drawing/2014/main" id="{50E10416-E654-49CD-83D8-4285E59B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8" name="Espaço reservado para rodapé 21">
            <a:extLst>
              <a:ext uri="{FF2B5EF4-FFF2-40B4-BE49-F238E27FC236}">
                <a16:creationId xmlns:a16="http://schemas.microsoft.com/office/drawing/2014/main" id="{3C143D16-4EF2-40D6-A36B-B1366B68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9" name="Espaço reservado para o número do slide 17">
            <a:extLst>
              <a:ext uri="{FF2B5EF4-FFF2-40B4-BE49-F238E27FC236}">
                <a16:creationId xmlns:a16="http://schemas.microsoft.com/office/drawing/2014/main" id="{83C847C9-C932-43AA-B43F-47D91A2F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96D9-9B14-4EAF-B138-8801D7AF2B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312079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9">
            <a:extLst>
              <a:ext uri="{FF2B5EF4-FFF2-40B4-BE49-F238E27FC236}">
                <a16:creationId xmlns:a16="http://schemas.microsoft.com/office/drawing/2014/main" id="{4EA67B8B-787C-433B-AEE3-A9B4A7CC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4" name="Espaço reservado para rodapé 21">
            <a:extLst>
              <a:ext uri="{FF2B5EF4-FFF2-40B4-BE49-F238E27FC236}">
                <a16:creationId xmlns:a16="http://schemas.microsoft.com/office/drawing/2014/main" id="{5AACA504-EFE0-4765-9D11-A3637AC3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5" name="Espaço reservado para o número do slide 17">
            <a:extLst>
              <a:ext uri="{FF2B5EF4-FFF2-40B4-BE49-F238E27FC236}">
                <a16:creationId xmlns:a16="http://schemas.microsoft.com/office/drawing/2014/main" id="{F1F6A686-C893-474A-A89D-BAB3127B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3A12-611D-4C7D-B786-33DAEBDCD8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726869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>
            <a:extLst>
              <a:ext uri="{FF2B5EF4-FFF2-40B4-BE49-F238E27FC236}">
                <a16:creationId xmlns:a16="http://schemas.microsoft.com/office/drawing/2014/main" id="{021FCF31-D1DE-4801-82D6-5B01B429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3" name="Espaço reservado para rodapé 21">
            <a:extLst>
              <a:ext uri="{FF2B5EF4-FFF2-40B4-BE49-F238E27FC236}">
                <a16:creationId xmlns:a16="http://schemas.microsoft.com/office/drawing/2014/main" id="{AD957B5C-FCD2-4104-93A7-487BA0F7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4" name="Espaço reservado para o número do slide 17">
            <a:extLst>
              <a:ext uri="{FF2B5EF4-FFF2-40B4-BE49-F238E27FC236}">
                <a16:creationId xmlns:a16="http://schemas.microsoft.com/office/drawing/2014/main" id="{1612F1C4-AAC4-4C88-BC29-D1CFBC5D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345E-7624-43E0-ABBA-DC2173DEC7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819177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FCF30-F260-498B-BAEF-F29248B2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968044-FA0D-4636-A27A-1021E90CB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5C64F9-8FF2-481D-AE9E-8F9CD928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7089ED-7616-4F7C-8EA5-79001E57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E741C3-648F-4A94-8873-58A978C8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E5270-71F5-4425-B829-F8228756F8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5989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C9582CAF-B1BB-4871-9B0C-9FEA7058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BA666B3A-5889-43D7-A34D-7D7CE839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4EA872FD-685A-4C5A-BA09-6FF109F7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2A31-3A0D-4EBA-B6D2-512B2024D1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71869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canto único de recorte arredondado">
            <a:extLst>
              <a:ext uri="{FF2B5EF4-FFF2-40B4-BE49-F238E27FC236}">
                <a16:creationId xmlns:a16="http://schemas.microsoft.com/office/drawing/2014/main" id="{4D09D01B-0F25-411F-8A36-9562F30E034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6" name="Triângulo reto 11">
            <a:extLst>
              <a:ext uri="{FF2B5EF4-FFF2-40B4-BE49-F238E27FC236}">
                <a16:creationId xmlns:a16="http://schemas.microsoft.com/office/drawing/2014/main" id="{53E72A48-1F22-4F0E-AFBA-7255D99D325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7" name="Forma livre 9">
            <a:extLst>
              <a:ext uri="{FF2B5EF4-FFF2-40B4-BE49-F238E27FC236}">
                <a16:creationId xmlns:a16="http://schemas.microsoft.com/office/drawing/2014/main" id="{E4BA1864-2B7F-4526-B002-1B860FB83B7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8" name="Forma livre 10">
            <a:extLst>
              <a:ext uri="{FF2B5EF4-FFF2-40B4-BE49-F238E27FC236}">
                <a16:creationId xmlns:a16="http://schemas.microsoft.com/office/drawing/2014/main" id="{272D3DA3-84E8-40A6-827E-2BC6A7731AC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FF3757FD-F10D-43EC-9AC9-B7CC9CC7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ADFA-5F1D-4AFA-A0E2-AD771F26F693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FFEE2A0E-4DB8-46C4-8705-CBCC86E9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1" name="Espaço reservado para o número do slide 6">
            <a:extLst>
              <a:ext uri="{FF2B5EF4-FFF2-40B4-BE49-F238E27FC236}">
                <a16:creationId xmlns:a16="http://schemas.microsoft.com/office/drawing/2014/main" id="{C34CF024-A501-4A1A-A709-58123C6F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92307-34DE-4854-9C4B-27FC360E11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19558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F715825-A799-4077-818B-CBECE926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5E7D5609-6794-490A-BC38-F05311B4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D3ADE40A-7D94-4960-96E4-7A4BF5FF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D28A-D74C-43D9-BF7B-AAF207DC888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171072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55226F75-5982-49C6-880A-3E5AC437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D471954E-C5F5-40A7-9DFB-00F282AD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F688A566-CB96-4EEC-BBA1-BB7A70E5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D716-1D7A-4F1C-9D30-66C4D805CC5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981962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F70E5E58-4A30-256C-9C0D-2EC7809F1547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2A7925-A27F-947D-B4F8-18D05F60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F760-C3B9-4723-8070-B7FF1C49CC0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77E904-0229-2F92-ADC2-87E1DC07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E2E98B-A845-3CCF-CAA2-6336976C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7D73-C665-4D0C-8FA0-56C392DEFD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55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AD2F86A-01D9-3015-5EB7-9E9827F683E8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1BEA46-FEBA-23F8-055F-B4A5E576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366C-51C9-4606-A7A1-A8083535C0C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523948-ED7B-70DF-FC05-9EAA4438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CE0CFB-39ED-1519-439A-D6A131D4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ADC1-4E10-43DF-935A-720BE7E0054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21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1F9921DD-BE23-A99A-DFC2-208180ABD646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0EFD08-AFFB-505A-4715-62EA395A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75EE-D459-41CE-A15A-67D29B0BAD7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517E84-49B9-9307-1433-FF5F65C5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90979-E58A-7149-A77A-27C2081A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C4D5-0D12-419F-B7D1-75457F7065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10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489A7A6-2E4A-7C7C-A376-2F999532A130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10E5D-B648-BF5A-8E99-B951AB79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BE2F-2EE5-454D-9F34-6FA44FFEE59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0C42-1800-B87B-B59D-8FDB1F0C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C870DA-3D34-D8A5-8CDA-91A9418F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0428-2E2D-4D40-9F89-613306B44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37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1ED52D1F-87A1-6509-E300-40E1769D9DE7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109C4-E5AC-DAA4-852C-D3336A33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1DCD-175B-4CDE-A398-D831DCE4000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880BE-6CA7-8458-F2E6-9951C8C9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E950A-B09A-6853-3024-2B9B41BE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B559-9FFB-4050-91AE-AB8E84B3EF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64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D85C8E5B-FCD8-E5FA-839D-8592921FFDEC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3099730-340B-B0EE-F0DD-D2BABB2A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C42E-B717-4C5C-8D26-0363AE0DE3A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A7F47CF-D638-DD01-1F3A-104324B6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0D7D0D3-A252-1DA1-1BB2-3D388F9B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6A43-4AAC-416C-A927-34CB8C5880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0EA4-6378-42F1-95D9-CA4CF20E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424B20-8997-4FC7-88BA-3FB646A6B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E07603-2DBA-4B0E-8E9B-DA7A5F37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D6F6A9-5C19-4C6B-BB62-9F987954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84FDF9-D887-4369-A10F-80D7C23F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323A0-0DE1-4428-9DC7-C9AF8A9EBA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5610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01984EEC-22B2-B9AD-64A6-4B334BC159C3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A27F85D-0C9D-44D7-61CE-6C218605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95FC-3570-427B-80D9-DE711D48F6A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E080AAB-F8A2-486C-A832-6E576920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988929E-2CB1-5B6A-3104-5082E8A5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88FE-B400-43AB-B668-5243B3FF3BC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0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B6AFD70C-1FD1-3601-F9F1-9980F7665296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92AAFA0-C447-B355-9063-B907C997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3162-44EE-446A-B28F-F8EAA7AC08C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AF7E9C4-5F99-6AFB-7A74-CF51787E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0413184-190B-28E4-4F7F-13294899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F105-E39A-4AF3-9F35-6235404FEFA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50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0E7864D-1660-884A-78F9-0101BCA20D88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E6E714B-AC69-9E08-B072-DEC8A40D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690C-EF39-4FCC-B224-F03BD9F0C75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F92D86F-9179-00B1-6358-38D205EF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77A92BC-EDC6-BED6-3ED1-810CCAE2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6C21-AB2F-4290-B73B-419CE7A22F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1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DF9B7657-B4A9-3CA2-A6F7-5195970BD7CD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250477-7578-98B8-80E1-9E6BAAA9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E647-7FED-46D7-8D92-6B7D4141D4D9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22D681-CB2F-D73A-B8FB-8D7A537E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1E136B-AC0A-794B-264E-8B4BE05C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5105-075D-4B49-A8F9-9D0FE47D57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41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D62781A-9BE3-E8AA-A7D0-6449D52BCB9B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76A216C4-9287-AD89-223B-5FCD50C6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677F3C37-D103-BEC6-6DC3-A473A84ED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8239C7-6372-5FF9-0895-98ACDB8C98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EDFD-57A6-41F2-9418-3D46D45920DC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9AD63-B946-684F-09F0-92020B80F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A6556-20AF-B202-54FF-9E837B87DC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92F6-C000-4690-9555-251501CF4C1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45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47DBFC1-0C09-637C-2696-9EB8D0E2DE8D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A369A-11DD-CD30-86F9-0226BA75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E043-2EAB-43D5-890C-53679B6F60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28971-D5C7-E87A-D10B-F76363BE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23A4-B9E5-9E2F-8DA7-B595C7D1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5143-A8B7-4C7B-8815-D0D5D5BF6F5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59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90E0EA9-1E25-1550-CC4B-687878594883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ADF9598-3E69-240D-19DE-8D2C2761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6E7E7A-5863-3423-DE1A-9C414E9F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D9BC74A-B7F1-BD51-B10B-99787C760C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7167-C343-4E23-97B5-A41CFDA3E40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765F7E8-B23A-24D5-3D04-9C72F62A2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65B1CB-CD12-12C4-AB92-954A90BF75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398C-91B9-4BCE-916D-467475AC0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94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2A421A4B-1E69-BEC7-330E-B0950DA15DF6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397C0-9574-CE10-2D94-9AF1483501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ABAE-E73C-478A-9A02-73308691C6E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E80D3-4B5F-DBF9-BB5B-4E3DF1A205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AB8D8-278B-1923-CE35-34CC020C33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C3ADD-CB8B-4B9E-BE13-13AA6F20D6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29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F28138AA-4A60-0EC3-D0D2-C7E3A4AC2C86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E02985-9F9A-5F13-6184-15637502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321E-17B4-40D8-B6A4-199254600A57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134CDE-675A-04AC-D1BD-37008DFF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C537AB-D569-7C69-464B-4FEC7893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FF3F-6F07-470F-8249-714111D2C4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05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82C1D8A4-6A12-F097-3416-823CE6CFDC62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8581C9-24CC-C484-2032-B16D5475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42CF-958F-4DF6-A69D-B0C794A4D5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B8D9C7-D2D9-7E1B-534F-405D0D57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73A4A-1AA9-EA9E-98F1-4646E389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2891-34F7-49BD-BF6B-C52A8719DE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1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07D27-8D50-4E75-A74F-03B65604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D922F5-4BBF-4F1C-A704-5240F0C98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1D44A6-7DDE-4B05-9F17-FD2B5EC68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396331-9D7C-4542-BD8F-EC619D70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65364C-E09F-4603-A7FF-C38FE53C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091CB5-43CC-4E3C-95A1-CE0CD6C6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17AAF-D610-4173-BBD5-04E56E96DF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6466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97D229AF-18B5-5FA2-DA6C-F42498B954CC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FB51C-758E-F585-70F5-0AA10D5D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3854-6042-4A05-9FF8-5C45A0056D1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094EC-9016-2DC3-C15E-A6DF8EC7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C194DC-632D-C68A-AF74-364A62CF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F61C2-6DAE-4F59-8C53-7BF8E1DFF6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27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A537B75-B29E-686F-49B1-1F62D8646E0E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A65B15-12DD-2AC0-B3DB-1F6DD0C4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E187-B760-4760-A079-83999163AAB1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7C8259-0824-C9C7-4FA1-B95FD59E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E699ED-3512-0529-4D12-963ADE62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3113-0884-4D30-9783-A87DB13A21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59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5B23AA5-8488-0A52-B1AC-E14FD18CFFD3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59C57B-06C8-7D35-3832-76990771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3855-CAA6-45FC-B2B8-8E6FB911DF4F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F2D508-6784-D0FE-E5B9-9D4BE1B0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1219F3-877E-0155-9748-8EF7F9AD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59BF-5775-4AD6-9632-957D470E05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08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B47B905-BF03-390D-64CA-BE8A06CA6A7B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47A7-23C1-6C90-030A-6F58C63F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1DC8-1CC3-445B-A1EF-36109EADD952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72C8B-A098-0463-19ED-879DD02F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A85A2B-5618-5DA4-473A-119EB950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CF65-283F-4494-8C3F-799E40947AC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16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834128C-0718-8760-82B7-6C75CA284305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67D47-B5D2-7277-9694-1937EE65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7C3B-B622-4D78-BB7B-5C35979DAA9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3A256A-7FC5-D4A3-3A68-2FEBC07C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8A513-E6F7-6411-A007-542E3D35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05DB-FE52-4DCB-9740-29C0CF1C66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56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326363F-25CA-BB7C-B3DA-02B7413FDBF2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92E9F23-DA14-1430-CACC-E6BE5BAC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BA7A-611A-4C7F-BC24-6A1A49E3BEE7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11C67B0-BC87-73F1-49DC-2B13806B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2687308-0593-0E19-FFCD-C0F9ACD0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70A6-3B36-4C50-A39E-C6DEA3B0E87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34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90189CE9-D9F0-AB8A-77AA-104DE550684C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496AD36-7BB3-85EF-6ABE-00F06FA8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5873-199E-4472-8C44-7CCA8A311393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D9A29D3-DDC5-FEA1-2964-633A2A46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96021B9-1982-E5CC-DC91-224FF319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4E0C-F619-4425-BB8D-3250BE2F632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66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1330447-CB62-2366-65A4-81EA8C89A5B4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A972A66-53BE-63E2-CC20-11E6FB37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70C8-FD9B-433A-9C22-8F46DCC5EAC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639AFDE-F7BE-BDED-4804-275C987B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33C0C0E-4DEB-809E-DB2C-B4CDDDAC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67AB-F424-4C08-B046-078C6105799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72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8ED4D42-2206-CC01-DE1E-9908A8377132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246FB7A-6D4F-04C1-952A-87EFA74A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635B-5063-4C1E-891A-CA9999239616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EF3D0D9-BA00-E017-3B7C-897BC2FB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E2994E8-2224-90A8-B74A-03D9E63F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6AF5-3D75-4D6B-A5BA-429872C999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92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0075D56-1AE1-6191-FBD3-8054154C2AC9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A134D1-B909-0D46-1DB1-1B60F874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89C4-D237-4301-97B9-6F8055F1B512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58A59B-04FC-A45E-4497-FFF2C75E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D44B75-CC8C-2FB3-C748-B1F60F41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F60D1-295D-4886-A7BB-AB2A18CE2F5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9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8B3C7-8287-4456-94A8-0B585AF4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E6512C-D4BF-43C0-91D7-127DAC10F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95170C-643C-4312-9FD8-A39DA25E0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5FB082-38F8-40EB-BB8B-F0795EDB5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413F217-7E8A-4E54-A400-DE2E270A8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2AFC0E-3AB0-40EE-8BDF-AC30C4F5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E09D5F-D502-400D-84DB-8E6BF7A0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28A0355-B5F1-431C-B7D7-E6B03E66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57E4F-B78C-4AE5-B729-3221EB854F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4045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9FF99747-D9DC-0F5D-45EF-B37F9D1CFC96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C8B9612-BCF1-988E-87EC-05927F53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7E3BACF-833B-5E62-0696-D17B8F36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D4AC89-E942-998A-AE43-0DA4A0F295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7CAA-EF24-4D39-A8AB-172F2D825BA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F1F50E-5960-449A-C36B-B12B50CAB2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A48A28-6774-0EB8-D696-87244C754E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BC79-526B-4DC3-BB1A-F01B426A93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79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A052276-F35F-B7C6-4C4F-DC4A40647129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414B2-B4CB-4582-864A-4001F738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25A5-D4BC-428D-A536-D98BDA73E90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660D1-23F5-6C06-FDD9-18172A61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9B15-3372-041F-722C-9B51337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10D73-9579-4E55-8D1C-9C0F2D22FCD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04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7DCAEF1-0286-A13D-12B3-9BD7753250CC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BE9991A-FEE4-8F3D-D747-6F008097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B0835739-8BAF-1FF1-9AF1-EA77BF1B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05B06A6-94D4-6094-4C4C-3C08B5E09F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1645-421A-471E-9116-FDE4F035DDB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B31FD1-C6BF-3D35-886C-22048955AA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D0BBDD9-5AB7-E513-D5D9-0886371263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090EC-4897-4E40-8527-D21CCB617C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50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0B572F39-6A7B-002A-4F14-3E5F37F1EEC3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8C2E2-7B38-60DB-7AA2-9CC93D82B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F586-302A-4FAE-9D39-2F4CBEB3DF6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4614F-C274-95BD-22FB-B82F4E34C4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EAF77-D076-0290-062D-AEDA433006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E357-F1B1-4D37-862D-1E65CE21AC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870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13DE7AB-D9AE-A3AA-077B-7377C57C194A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2259C-25FE-F776-56B4-61CCECAB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A256-4487-4695-8E07-390E744C0BB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9A5B1A-2A54-5A76-17BD-A3962186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91E45B-5E54-DA8B-5763-C08A6A7A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5883-04CD-440E-9F67-967A27A02D7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81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C5FB5F7-E0A1-32D2-C632-E6A505F6D35F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800C17-899B-BC69-2C5B-03B827F3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0E53-6780-466A-BB6F-C74ADD4A6C7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4ECBE-48F8-98CC-E836-DF93813B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5C11C-E11C-AD5E-7B79-26C3CE50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176C-ECC4-4004-8881-F46D071B9B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6E69D-2B66-4D6D-91DE-0349BEBC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C01F77D-A95F-4DCA-B879-9518205C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196F77-F0CC-436C-ADDB-30D59E85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218798-24A0-4EE2-8ABF-22200C23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BDF45-6066-40A5-BA2D-A78C475263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935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4B6DEFB-AD8A-4D30-B769-0F4B2322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01F01B-8E0D-4BC8-963A-F2857E21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D46133-0D9F-4AEE-8554-6306CF5B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D7A0E-8CB2-4570-B475-B9BC975F1F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610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95E98-20F5-4D56-A58D-496BBCD7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1006E3-B9B4-4600-B69F-802987CA5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6266CB-B6A7-44CC-85A7-33964EC4A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3791D5-0643-469C-B3B4-F7C6E427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6DC706-C2E6-4506-AD7B-4D49BC04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AAC0D2-2A56-405B-8A98-941961D4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BD341-BF6F-45DF-BB3A-A3D5BDDE7B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93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08245-0A78-4542-89C4-FBEDF1FE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432192-634F-431F-A89E-818A05F77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A63163-7207-4152-A670-6FD690AAB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EAC36C-C431-47B4-85AD-7D0B439C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0B8D6E-FD4B-44F7-A928-76D6AB61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5C234A-78C1-444A-A8A4-DE34016F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423D3-099A-4F11-B211-BC651C1187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533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41BC14-DA20-4D4D-87D5-50F4522E7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DB81EEB-FB03-4248-860A-B6D25FA68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3572318-6564-4DF4-8182-94D109CBF8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BDC171A-3DF6-4746-AA69-89FB93624D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D6A2A77-2F0F-4194-81AE-C29E827138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C93A790-B1E2-484C-93A8-6F7614C542E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24">
            <a:extLst>
              <a:ext uri="{FF2B5EF4-FFF2-40B4-BE49-F238E27FC236}">
                <a16:creationId xmlns:a16="http://schemas.microsoft.com/office/drawing/2014/main" id="{7EA9527C-B6A7-436D-A47D-40E046DC30D1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-7938"/>
            <a:ext cx="9180513" cy="6880226"/>
            <a:chOff x="0" y="-21658"/>
            <a:chExt cx="12240731" cy="6879658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7D6A190-078A-4C90-A8D9-8DDA74CD5947}"/>
                </a:ext>
              </a:extLst>
            </p:cNvPr>
            <p:cNvSpPr/>
            <p:nvPr/>
          </p:nvSpPr>
          <p:spPr>
            <a:xfrm>
              <a:off x="31751" y="566"/>
              <a:ext cx="12187813" cy="685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grpSp>
          <p:nvGrpSpPr>
            <p:cNvPr id="4105" name="Grupo 26">
              <a:extLst>
                <a:ext uri="{FF2B5EF4-FFF2-40B4-BE49-F238E27FC236}">
                  <a16:creationId xmlns:a16="http://schemas.microsoft.com/office/drawing/2014/main" id="{DEBAC5D8-2014-44C8-A626-F092D40A9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vre 27">
                <a:extLst>
                  <a:ext uri="{FF2B5EF4-FFF2-40B4-BE49-F238E27FC236}">
                    <a16:creationId xmlns:a16="http://schemas.microsoft.com/office/drawing/2014/main" id="{B17D72C3-7FD1-40F9-A270-EE76DCD7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656" y="-7144"/>
                <a:ext cx="12217447" cy="104131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sp>
            <p:nvSpPr>
              <p:cNvPr id="29" name="Forma livre 28">
                <a:extLst>
                  <a:ext uri="{FF2B5EF4-FFF2-40B4-BE49-F238E27FC236}">
                    <a16:creationId xmlns:a16="http://schemas.microsoft.com/office/drawing/2014/main" id="{C4CF7848-B518-4CF3-B8A7-7CFC3215C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67" y="-7144"/>
                <a:ext cx="6350024" cy="63812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grpSp>
            <p:nvGrpSpPr>
              <p:cNvPr id="4108" name="Grupo 30">
                <a:extLst>
                  <a:ext uri="{FF2B5EF4-FFF2-40B4-BE49-F238E27FC236}">
                    <a16:creationId xmlns:a16="http://schemas.microsoft.com/office/drawing/2014/main" id="{A3624182-ABA4-4BEE-AC4E-ED38EFD95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vre 31">
                  <a:extLst>
                    <a:ext uri="{FF2B5EF4-FFF2-40B4-BE49-F238E27FC236}">
                      <a16:creationId xmlns:a16="http://schemas.microsoft.com/office/drawing/2014/main" id="{97845DC6-D2C4-4A6C-9717-1929A8780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  <p:sp>
              <p:nvSpPr>
                <p:cNvPr id="33" name="Forma livre 32">
                  <a:extLst>
                    <a:ext uri="{FF2B5EF4-FFF2-40B4-BE49-F238E27FC236}">
                      <a16:creationId xmlns:a16="http://schemas.microsoft.com/office/drawing/2014/main" id="{54E28075-20FB-4A73-922B-09F706117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</p:grpSp>
        </p:grpSp>
      </p:grpSp>
      <p:sp>
        <p:nvSpPr>
          <p:cNvPr id="4099" name="Espaço reservado para título 8">
            <a:extLst>
              <a:ext uri="{FF2B5EF4-FFF2-40B4-BE49-F238E27FC236}">
                <a16:creationId xmlns:a16="http://schemas.microsoft.com/office/drawing/2014/main" id="{239F7ADE-3056-4E8E-A58F-40881197A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4100" name="Espaço reservado para texto 29">
            <a:extLst>
              <a:ext uri="{FF2B5EF4-FFF2-40B4-BE49-F238E27FC236}">
                <a16:creationId xmlns:a16="http://schemas.microsoft.com/office/drawing/2014/main" id="{C8218769-EC2F-407A-8482-2FEC7834C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08B09564-20CB-421D-AB9D-7C1049810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F12D697D-D465-4811-B8BA-150104AD7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8A8B3324-4A0D-4403-9D5C-2DEB812D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45A60B-BED8-49C5-960A-161ADF90E30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89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9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184150" algn="l" rtl="0" eaLnBrk="0" fontAlgn="base" hangingPunct="0">
        <a:spcBef>
          <a:spcPct val="20000"/>
        </a:spcBef>
        <a:spcAft>
          <a:spcPct val="0"/>
        </a:spcAft>
        <a:buClr>
          <a:srgbClr val="2A4F1D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150" algn="l" rtl="0" eaLnBrk="0" fontAlgn="base" hangingPunct="0">
        <a:spcBef>
          <a:spcPct val="20000"/>
        </a:spcBef>
        <a:spcAft>
          <a:spcPct val="0"/>
        </a:spcAft>
        <a:buClr>
          <a:srgbClr val="455C19"/>
        </a:buClr>
        <a:buSzPct val="7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57163" algn="l" rtl="0" eaLnBrk="0" fontAlgn="base" hangingPunct="0">
        <a:spcBef>
          <a:spcPct val="20000"/>
        </a:spcBef>
        <a:spcAft>
          <a:spcPct val="0"/>
        </a:spcAft>
        <a:buClr>
          <a:srgbClr val="02715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>
            <a:extLst>
              <a:ext uri="{FF2B5EF4-FFF2-40B4-BE49-F238E27FC236}">
                <a16:creationId xmlns:a16="http://schemas.microsoft.com/office/drawing/2014/main" id="{60017DFE-975C-328A-429A-542C7AEDEC6A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4118" name="Freeform 11">
              <a:extLst>
                <a:ext uri="{FF2B5EF4-FFF2-40B4-BE49-F238E27FC236}">
                  <a16:creationId xmlns:a16="http://schemas.microsoft.com/office/drawing/2014/main" id="{27495482-2D89-E9C7-8BC5-19076ABC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9" name="Freeform 12">
              <a:extLst>
                <a:ext uri="{FF2B5EF4-FFF2-40B4-BE49-F238E27FC236}">
                  <a16:creationId xmlns:a16="http://schemas.microsoft.com/office/drawing/2014/main" id="{6D956438-3A2E-E3D2-62E9-1CD87CA02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0" name="Freeform 13">
              <a:extLst>
                <a:ext uri="{FF2B5EF4-FFF2-40B4-BE49-F238E27FC236}">
                  <a16:creationId xmlns:a16="http://schemas.microsoft.com/office/drawing/2014/main" id="{C37B54F4-3674-166F-4DB2-4F979EC8F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1" name="Freeform 14">
              <a:extLst>
                <a:ext uri="{FF2B5EF4-FFF2-40B4-BE49-F238E27FC236}">
                  <a16:creationId xmlns:a16="http://schemas.microsoft.com/office/drawing/2014/main" id="{ADAE6748-BE05-E837-912A-25522FEF4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2" name="Freeform 15">
              <a:extLst>
                <a:ext uri="{FF2B5EF4-FFF2-40B4-BE49-F238E27FC236}">
                  <a16:creationId xmlns:a16="http://schemas.microsoft.com/office/drawing/2014/main" id="{4E8F10BE-10A2-9BE6-CD4A-28F85471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3" name="Freeform 16">
              <a:extLst>
                <a:ext uri="{FF2B5EF4-FFF2-40B4-BE49-F238E27FC236}">
                  <a16:creationId xmlns:a16="http://schemas.microsoft.com/office/drawing/2014/main" id="{92BB1DDF-72A8-47DF-04FF-0F0F71AF7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4" name="Freeform 17">
              <a:extLst>
                <a:ext uri="{FF2B5EF4-FFF2-40B4-BE49-F238E27FC236}">
                  <a16:creationId xmlns:a16="http://schemas.microsoft.com/office/drawing/2014/main" id="{40C00617-8B30-9F13-2A2E-9C222589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5" name="Freeform 18">
              <a:extLst>
                <a:ext uri="{FF2B5EF4-FFF2-40B4-BE49-F238E27FC236}">
                  <a16:creationId xmlns:a16="http://schemas.microsoft.com/office/drawing/2014/main" id="{8693A09B-4BE1-096D-DC0A-FCDC963FD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6" name="Freeform 19">
              <a:extLst>
                <a:ext uri="{FF2B5EF4-FFF2-40B4-BE49-F238E27FC236}">
                  <a16:creationId xmlns:a16="http://schemas.microsoft.com/office/drawing/2014/main" id="{32B798D1-3E46-3892-31F2-ED6727040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7" name="Freeform 20">
              <a:extLst>
                <a:ext uri="{FF2B5EF4-FFF2-40B4-BE49-F238E27FC236}">
                  <a16:creationId xmlns:a16="http://schemas.microsoft.com/office/drawing/2014/main" id="{2B77029A-1EBE-77EA-E892-74CF6A2E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8" name="Freeform 21">
              <a:extLst>
                <a:ext uri="{FF2B5EF4-FFF2-40B4-BE49-F238E27FC236}">
                  <a16:creationId xmlns:a16="http://schemas.microsoft.com/office/drawing/2014/main" id="{4F834C92-FF5E-F272-F22E-C3B14512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9" name="Freeform 22">
              <a:extLst>
                <a:ext uri="{FF2B5EF4-FFF2-40B4-BE49-F238E27FC236}">
                  <a16:creationId xmlns:a16="http://schemas.microsoft.com/office/drawing/2014/main" id="{ACEB1C06-681B-FC1C-3D62-F6288C43B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99" name="Group 9">
            <a:extLst>
              <a:ext uri="{FF2B5EF4-FFF2-40B4-BE49-F238E27FC236}">
                <a16:creationId xmlns:a16="http://schemas.microsoft.com/office/drawing/2014/main" id="{571ECBCF-79B1-CAE6-DEF8-206643405AC5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4106" name="Freeform 27">
              <a:extLst>
                <a:ext uri="{FF2B5EF4-FFF2-40B4-BE49-F238E27FC236}">
                  <a16:creationId xmlns:a16="http://schemas.microsoft.com/office/drawing/2014/main" id="{34FE7B05-1178-75E5-2B3A-E86A3171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reeform 28">
              <a:extLst>
                <a:ext uri="{FF2B5EF4-FFF2-40B4-BE49-F238E27FC236}">
                  <a16:creationId xmlns:a16="http://schemas.microsoft.com/office/drawing/2014/main" id="{DB41F25B-035F-F46F-E3DF-31ACF0BFC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8" name="Freeform 29">
              <a:extLst>
                <a:ext uri="{FF2B5EF4-FFF2-40B4-BE49-F238E27FC236}">
                  <a16:creationId xmlns:a16="http://schemas.microsoft.com/office/drawing/2014/main" id="{6112119F-0C9F-2EB9-D12D-A7B59580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9" name="Freeform 30">
              <a:extLst>
                <a:ext uri="{FF2B5EF4-FFF2-40B4-BE49-F238E27FC236}">
                  <a16:creationId xmlns:a16="http://schemas.microsoft.com/office/drawing/2014/main" id="{58117609-E3EA-2EB9-878B-7989EFAD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Freeform 31">
              <a:extLst>
                <a:ext uri="{FF2B5EF4-FFF2-40B4-BE49-F238E27FC236}">
                  <a16:creationId xmlns:a16="http://schemas.microsoft.com/office/drawing/2014/main" id="{D716314A-63BE-DC21-7F7A-CB30C1C0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Freeform 32">
              <a:extLst>
                <a:ext uri="{FF2B5EF4-FFF2-40B4-BE49-F238E27FC236}">
                  <a16:creationId xmlns:a16="http://schemas.microsoft.com/office/drawing/2014/main" id="{3621784D-6439-CF4E-36C3-D2F6BA3B6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2" name="Freeform 33">
              <a:extLst>
                <a:ext uri="{FF2B5EF4-FFF2-40B4-BE49-F238E27FC236}">
                  <a16:creationId xmlns:a16="http://schemas.microsoft.com/office/drawing/2014/main" id="{D08EA6B7-41EF-E761-2FB5-4973648B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Freeform 34">
              <a:extLst>
                <a:ext uri="{FF2B5EF4-FFF2-40B4-BE49-F238E27FC236}">
                  <a16:creationId xmlns:a16="http://schemas.microsoft.com/office/drawing/2014/main" id="{A11D9F93-1DEA-01C1-A84D-AA6B710AA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Freeform 35">
              <a:extLst>
                <a:ext uri="{FF2B5EF4-FFF2-40B4-BE49-F238E27FC236}">
                  <a16:creationId xmlns:a16="http://schemas.microsoft.com/office/drawing/2014/main" id="{4979B2B6-0481-076C-6A0D-AD6BF09C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Freeform 36">
              <a:extLst>
                <a:ext uri="{FF2B5EF4-FFF2-40B4-BE49-F238E27FC236}">
                  <a16:creationId xmlns:a16="http://schemas.microsoft.com/office/drawing/2014/main" id="{E2F94724-29F0-38C9-7277-D12C88998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6" name="Freeform 37">
              <a:extLst>
                <a:ext uri="{FF2B5EF4-FFF2-40B4-BE49-F238E27FC236}">
                  <a16:creationId xmlns:a16="http://schemas.microsoft.com/office/drawing/2014/main" id="{4FDC053F-AF67-E76B-454F-0042DF647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7" name="Freeform 38">
              <a:extLst>
                <a:ext uri="{FF2B5EF4-FFF2-40B4-BE49-F238E27FC236}">
                  <a16:creationId xmlns:a16="http://schemas.microsoft.com/office/drawing/2014/main" id="{67A460C7-E647-3FF5-9D8A-FFF7EF53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963412D-7A78-100C-8228-59A90FEA87D0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1" name="Title Placeholder 1">
            <a:extLst>
              <a:ext uri="{FF2B5EF4-FFF2-40B4-BE49-F238E27FC236}">
                <a16:creationId xmlns:a16="http://schemas.microsoft.com/office/drawing/2014/main" id="{5FC78ACD-DB7A-CD17-4E8A-A336239EC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4102" name="Text Placeholder 2">
            <a:extLst>
              <a:ext uri="{FF2B5EF4-FFF2-40B4-BE49-F238E27FC236}">
                <a16:creationId xmlns:a16="http://schemas.microsoft.com/office/drawing/2014/main" id="{87B1DF9E-58E0-1B19-5E0B-C155CDDF8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756D6-0122-DD98-EADE-A4898EF50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CCF3A8-384C-44E0-8F65-2E8A169237E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CA92A-A3D3-EC88-7D88-964B718B7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739D-3CF5-3DFA-F895-38645A287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63664E8-7C46-47E2-847A-6195B91C98A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8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2">
            <a:extLst>
              <a:ext uri="{FF2B5EF4-FFF2-40B4-BE49-F238E27FC236}">
                <a16:creationId xmlns:a16="http://schemas.microsoft.com/office/drawing/2014/main" id="{17265509-DADD-E9CC-6EFB-D25B19217564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6166" name="Freeform 11">
              <a:extLst>
                <a:ext uri="{FF2B5EF4-FFF2-40B4-BE49-F238E27FC236}">
                  <a16:creationId xmlns:a16="http://schemas.microsoft.com/office/drawing/2014/main" id="{16DFDA77-54E3-DDD7-8BED-A63F16E99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7" name="Freeform 12">
              <a:extLst>
                <a:ext uri="{FF2B5EF4-FFF2-40B4-BE49-F238E27FC236}">
                  <a16:creationId xmlns:a16="http://schemas.microsoft.com/office/drawing/2014/main" id="{BA30DD4F-CBDE-233A-0363-2B07FFEAE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8" name="Freeform 13">
              <a:extLst>
                <a:ext uri="{FF2B5EF4-FFF2-40B4-BE49-F238E27FC236}">
                  <a16:creationId xmlns:a16="http://schemas.microsoft.com/office/drawing/2014/main" id="{634CDB8B-C0E7-E002-DA0A-B884B9AD4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9" name="Freeform 14">
              <a:extLst>
                <a:ext uri="{FF2B5EF4-FFF2-40B4-BE49-F238E27FC236}">
                  <a16:creationId xmlns:a16="http://schemas.microsoft.com/office/drawing/2014/main" id="{E3D450A8-09AE-085E-25BB-AA03863E1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0" name="Freeform 15">
              <a:extLst>
                <a:ext uri="{FF2B5EF4-FFF2-40B4-BE49-F238E27FC236}">
                  <a16:creationId xmlns:a16="http://schemas.microsoft.com/office/drawing/2014/main" id="{FD34966A-39CF-C3A0-983A-12416E7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1" name="Freeform 16">
              <a:extLst>
                <a:ext uri="{FF2B5EF4-FFF2-40B4-BE49-F238E27FC236}">
                  <a16:creationId xmlns:a16="http://schemas.microsoft.com/office/drawing/2014/main" id="{45E3E24E-351F-EE38-8E66-5DBA167D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2" name="Freeform 17">
              <a:extLst>
                <a:ext uri="{FF2B5EF4-FFF2-40B4-BE49-F238E27FC236}">
                  <a16:creationId xmlns:a16="http://schemas.microsoft.com/office/drawing/2014/main" id="{FF6FB1D9-5BC5-CC02-D065-7AB5DEAB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3" name="Freeform 18">
              <a:extLst>
                <a:ext uri="{FF2B5EF4-FFF2-40B4-BE49-F238E27FC236}">
                  <a16:creationId xmlns:a16="http://schemas.microsoft.com/office/drawing/2014/main" id="{FE63E64A-8A48-B4B8-A3E5-8A6C0D1EA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4" name="Freeform 19">
              <a:extLst>
                <a:ext uri="{FF2B5EF4-FFF2-40B4-BE49-F238E27FC236}">
                  <a16:creationId xmlns:a16="http://schemas.microsoft.com/office/drawing/2014/main" id="{E80ED76D-6802-F360-7E72-8DF96778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5" name="Freeform 20">
              <a:extLst>
                <a:ext uri="{FF2B5EF4-FFF2-40B4-BE49-F238E27FC236}">
                  <a16:creationId xmlns:a16="http://schemas.microsoft.com/office/drawing/2014/main" id="{680DAF2B-130B-54C5-28B4-689E78BFB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6" name="Freeform 21">
              <a:extLst>
                <a:ext uri="{FF2B5EF4-FFF2-40B4-BE49-F238E27FC236}">
                  <a16:creationId xmlns:a16="http://schemas.microsoft.com/office/drawing/2014/main" id="{9C8D7D0D-7B4E-7682-EB32-C3152E8F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7" name="Freeform 22">
              <a:extLst>
                <a:ext uri="{FF2B5EF4-FFF2-40B4-BE49-F238E27FC236}">
                  <a16:creationId xmlns:a16="http://schemas.microsoft.com/office/drawing/2014/main" id="{8F82A89F-65F9-317B-364F-F66FD53F9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147" name="Group 9">
            <a:extLst>
              <a:ext uri="{FF2B5EF4-FFF2-40B4-BE49-F238E27FC236}">
                <a16:creationId xmlns:a16="http://schemas.microsoft.com/office/drawing/2014/main" id="{91811C33-2559-E8B8-8642-5DD3032EC23E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6154" name="Freeform 27">
              <a:extLst>
                <a:ext uri="{FF2B5EF4-FFF2-40B4-BE49-F238E27FC236}">
                  <a16:creationId xmlns:a16="http://schemas.microsoft.com/office/drawing/2014/main" id="{9DB1BBEE-E35A-A6DF-A870-93ACFC7AC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" name="Freeform 28">
              <a:extLst>
                <a:ext uri="{FF2B5EF4-FFF2-40B4-BE49-F238E27FC236}">
                  <a16:creationId xmlns:a16="http://schemas.microsoft.com/office/drawing/2014/main" id="{AD03D684-A537-BAFB-9272-D883DFE2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" name="Freeform 29">
              <a:extLst>
                <a:ext uri="{FF2B5EF4-FFF2-40B4-BE49-F238E27FC236}">
                  <a16:creationId xmlns:a16="http://schemas.microsoft.com/office/drawing/2014/main" id="{120D39EB-6CC3-1E20-25F3-05A7529B2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" name="Freeform 30">
              <a:extLst>
                <a:ext uri="{FF2B5EF4-FFF2-40B4-BE49-F238E27FC236}">
                  <a16:creationId xmlns:a16="http://schemas.microsoft.com/office/drawing/2014/main" id="{147F9EF7-8068-1988-DFC1-114950F0B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8" name="Freeform 31">
              <a:extLst>
                <a:ext uri="{FF2B5EF4-FFF2-40B4-BE49-F238E27FC236}">
                  <a16:creationId xmlns:a16="http://schemas.microsoft.com/office/drawing/2014/main" id="{1F62DB71-523A-E80C-6040-D843E36F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9" name="Freeform 32">
              <a:extLst>
                <a:ext uri="{FF2B5EF4-FFF2-40B4-BE49-F238E27FC236}">
                  <a16:creationId xmlns:a16="http://schemas.microsoft.com/office/drawing/2014/main" id="{CAAD94BB-9DFF-B2D2-EF1D-9DB5E287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0" name="Freeform 33">
              <a:extLst>
                <a:ext uri="{FF2B5EF4-FFF2-40B4-BE49-F238E27FC236}">
                  <a16:creationId xmlns:a16="http://schemas.microsoft.com/office/drawing/2014/main" id="{FCD3B95C-D553-6AB8-B77C-4C5F8CEB1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1" name="Freeform 34">
              <a:extLst>
                <a:ext uri="{FF2B5EF4-FFF2-40B4-BE49-F238E27FC236}">
                  <a16:creationId xmlns:a16="http://schemas.microsoft.com/office/drawing/2014/main" id="{1A387304-5F2B-4E6B-7EFF-1F324B4AC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2" name="Freeform 35">
              <a:extLst>
                <a:ext uri="{FF2B5EF4-FFF2-40B4-BE49-F238E27FC236}">
                  <a16:creationId xmlns:a16="http://schemas.microsoft.com/office/drawing/2014/main" id="{D2553346-619F-3B20-1B8B-C4708898D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3" name="Freeform 36">
              <a:extLst>
                <a:ext uri="{FF2B5EF4-FFF2-40B4-BE49-F238E27FC236}">
                  <a16:creationId xmlns:a16="http://schemas.microsoft.com/office/drawing/2014/main" id="{9FCAB346-93E6-62D2-1F51-09C7C9124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4" name="Freeform 37">
              <a:extLst>
                <a:ext uri="{FF2B5EF4-FFF2-40B4-BE49-F238E27FC236}">
                  <a16:creationId xmlns:a16="http://schemas.microsoft.com/office/drawing/2014/main" id="{5BF1CEB3-1F41-0BFD-B3DE-D46313C72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5" name="Freeform 38">
              <a:extLst>
                <a:ext uri="{FF2B5EF4-FFF2-40B4-BE49-F238E27FC236}">
                  <a16:creationId xmlns:a16="http://schemas.microsoft.com/office/drawing/2014/main" id="{19425CA0-DCB9-B274-633A-2043D3F9E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CD64E3C-A21E-681A-E052-833624DA233D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49" name="Title Placeholder 1">
            <a:extLst>
              <a:ext uri="{FF2B5EF4-FFF2-40B4-BE49-F238E27FC236}">
                <a16:creationId xmlns:a16="http://schemas.microsoft.com/office/drawing/2014/main" id="{CF5C880D-5A1B-CDF6-BCCE-DCF55BAF8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6150" name="Text Placeholder 2">
            <a:extLst>
              <a:ext uri="{FF2B5EF4-FFF2-40B4-BE49-F238E27FC236}">
                <a16:creationId xmlns:a16="http://schemas.microsoft.com/office/drawing/2014/main" id="{FE13456D-F799-BF94-5D99-74701AC66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317D9-3595-6CC5-95A4-513864555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F15469-F180-42FD-BEC9-3DB0AA4370F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8A43F-2BC4-6511-83D3-180673B74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B33F2-EF29-F7F0-E021-2ECDBC887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CDBF57F-F470-4D58-B70A-191E264457D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dogeomatica.com.br/Gagen.htm" TargetMode="External"/><Relationship Id="rId2" Type="http://schemas.openxmlformats.org/officeDocument/2006/relationships/hyperlink" Target="http://www.mundogeomatica.com.br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http://lattes.cnpq.br/71258266453107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A0FBE16D-9557-9B20-837F-DE8B37104E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195513"/>
            <a:ext cx="6251575" cy="19954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Sensoriamento </a:t>
            </a:r>
            <a:b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Remoto</a:t>
            </a:r>
            <a:b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(SR)</a:t>
            </a:r>
          </a:p>
        </p:txBody>
      </p:sp>
      <p:pic>
        <p:nvPicPr>
          <p:cNvPr id="48131" name="Picture 4" descr="Brasão Gif 15 Kb">
            <a:extLst>
              <a:ext uri="{FF2B5EF4-FFF2-40B4-BE49-F238E27FC236}">
                <a16:creationId xmlns:a16="http://schemas.microsoft.com/office/drawing/2014/main" id="{ADAF0ECA-011D-FB97-4B9F-AFA91F1B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tângulo 5">
            <a:extLst>
              <a:ext uri="{FF2B5EF4-FFF2-40B4-BE49-F238E27FC236}">
                <a16:creationId xmlns:a16="http://schemas.microsoft.com/office/drawing/2014/main" id="{7E5FFE17-812D-EED7-5236-2E2BC7D6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1518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3" name="Retângulo 6">
            <a:extLst>
              <a:ext uri="{FF2B5EF4-FFF2-40B4-BE49-F238E27FC236}">
                <a16:creationId xmlns:a16="http://schemas.microsoft.com/office/drawing/2014/main" id="{528BA49D-9284-155F-D1E5-50BB1859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3962400"/>
            <a:ext cx="24749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 Santos</a:t>
            </a:r>
            <a:endParaRPr kumimoji="0" lang="en-US" altLang="pt-BR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00BB9F8D-C1BE-F158-9E73-4ABF7114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499" y="2142464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EDE139-23CD-351E-304A-659AACE0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936" y="4559598"/>
            <a:ext cx="6588000" cy="21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B18F4E56-43DE-A691-124B-26683CB57807}"/>
              </a:ext>
            </a:extLst>
          </p:cNvPr>
          <p:cNvSpPr/>
          <p:nvPr/>
        </p:nvSpPr>
        <p:spPr>
          <a:xfrm>
            <a:off x="522288" y="1957388"/>
            <a:ext cx="8045450" cy="392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55" name="Retângulo 1">
            <a:extLst>
              <a:ext uri="{FF2B5EF4-FFF2-40B4-BE49-F238E27FC236}">
                <a16:creationId xmlns:a16="http://schemas.microsoft.com/office/drawing/2014/main" id="{C00FF663-A30B-4E7C-0495-A1B3AD9E3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587500"/>
            <a:ext cx="87249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Prof. Dr. Alexandre Rosa dos Santos - (Prof. Titular CCAE-UFES)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Departamento de Engenharia Rural - ERU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Ciências Florestais da UFES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 Florestal da UFV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Bolsista de Produtividade em Pesquisa do CNPq - Comitê RF - Recursos Florestais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CONTATOS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Email: </a:t>
            </a: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mundogeomatica@yahoo.com.br 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(oficial)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alexandre.r.santos@ufes.br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(UFES)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alexandre.santos@pq.cnpq.br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(bolsista de produtividade CNPq)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PORTAL MUNDO DA GEOMÁTICA: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2"/>
              </a:rPr>
              <a:t>http://www.mundogeomatica.com.br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GAGEN: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3"/>
              </a:rPr>
              <a:t>http://www.mundogeomatica.com.br/Gagen.htm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Telefone: 28-3552-8908 (sala no CCAE-UFES) 28-9-9926-0262 (celular)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Curriculum Lattes CNPq: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4"/>
              </a:rPr>
              <a:t>http://lattes.cnpq.br/7125826645310758</a:t>
            </a:r>
            <a:r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FORMAÇÃO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Pós-Doutorado em Ciências Florestais (Sensoriamento Remoto e Geoprocessamento) – UFV (Conceito CAPES 6)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Doutorado em Engenharia Agrícola – UFV (Conceito CAPES 6)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Mestrado em Meteorologia Agrícola – UFV (Conceito CAPES 5)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Especialização - Metodologia Ensino da Língua Portuguesa e Inglesa – UCAM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02 – Licenciatura em Letras - Português e Inglês – UNIFRAM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01 – Agronomia – UFES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4CE522A2-497A-158E-8697-3B6AAD1B5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366963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157" name="Picture 4" descr="Brasão Gif 15 Kb">
            <a:extLst>
              <a:ext uri="{FF2B5EF4-FFF2-40B4-BE49-F238E27FC236}">
                <a16:creationId xmlns:a16="http://schemas.microsoft.com/office/drawing/2014/main" id="{0A8F99C0-E473-6693-FE04-AB8321DB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4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tângulo 5">
            <a:extLst>
              <a:ext uri="{FF2B5EF4-FFF2-40B4-BE49-F238E27FC236}">
                <a16:creationId xmlns:a16="http://schemas.microsoft.com/office/drawing/2014/main" id="{4DC35B26-BE5B-FB36-221B-2E030333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-76200"/>
            <a:ext cx="81518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3CED05-B307-4E2A-B5AB-3FB5BD23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41" y="533400"/>
            <a:ext cx="8288518" cy="2209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>
                <a:latin typeface="Arial Black" panose="020B0A04020102020204" pitchFamily="34" charset="0"/>
                <a:cs typeface="Times New Roman" panose="02020603050405020304" pitchFamily="18" charset="0"/>
              </a:rPr>
              <a:t>AULA </a:t>
            </a:r>
            <a:r>
              <a:rPr lang="pt-BR" sz="4500" dirty="0">
                <a:latin typeface="Arial Black" panose="020B0A04020102020204" pitchFamily="34" charset="0"/>
                <a:cs typeface="Times New Roman" panose="02020603050405020304" pitchFamily="18" charset="0"/>
              </a:rPr>
              <a:t>11</a:t>
            </a: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Satélites - Conceito, Classificação e Objetivos</a:t>
            </a:r>
          </a:p>
        </p:txBody>
      </p:sp>
      <p:pic>
        <p:nvPicPr>
          <p:cNvPr id="31748" name="Picture 12" descr="Vitoria">
            <a:extLst>
              <a:ext uri="{FF2B5EF4-FFF2-40B4-BE49-F238E27FC236}">
                <a16:creationId xmlns:a16="http://schemas.microsoft.com/office/drawing/2014/main" id="{A6419DC9-B49A-42CB-AB69-F738FEEC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5" descr="andarai-ba">
            <a:extLst>
              <a:ext uri="{FF2B5EF4-FFF2-40B4-BE49-F238E27FC236}">
                <a16:creationId xmlns:a16="http://schemas.microsoft.com/office/drawing/2014/main" id="{FEC44DF5-4289-4B7E-9A27-30097CDF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7" descr="Campos do Jordão - SP">
            <a:extLst>
              <a:ext uri="{FF2B5EF4-FFF2-40B4-BE49-F238E27FC236}">
                <a16:creationId xmlns:a16="http://schemas.microsoft.com/office/drawing/2014/main" id="{FEE9F09F-32D7-4969-B59F-5364E927B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1"/>
          <a:stretch>
            <a:fillRect/>
          </a:stretch>
        </p:blipFill>
        <p:spPr bwMode="auto">
          <a:xfrm>
            <a:off x="6705600" y="28194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BD4593F-2138-436A-8E5D-1CD69023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8" y="618000"/>
            <a:ext cx="8756984" cy="4716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5703A7B-EDD5-4C43-B507-90C10B20D670}"/>
              </a:ext>
            </a:extLst>
          </p:cNvPr>
          <p:cNvSpPr txBox="1"/>
          <p:nvPr/>
        </p:nvSpPr>
        <p:spPr>
          <a:xfrm>
            <a:off x="76200" y="5618202"/>
            <a:ext cx="9067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i="1" dirty="0"/>
              <a:t>https://www.embrapa.br/satelites-de-monitoramento</a:t>
            </a:r>
          </a:p>
        </p:txBody>
      </p:sp>
    </p:spTree>
    <p:extLst>
      <p:ext uri="{BB962C8B-B14F-4D97-AF65-F5344CB8AC3E}">
        <p14:creationId xmlns:p14="http://schemas.microsoft.com/office/powerpoint/2010/main" val="3206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ítulo 1">
            <a:extLst>
              <a:ext uri="{FF2B5EF4-FFF2-40B4-BE49-F238E27FC236}">
                <a16:creationId xmlns:a16="http://schemas.microsoft.com/office/drawing/2014/main" id="{4833CA86-FDC0-4741-98BA-89411E32EA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6213" y="1960563"/>
            <a:ext cx="6251575" cy="1381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pela Interpretação da Aula</a:t>
            </a:r>
            <a:endParaRPr lang="en-US" altLang="pt-B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Retângulo 6">
            <a:extLst>
              <a:ext uri="{FF2B5EF4-FFF2-40B4-BE49-F238E27FC236}">
                <a16:creationId xmlns:a16="http://schemas.microsoft.com/office/drawing/2014/main" id="{D71E5D7F-F353-96F2-28A9-C1E5166C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6072188"/>
            <a:ext cx="6477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 dos Santos</a:t>
            </a:r>
            <a:endParaRPr kumimoji="0" lang="en-US" altLang="pt-BR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5C2C37F3-BC15-B4C8-2BB5-28A4B0E4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463" y="3671888"/>
            <a:ext cx="2759075" cy="2271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3973" name="Picture 4" descr="Brasão Gif 15 Kb">
            <a:extLst>
              <a:ext uri="{FF2B5EF4-FFF2-40B4-BE49-F238E27FC236}">
                <a16:creationId xmlns:a16="http://schemas.microsoft.com/office/drawing/2014/main" id="{DA43F180-9ABA-7267-0AAF-CE97A048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tângulo 5">
            <a:extLst>
              <a:ext uri="{FF2B5EF4-FFF2-40B4-BE49-F238E27FC236}">
                <a16:creationId xmlns:a16="http://schemas.microsoft.com/office/drawing/2014/main" id="{FC545332-F5DD-C2C2-74CD-78BF5F4E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1518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9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08675F82-1626-415D-8CD3-836A5FA6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7B86305-4D0A-44C7-A404-8518494FD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00356" name="Group 4">
            <a:extLst>
              <a:ext uri="{FF2B5EF4-FFF2-40B4-BE49-F238E27FC236}">
                <a16:creationId xmlns:a16="http://schemas.microsoft.com/office/drawing/2014/main" id="{552E6E48-2338-4A85-9E36-86C784B5CE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34500" cy="7939088"/>
            <a:chOff x="0" y="0"/>
            <a:chExt cx="5880" cy="5001"/>
          </a:xfrm>
        </p:grpSpPr>
        <p:pic>
          <p:nvPicPr>
            <p:cNvPr id="100357" name="Picture 5" descr="CBERS_2_CCD1XS_20031104_156">
              <a:extLst>
                <a:ext uri="{FF2B5EF4-FFF2-40B4-BE49-F238E27FC236}">
                  <a16:creationId xmlns:a16="http://schemas.microsoft.com/office/drawing/2014/main" id="{05D0AA7E-6A88-4658-8FB4-F850131E3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2878"/>
              <a:ext cx="3120" cy="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8" name="Picture 6" descr="Vitoria-ES-PSM-201202">
              <a:extLst>
                <a:ext uri="{FF2B5EF4-FFF2-40B4-BE49-F238E27FC236}">
                  <a16:creationId xmlns:a16="http://schemas.microsoft.com/office/drawing/2014/main" id="{B9E32F81-BAA4-4A26-979D-9E1970143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7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9" name="Picture 7" descr="Vitoria">
              <a:extLst>
                <a:ext uri="{FF2B5EF4-FFF2-40B4-BE49-F238E27FC236}">
                  <a16:creationId xmlns:a16="http://schemas.microsoft.com/office/drawing/2014/main" id="{2CA5DCD6-19EC-49D1-B909-825EFFA4E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60" name="WordArt 8">
              <a:extLst>
                <a:ext uri="{FF2B5EF4-FFF2-40B4-BE49-F238E27FC236}">
                  <a16:creationId xmlns:a16="http://schemas.microsoft.com/office/drawing/2014/main" id="{337DA8A2-6B2F-44F8-9EDB-0CD7C0D8CAE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24" y="34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  <p:sp>
          <p:nvSpPr>
            <p:cNvPr id="100361" name="WordArt 9">
              <a:extLst>
                <a:ext uri="{FF2B5EF4-FFF2-40B4-BE49-F238E27FC236}">
                  <a16:creationId xmlns:a16="http://schemas.microsoft.com/office/drawing/2014/main" id="{5F56B950-159C-47A6-9D01-DE312AD117B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48" y="25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</p:grp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resentação na sessão de deb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39_TF03460637.potx" id="{9EDB2545-F345-4B2D-9D28-A0E8BECC57B1}" vid="{0FCA38F6-25A2-4296-9267-176A1E2DB94B}"/>
    </a:ext>
  </a:extLst>
</a:theme>
</file>

<file path=ppt/theme/theme3.xml><?xml version="1.0" encoding="utf-8"?>
<a:theme xmlns:a="http://schemas.openxmlformats.org/drawingml/2006/main" name="2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2751</TotalTime>
  <Words>323</Words>
  <Application>Microsoft Office PowerPoint</Application>
  <PresentationFormat>Apresentação na tela (4:3)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6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Helvetica</vt:lpstr>
      <vt:lpstr>Palatino Linotype</vt:lpstr>
      <vt:lpstr>Tahoma</vt:lpstr>
      <vt:lpstr>Times New Roman</vt:lpstr>
      <vt:lpstr>times new roman, new york, time</vt:lpstr>
      <vt:lpstr>Wingdings</vt:lpstr>
      <vt:lpstr>Wingdings 2</vt:lpstr>
      <vt:lpstr>Wingdings 3</vt:lpstr>
      <vt:lpstr>Oceano</vt:lpstr>
      <vt:lpstr>1_Apresentação na sessão de debate</vt:lpstr>
      <vt:lpstr>2_Cacho</vt:lpstr>
      <vt:lpstr>3_Cacho</vt:lpstr>
      <vt:lpstr>Sensoriamento  Remoto (SR)</vt:lpstr>
      <vt:lpstr>Apresentação do PowerPoint</vt:lpstr>
      <vt:lpstr>AULA 11  Satélites - Conceito, Classificação e Objetivos</vt:lpstr>
      <vt:lpstr>Apresentação do PowerPoint</vt:lpstr>
      <vt:lpstr>Agradeço pela Interpretação da Aula</vt:lpstr>
      <vt:lpstr>Apresentação do PowerPoint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Alexandre Rosa dos Santos</cp:lastModifiedBy>
  <cp:revision>358</cp:revision>
  <dcterms:created xsi:type="dcterms:W3CDTF">2004-09-18T14:04:47Z</dcterms:created>
  <dcterms:modified xsi:type="dcterms:W3CDTF">2023-09-10T22:49:06Z</dcterms:modified>
</cp:coreProperties>
</file>