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22" r:id="rId3"/>
    <p:sldMasterId id="2147483739" r:id="rId4"/>
  </p:sldMasterIdLst>
  <p:notesMasterIdLst>
    <p:notesMasterId r:id="rId24"/>
  </p:notesMasterIdLst>
  <p:sldIdLst>
    <p:sldId id="383" r:id="rId5"/>
    <p:sldId id="384" r:id="rId6"/>
    <p:sldId id="286" r:id="rId7"/>
    <p:sldId id="276" r:id="rId8"/>
    <p:sldId id="301" r:id="rId9"/>
    <p:sldId id="346" r:id="rId10"/>
    <p:sldId id="347" r:id="rId11"/>
    <p:sldId id="348" r:id="rId12"/>
    <p:sldId id="353" r:id="rId13"/>
    <p:sldId id="354" r:id="rId14"/>
    <p:sldId id="355" r:id="rId15"/>
    <p:sldId id="356" r:id="rId16"/>
    <p:sldId id="385" r:id="rId17"/>
    <p:sldId id="315" r:id="rId18"/>
    <p:sldId id="357" r:id="rId19"/>
    <p:sldId id="285" r:id="rId20"/>
    <p:sldId id="343" r:id="rId21"/>
    <p:sldId id="344" r:id="rId22"/>
    <p:sldId id="345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660033"/>
    <a:srgbClr val="9999FF"/>
    <a:srgbClr val="99CC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975C7-2598-487D-8B88-47DB57D96861}" v="2" dt="2023-09-10T22:47:1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584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601975C7-2598-487D-8B88-47DB57D96861}"/>
    <pc:docChg chg="addSld delSld modSld delMainMaster">
      <pc:chgData name="Alexandre Rosa dos Santos" userId="e905766dae65b9e1" providerId="LiveId" clId="{601975C7-2598-487D-8B88-47DB57D96861}" dt="2023-09-10T22:47:11.525" v="8"/>
      <pc:docMkLst>
        <pc:docMk/>
      </pc:docMkLst>
      <pc:sldChg chg="del">
        <pc:chgData name="Alexandre Rosa dos Santos" userId="e905766dae65b9e1" providerId="LiveId" clId="{601975C7-2598-487D-8B88-47DB57D96861}" dt="2023-09-10T22:46:53.463" v="4" actId="47"/>
        <pc:sldMkLst>
          <pc:docMk/>
          <pc:sldMk cId="0" sldId="284"/>
        </pc:sldMkLst>
      </pc:sldChg>
      <pc:sldChg chg="modSp mod">
        <pc:chgData name="Alexandre Rosa dos Santos" userId="e905766dae65b9e1" providerId="LiveId" clId="{601975C7-2598-487D-8B88-47DB57D96861}" dt="2023-08-19T01:28:22.918" v="3" actId="20577"/>
        <pc:sldMkLst>
          <pc:docMk/>
          <pc:sldMk cId="0" sldId="286"/>
        </pc:sldMkLst>
        <pc:spChg chg="mod">
          <ac:chgData name="Alexandre Rosa dos Santos" userId="e905766dae65b9e1" providerId="LiveId" clId="{601975C7-2598-487D-8B88-47DB57D96861}" dt="2023-08-19T01:28:22.918" v="3" actId="20577"/>
          <ac:spMkLst>
            <pc:docMk/>
            <pc:sldMk cId="0" sldId="286"/>
            <ac:spMk id="4" creationId="{FA3CED05-B307-4E2A-B5AB-3FB5BD236C55}"/>
          </ac:spMkLst>
        </pc:spChg>
      </pc:sldChg>
      <pc:sldChg chg="del">
        <pc:chgData name="Alexandre Rosa dos Santos" userId="e905766dae65b9e1" providerId="LiveId" clId="{601975C7-2598-487D-8B88-47DB57D96861}" dt="2023-09-10T22:47:06.285" v="7" actId="47"/>
        <pc:sldMkLst>
          <pc:docMk/>
          <pc:sldMk cId="693132718" sldId="382"/>
        </pc:sldMkLst>
      </pc:sldChg>
      <pc:sldChg chg="add del">
        <pc:chgData name="Alexandre Rosa dos Santos" userId="e905766dae65b9e1" providerId="LiveId" clId="{601975C7-2598-487D-8B88-47DB57D96861}" dt="2023-09-10T22:46:56.162" v="5"/>
        <pc:sldMkLst>
          <pc:docMk/>
          <pc:sldMk cId="0" sldId="383"/>
        </pc:sldMkLst>
      </pc:sldChg>
      <pc:sldChg chg="add">
        <pc:chgData name="Alexandre Rosa dos Santos" userId="e905766dae65b9e1" providerId="LiveId" clId="{601975C7-2598-487D-8B88-47DB57D96861}" dt="2023-09-10T22:46:56.162" v="5"/>
        <pc:sldMkLst>
          <pc:docMk/>
          <pc:sldMk cId="0" sldId="384"/>
        </pc:sldMkLst>
      </pc:sldChg>
      <pc:sldChg chg="add del">
        <pc:chgData name="Alexandre Rosa dos Santos" userId="e905766dae65b9e1" providerId="LiveId" clId="{601975C7-2598-487D-8B88-47DB57D96861}" dt="2023-09-10T22:47:00.671" v="6" actId="2696"/>
        <pc:sldMkLst>
          <pc:docMk/>
          <pc:sldMk cId="644001979" sldId="385"/>
        </pc:sldMkLst>
      </pc:sldChg>
      <pc:sldChg chg="add">
        <pc:chgData name="Alexandre Rosa dos Santos" userId="e905766dae65b9e1" providerId="LiveId" clId="{601975C7-2598-487D-8B88-47DB57D96861}" dt="2023-09-10T22:47:11.525" v="8"/>
        <pc:sldMkLst>
          <pc:docMk/>
          <pc:sldMk cId="1485447352" sldId="385"/>
        </pc:sldMkLst>
      </pc:sldChg>
      <pc:sldMasterChg chg="del delSldLayout">
        <pc:chgData name="Alexandre Rosa dos Santos" userId="e905766dae65b9e1" providerId="LiveId" clId="{601975C7-2598-487D-8B88-47DB57D96861}" dt="2023-09-10T22:47:06.285" v="7" actId="47"/>
        <pc:sldMasterMkLst>
          <pc:docMk/>
          <pc:sldMasterMk cId="334625291" sldId="2147483664"/>
        </pc:sldMasterMkLst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1380591812" sldId="2147483665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2981146211" sldId="2147483666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076587220" sldId="2147483667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891336907" sldId="2147483668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805724889" sldId="2147483669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243456853" sldId="2147483670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2017484559" sldId="2147483671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097751580" sldId="2147483672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2357646091" sldId="2147483673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744838160" sldId="2147483674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096413903" sldId="2147483675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2981906445" sldId="2147483676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835822376" sldId="2147483677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2294991210" sldId="2147483678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988886862" sldId="2147483679"/>
          </pc:sldLayoutMkLst>
        </pc:sldLayoutChg>
        <pc:sldLayoutChg chg="del">
          <pc:chgData name="Alexandre Rosa dos Santos" userId="e905766dae65b9e1" providerId="LiveId" clId="{601975C7-2598-487D-8B88-47DB57D96861}" dt="2023-09-10T22:47:06.285" v="7" actId="47"/>
          <pc:sldLayoutMkLst>
            <pc:docMk/>
            <pc:sldMasterMk cId="334625291" sldId="2147483664"/>
            <pc:sldLayoutMk cId="3975728626" sldId="2147483680"/>
          </pc:sldLayoutMkLst>
        </pc:sldLayoutChg>
      </pc:sldMasterChg>
      <pc:sldMasterChg chg="del delSldLayout">
        <pc:chgData name="Alexandre Rosa dos Santos" userId="e905766dae65b9e1" providerId="LiveId" clId="{601975C7-2598-487D-8B88-47DB57D96861}" dt="2023-09-10T22:46:53.463" v="4" actId="47"/>
        <pc:sldMasterMkLst>
          <pc:docMk/>
          <pc:sldMasterMk cId="473541815" sldId="2147483722"/>
        </pc:sldMasterMkLst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1777293228" sldId="2147483723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872654023" sldId="2147483724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2688469594" sldId="2147483725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3666060046" sldId="2147483726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4073872361" sldId="2147483727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4176658059" sldId="2147483728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1612508209" sldId="2147483729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4294092815" sldId="2147483730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3249132072" sldId="2147483731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447142539" sldId="2147483732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1401850798" sldId="2147483733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2915817959" sldId="2147483734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3365354074" sldId="2147483735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2720244560" sldId="2147483736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1117509997" sldId="2147483737"/>
          </pc:sldLayoutMkLst>
        </pc:sldLayoutChg>
        <pc:sldLayoutChg chg="del">
          <pc:chgData name="Alexandre Rosa dos Santos" userId="e905766dae65b9e1" providerId="LiveId" clId="{601975C7-2598-487D-8B88-47DB57D96861}" dt="2023-09-10T22:46:53.463" v="4" actId="47"/>
          <pc:sldLayoutMkLst>
            <pc:docMk/>
            <pc:sldMasterMk cId="473541815" sldId="2147483722"/>
            <pc:sldLayoutMk cId="551358089" sldId="2147483738"/>
          </pc:sldLayoutMkLst>
        </pc:sldLayoutChg>
      </pc:sldMasterChg>
      <pc:sldMasterChg chg="del delSldLayout">
        <pc:chgData name="Alexandre Rosa dos Santos" userId="e905766dae65b9e1" providerId="LiveId" clId="{601975C7-2598-487D-8B88-47DB57D96861}" dt="2023-09-10T22:47:00.671" v="6" actId="2696"/>
        <pc:sldMasterMkLst>
          <pc:docMk/>
          <pc:sldMasterMk cId="2394968142" sldId="2147483739"/>
        </pc:sldMasterMkLst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1736032351" sldId="2147483740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2370669362" sldId="2147483741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645078972" sldId="2147483742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3188731520" sldId="2147483743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1985034616" sldId="2147483744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1234216855" sldId="2147483745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273927510" sldId="2147483746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127536049" sldId="2147483747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2486961330" sldId="2147483748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3519662847" sldId="2147483749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664999840" sldId="2147483750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2432086751" sldId="2147483751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3617642559" sldId="2147483752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1694461629" sldId="2147483753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2391371311" sldId="2147483754"/>
          </pc:sldLayoutMkLst>
        </pc:sldLayoutChg>
        <pc:sldLayoutChg chg="del">
          <pc:chgData name="Alexandre Rosa dos Santos" userId="e905766dae65b9e1" providerId="LiveId" clId="{601975C7-2598-487D-8B88-47DB57D96861}" dt="2023-09-10T22:47:00.671" v="6" actId="2696"/>
          <pc:sldLayoutMkLst>
            <pc:docMk/>
            <pc:sldMasterMk cId="2394968142" sldId="2147483739"/>
            <pc:sldLayoutMk cId="730280919" sldId="2147483755"/>
          </pc:sldLayoutMkLst>
        </pc:sldLayoutChg>
      </pc:sldMasterChg>
    </pc:docChg>
  </pc:docChgLst>
  <pc:docChgLst>
    <pc:chgData name="Alexandre Rosa dos Santos" userId="e905766dae65b9e1" providerId="LiveId" clId="{7254F23C-6263-499C-B1F7-5420AE0D58C7}"/>
    <pc:docChg chg="addSld delSld modSld delMainMaster">
      <pc:chgData name="Alexandre Rosa dos Santos" userId="e905766dae65b9e1" providerId="LiveId" clId="{7254F23C-6263-499C-B1F7-5420AE0D58C7}" dt="2018-11-26T17:08:40.784" v="45" actId="2696"/>
      <pc:docMkLst>
        <pc:docMk/>
      </pc:docMkLst>
      <pc:sldChg chg="del">
        <pc:chgData name="Alexandre Rosa dos Santos" userId="e905766dae65b9e1" providerId="LiveId" clId="{7254F23C-6263-499C-B1F7-5420AE0D58C7}" dt="2018-11-26T16:34:47.148" v="25" actId="2696"/>
        <pc:sldMkLst>
          <pc:docMk/>
          <pc:sldMk cId="0" sldId="256"/>
        </pc:sldMkLst>
      </pc:sldChg>
      <pc:sldChg chg="del">
        <pc:chgData name="Alexandre Rosa dos Santos" userId="e905766dae65b9e1" providerId="LiveId" clId="{7254F23C-6263-499C-B1F7-5420AE0D58C7}" dt="2018-11-26T16:34:48.835" v="26" actId="2696"/>
        <pc:sldMkLst>
          <pc:docMk/>
          <pc:sldMk cId="0" sldId="257"/>
        </pc:sldMkLst>
      </pc:sldChg>
      <pc:sldChg chg="modSp add del">
        <pc:chgData name="Alexandre Rosa dos Santos" userId="e905766dae65b9e1" providerId="LiveId" clId="{7254F23C-6263-499C-B1F7-5420AE0D58C7}" dt="2018-11-26T17:08:40.713" v="33" actId="2696"/>
        <pc:sldMkLst>
          <pc:docMk/>
          <pc:sldMk cId="3549628654" sldId="272"/>
        </pc:sldMkLst>
        <pc:spChg chg="mod">
          <ac:chgData name="Alexandre Rosa dos Santos" userId="e905766dae65b9e1" providerId="LiveId" clId="{7254F23C-6263-499C-B1F7-5420AE0D58C7}" dt="2018-11-26T16:34:30.128" v="24" actId="20577"/>
          <ac:spMkLst>
            <pc:docMk/>
            <pc:sldMk cId="3549628654" sldId="272"/>
            <ac:spMk id="4" creationId="{00000000-0000-0000-0000-000000000000}"/>
          </ac:spMkLst>
        </pc:spChg>
      </pc:sldChg>
      <pc:sldChg chg="add">
        <pc:chgData name="Alexandre Rosa dos Santos" userId="e905766dae65b9e1" providerId="LiveId" clId="{7254F23C-6263-499C-B1F7-5420AE0D58C7}" dt="2018-11-26T17:08:18.393" v="29"/>
        <pc:sldMkLst>
          <pc:docMk/>
          <pc:sldMk cId="0" sldId="284"/>
        </pc:sldMkLst>
      </pc:sldChg>
      <pc:sldChg chg="modSp add">
        <pc:chgData name="Alexandre Rosa dos Santos" userId="e905766dae65b9e1" providerId="LiveId" clId="{7254F23C-6263-499C-B1F7-5420AE0D58C7}" dt="2018-11-26T17:08:38.514" v="32"/>
        <pc:sldMkLst>
          <pc:docMk/>
          <pc:sldMk cId="0" sldId="286"/>
        </pc:sldMkLst>
        <pc:spChg chg="mod">
          <ac:chgData name="Alexandre Rosa dos Santos" userId="e905766dae65b9e1" providerId="LiveId" clId="{7254F23C-6263-499C-B1F7-5420AE0D58C7}" dt="2018-11-26T17:08:38.514" v="32"/>
          <ac:spMkLst>
            <pc:docMk/>
            <pc:sldMk cId="0" sldId="286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7254F23C-6263-499C-B1F7-5420AE0D58C7}" dt="2018-11-26T16:33:36.250" v="0"/>
        <pc:sldMkLst>
          <pc:docMk/>
          <pc:sldMk cId="693132718" sldId="382"/>
        </pc:sldMkLst>
      </pc:sldChg>
      <pc:sldChg chg="add">
        <pc:chgData name="Alexandre Rosa dos Santos" userId="e905766dae65b9e1" providerId="LiveId" clId="{7254F23C-6263-499C-B1F7-5420AE0D58C7}" dt="2018-11-26T17:08:18.393" v="29"/>
        <pc:sldMkLst>
          <pc:docMk/>
          <pc:sldMk cId="0" sldId="383"/>
        </pc:sldMkLst>
      </pc:sldChg>
      <pc:sldChg chg="add del">
        <pc:chgData name="Alexandre Rosa dos Santos" userId="e905766dae65b9e1" providerId="LiveId" clId="{7254F23C-6263-499C-B1F7-5420AE0D58C7}" dt="2018-11-26T17:08:11.732" v="27" actId="2696"/>
        <pc:sldMkLst>
          <pc:docMk/>
          <pc:sldMk cId="1995073618" sldId="383"/>
        </pc:sldMkLst>
      </pc:sldChg>
      <pc:sldChg chg="add del">
        <pc:chgData name="Alexandre Rosa dos Santos" userId="e905766dae65b9e1" providerId="LiveId" clId="{7254F23C-6263-499C-B1F7-5420AE0D58C7}" dt="2018-11-26T17:08:11.739" v="28" actId="2696"/>
        <pc:sldMkLst>
          <pc:docMk/>
          <pc:sldMk cId="699840487" sldId="384"/>
        </pc:sldMkLst>
      </pc:sldChg>
      <pc:sldMasterChg chg="del delSldLayout">
        <pc:chgData name="Alexandre Rosa dos Santos" userId="e905766dae65b9e1" providerId="LiveId" clId="{7254F23C-6263-499C-B1F7-5420AE0D58C7}" dt="2018-11-26T17:08:40.784" v="45" actId="2696"/>
        <pc:sldMasterMkLst>
          <pc:docMk/>
          <pc:sldMasterMk cId="1109038956" sldId="2147483681"/>
        </pc:sldMasterMkLst>
        <pc:sldLayoutChg chg="del">
          <pc:chgData name="Alexandre Rosa dos Santos" userId="e905766dae65b9e1" providerId="LiveId" clId="{7254F23C-6263-499C-B1F7-5420AE0D58C7}" dt="2018-11-26T17:08:40.775" v="34" actId="2696"/>
          <pc:sldLayoutMkLst>
            <pc:docMk/>
            <pc:sldMasterMk cId="1109038956" sldId="2147483681"/>
            <pc:sldLayoutMk cId="526019026" sldId="2147483682"/>
          </pc:sldLayoutMkLst>
        </pc:sldLayoutChg>
        <pc:sldLayoutChg chg="del">
          <pc:chgData name="Alexandre Rosa dos Santos" userId="e905766dae65b9e1" providerId="LiveId" clId="{7254F23C-6263-499C-B1F7-5420AE0D58C7}" dt="2018-11-26T17:08:40.776" v="35" actId="2696"/>
          <pc:sldLayoutMkLst>
            <pc:docMk/>
            <pc:sldMasterMk cId="1109038956" sldId="2147483681"/>
            <pc:sldLayoutMk cId="2892686059" sldId="2147483683"/>
          </pc:sldLayoutMkLst>
        </pc:sldLayoutChg>
        <pc:sldLayoutChg chg="del">
          <pc:chgData name="Alexandre Rosa dos Santos" userId="e905766dae65b9e1" providerId="LiveId" clId="{7254F23C-6263-499C-B1F7-5420AE0D58C7}" dt="2018-11-26T17:08:40.777" v="36" actId="2696"/>
          <pc:sldLayoutMkLst>
            <pc:docMk/>
            <pc:sldMasterMk cId="1109038956" sldId="2147483681"/>
            <pc:sldLayoutMk cId="1908311526" sldId="2147483684"/>
          </pc:sldLayoutMkLst>
        </pc:sldLayoutChg>
        <pc:sldLayoutChg chg="del">
          <pc:chgData name="Alexandre Rosa dos Santos" userId="e905766dae65b9e1" providerId="LiveId" clId="{7254F23C-6263-499C-B1F7-5420AE0D58C7}" dt="2018-11-26T17:08:40.778" v="37" actId="2696"/>
          <pc:sldLayoutMkLst>
            <pc:docMk/>
            <pc:sldMasterMk cId="1109038956" sldId="2147483681"/>
            <pc:sldLayoutMk cId="412561698" sldId="2147483685"/>
          </pc:sldLayoutMkLst>
        </pc:sldLayoutChg>
        <pc:sldLayoutChg chg="del">
          <pc:chgData name="Alexandre Rosa dos Santos" userId="e905766dae65b9e1" providerId="LiveId" clId="{7254F23C-6263-499C-B1F7-5420AE0D58C7}" dt="2018-11-26T17:08:40.779" v="38" actId="2696"/>
          <pc:sldLayoutMkLst>
            <pc:docMk/>
            <pc:sldMasterMk cId="1109038956" sldId="2147483681"/>
            <pc:sldLayoutMk cId="1246686830" sldId="2147483686"/>
          </pc:sldLayoutMkLst>
        </pc:sldLayoutChg>
        <pc:sldLayoutChg chg="del">
          <pc:chgData name="Alexandre Rosa dos Santos" userId="e905766dae65b9e1" providerId="LiveId" clId="{7254F23C-6263-499C-B1F7-5420AE0D58C7}" dt="2018-11-26T17:08:40.779" v="39" actId="2696"/>
          <pc:sldLayoutMkLst>
            <pc:docMk/>
            <pc:sldMasterMk cId="1109038956" sldId="2147483681"/>
            <pc:sldLayoutMk cId="4066351965" sldId="2147483687"/>
          </pc:sldLayoutMkLst>
        </pc:sldLayoutChg>
        <pc:sldLayoutChg chg="del">
          <pc:chgData name="Alexandre Rosa dos Santos" userId="e905766dae65b9e1" providerId="LiveId" clId="{7254F23C-6263-499C-B1F7-5420AE0D58C7}" dt="2018-11-26T17:08:40.780" v="40" actId="2696"/>
          <pc:sldLayoutMkLst>
            <pc:docMk/>
            <pc:sldMasterMk cId="1109038956" sldId="2147483681"/>
            <pc:sldLayoutMk cId="1912438277" sldId="2147483688"/>
          </pc:sldLayoutMkLst>
        </pc:sldLayoutChg>
        <pc:sldLayoutChg chg="del">
          <pc:chgData name="Alexandre Rosa dos Santos" userId="e905766dae65b9e1" providerId="LiveId" clId="{7254F23C-6263-499C-B1F7-5420AE0D58C7}" dt="2018-11-26T17:08:40.780" v="41" actId="2696"/>
          <pc:sldLayoutMkLst>
            <pc:docMk/>
            <pc:sldMasterMk cId="1109038956" sldId="2147483681"/>
            <pc:sldLayoutMk cId="1222015328" sldId="2147483689"/>
          </pc:sldLayoutMkLst>
        </pc:sldLayoutChg>
        <pc:sldLayoutChg chg="del">
          <pc:chgData name="Alexandre Rosa dos Santos" userId="e905766dae65b9e1" providerId="LiveId" clId="{7254F23C-6263-499C-B1F7-5420AE0D58C7}" dt="2018-11-26T17:08:40.781" v="42" actId="2696"/>
          <pc:sldLayoutMkLst>
            <pc:docMk/>
            <pc:sldMasterMk cId="1109038956" sldId="2147483681"/>
            <pc:sldLayoutMk cId="4050918479" sldId="2147483690"/>
          </pc:sldLayoutMkLst>
        </pc:sldLayoutChg>
        <pc:sldLayoutChg chg="del">
          <pc:chgData name="Alexandre Rosa dos Santos" userId="e905766dae65b9e1" providerId="LiveId" clId="{7254F23C-6263-499C-B1F7-5420AE0D58C7}" dt="2018-11-26T17:08:40.782" v="43" actId="2696"/>
          <pc:sldLayoutMkLst>
            <pc:docMk/>
            <pc:sldMasterMk cId="1109038956" sldId="2147483681"/>
            <pc:sldLayoutMk cId="2859060867" sldId="2147483691"/>
          </pc:sldLayoutMkLst>
        </pc:sldLayoutChg>
        <pc:sldLayoutChg chg="del">
          <pc:chgData name="Alexandre Rosa dos Santos" userId="e905766dae65b9e1" providerId="LiveId" clId="{7254F23C-6263-499C-B1F7-5420AE0D58C7}" dt="2018-11-26T17:08:40.783" v="44" actId="2696"/>
          <pc:sldLayoutMkLst>
            <pc:docMk/>
            <pc:sldMasterMk cId="1109038956" sldId="2147483681"/>
            <pc:sldLayoutMk cId="3563581253" sldId="2147483692"/>
          </pc:sldLayoutMkLst>
        </pc:sldLayoutChg>
      </pc:sldMasterChg>
    </pc:docChg>
  </pc:docChgLst>
  <pc:docChgLst>
    <pc:chgData name="Alexandre Rosa dos Santos" userId="e905766dae65b9e1" providerId="LiveId" clId="{2BF35149-EA18-4DF6-A046-666D8855C227}"/>
    <pc:docChg chg="custSel modSld">
      <pc:chgData name="Alexandre Rosa dos Santos" userId="e905766dae65b9e1" providerId="LiveId" clId="{2BF35149-EA18-4DF6-A046-666D8855C227}" dt="2023-08-16T09:12:41.962" v="5"/>
      <pc:docMkLst>
        <pc:docMk/>
      </pc:docMkLst>
      <pc:sldChg chg="addSp delSp modSp mod">
        <pc:chgData name="Alexandre Rosa dos Santos" userId="e905766dae65b9e1" providerId="LiveId" clId="{2BF35149-EA18-4DF6-A046-666D8855C227}" dt="2023-08-16T09:11:29.458" v="1"/>
        <pc:sldMkLst>
          <pc:docMk/>
          <pc:sldMk cId="0" sldId="284"/>
        </pc:sldMkLst>
        <pc:picChg chg="add mod">
          <ac:chgData name="Alexandre Rosa dos Santos" userId="e905766dae65b9e1" providerId="LiveId" clId="{2BF35149-EA18-4DF6-A046-666D8855C227}" dt="2023-08-16T09:11:29.458" v="1"/>
          <ac:picMkLst>
            <pc:docMk/>
            <pc:sldMk cId="0" sldId="284"/>
            <ac:picMk id="2" creationId="{0450659F-D719-4FA4-1C94-0AC8CE9CAC31}"/>
          </ac:picMkLst>
        </pc:picChg>
        <pc:picChg chg="del">
          <ac:chgData name="Alexandre Rosa dos Santos" userId="e905766dae65b9e1" providerId="LiveId" clId="{2BF35149-EA18-4DF6-A046-666D8855C227}" dt="2023-08-16T09:11:28.317" v="0" actId="478"/>
          <ac:picMkLst>
            <pc:docMk/>
            <pc:sldMk cId="0" sldId="284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2BF35149-EA18-4DF6-A046-666D8855C227}" dt="2023-08-16T09:12:41.962" v="5"/>
        <pc:sldMkLst>
          <pc:docMk/>
          <pc:sldMk cId="693132718" sldId="382"/>
        </pc:sldMkLst>
        <pc:picChg chg="add mod">
          <ac:chgData name="Alexandre Rosa dos Santos" userId="e905766dae65b9e1" providerId="LiveId" clId="{2BF35149-EA18-4DF6-A046-666D8855C227}" dt="2023-08-16T09:12:41.962" v="5"/>
          <ac:picMkLst>
            <pc:docMk/>
            <pc:sldMk cId="693132718" sldId="382"/>
            <ac:picMk id="3" creationId="{095BE08F-6ACE-2C73-8153-7C991C6F009B}"/>
          </ac:picMkLst>
        </pc:picChg>
        <pc:picChg chg="del">
          <ac:chgData name="Alexandre Rosa dos Santos" userId="e905766dae65b9e1" providerId="LiveId" clId="{2BF35149-EA18-4DF6-A046-666D8855C227}" dt="2023-08-16T09:12:40.931" v="4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2BF35149-EA18-4DF6-A046-666D8855C227}" dt="2023-08-16T09:11:35.520" v="3"/>
        <pc:sldMkLst>
          <pc:docMk/>
          <pc:sldMk cId="0" sldId="383"/>
        </pc:sldMkLst>
        <pc:picChg chg="add mod">
          <ac:chgData name="Alexandre Rosa dos Santos" userId="e905766dae65b9e1" providerId="LiveId" clId="{2BF35149-EA18-4DF6-A046-666D8855C227}" dt="2023-08-16T09:11:35.520" v="3"/>
          <ac:picMkLst>
            <pc:docMk/>
            <pc:sldMk cId="0" sldId="383"/>
            <ac:picMk id="2" creationId="{E46CCFA7-6C0B-2C62-19E6-A049F6EC8E3E}"/>
          </ac:picMkLst>
        </pc:picChg>
        <pc:picChg chg="del">
          <ac:chgData name="Alexandre Rosa dos Santos" userId="e905766dae65b9e1" providerId="LiveId" clId="{2BF35149-EA18-4DF6-A046-666D8855C227}" dt="2023-08-16T09:11:32.879" v="2" actId="478"/>
          <ac:picMkLst>
            <pc:docMk/>
            <pc:sldMk cId="0" sldId="383"/>
            <ac:picMk id="9" creationId="{A4BE28A0-FB37-4809-892B-0D84A2ED59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5561-11B3-44D8-821E-6DE51D884946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312B-9753-4FA3-A8CD-53D41F0C8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7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06C4C2-FE5A-44B8-8D50-069B377BA3D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5D7FE7A-4F65-4BF8-9F9E-955C9E6C3B3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749088DF-3BF7-4AE6-A6CB-22B07C20CB4F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629BCEF-0BF5-4929-90D4-E4BDE00CDD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6141AD1-D96D-4CD3-8F22-0E3B20A30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FA1E4E-99DE-4581-9B64-E22D5904028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6A02534-8856-4383-93CA-E982F74858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6777E-BA7C-4BA8-8D4B-C07974BA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A3EC4D-9518-41C8-858C-D251B74DC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1B6687-8EBA-40D5-B917-732E116C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B0E5D-852F-4010-90E0-71749F7A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65FEAD-20C8-4818-9FCF-44BA2D29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A2EAD-3220-42D9-9FC4-B9FF08FA24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95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C150B5-7C17-43A3-9364-A053A913E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65859B-8234-43A4-9F30-5499B309B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BF3F4D-3108-4937-B05A-C3941E68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472A19-D616-451D-A4CC-6B1C34D6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2C985-4B18-4074-AB74-600BCDCA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5915-E90B-4CEE-9857-4734781E5D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89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A000919-0398-463C-B1C2-EA88AFFAA8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92D1D9-B213-443F-B68B-8EF15EEC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E8F432-6FA6-428B-BCD3-A63BDDC6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865727-332C-4424-9ABE-5A14B911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4A576E-1751-4DA9-BB42-66E7386990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99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6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53844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49294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5377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35520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43993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8915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E60BC-2890-4E4A-830D-463EC387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3923D-3267-4CDD-8E3E-0FC682B5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AE6C5B-E2C3-4696-9A4B-FAB2765C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2AA26-EA9F-4ADC-982C-9C0B1F45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5CD83-FED4-4BF0-9462-9858FEA8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88ED-1C58-4196-8C3A-374DFDD170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877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0942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2361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13180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17513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5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6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40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23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87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5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49D59-4104-4412-8C2B-F5A8F3E7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BDCBAB-B925-49C2-8AB2-0780E562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2C6174-1845-48C3-A23A-5F510DCF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C4D20-E119-424B-9062-4B54269F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B14043-83EA-4C04-B112-98A8DE31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26BC-01FB-4B10-AA39-E1DAF0166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957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75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36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7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51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96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0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71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1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8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84BC2-D6EA-4035-96BD-F952CC12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7384E3-A231-4EAC-8838-823C949A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1077B5-326A-462F-8082-1305B1695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D8412F-630D-40BE-A98F-6996ABFC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22D43-F50B-4CDB-B06B-030CE802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444B7F-0659-4558-9998-E63EBB29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FFE42-3E8D-482E-BC64-5BBD86629F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05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46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43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31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93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9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98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9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26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10D6B-13B7-4298-80E0-7507BB05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D784F7-8107-4FCF-BE4E-1557FF0D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7D6850-6EC5-4E0A-9272-6ACA3FB8F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DE7DE0-9CF8-4FD5-9D2E-6679C01B9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0A4EA0-B45D-4FD2-9740-E7CD9EA38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548919-BF31-4053-A07C-FA2DC480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E4A9D5-2DA3-43A6-92E8-98A7E41D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FD0A7A-2534-402A-A5AD-207AC9C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47B6-35DC-4726-901B-46ACD39BF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9954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88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46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6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3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5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3F2C-70E0-4654-8F65-F0B2F869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61D4EB-6D5D-41F7-82E1-7E45B6E1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28CA39-ED5A-4847-A6BC-BABA4681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B7C29A-3726-4663-956F-B2F0628A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B72A-CEBE-4A31-9816-29C53FD66F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78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B48AD9-8544-46A3-A631-CE6B2328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019349-A683-4011-8553-739EB2F9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C3A076-26A0-439F-818E-E1AA6007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8C27-8B49-44D5-BE69-70E95F3183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5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063AB-01D0-4B08-A81E-EB02217C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2B44A-AA30-45F5-8779-CC2CF3BB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B4A5C4-4E95-43EB-9F64-1FFA1212F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FDA357-8A3C-4B10-BB20-9EC2114C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27FA0F-DF2E-4C11-B0C5-11ABDBB4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1B19CB-1EE2-457B-AE5B-629DC6F9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3223-5704-4790-B2A8-E2A4815A29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9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07CF3-73D7-4AC4-AC17-EDE039D1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C0AA23-2FA5-4C1A-95F7-E932CEB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B10903-52CD-439D-9C6D-6D55DD878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A7BC51-4128-481D-AB93-C83BBC0D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DEB26C-0721-419C-8210-F63EA6AD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E3D28A-0357-4732-BBE5-1BB9240D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F916-D91D-4179-84FD-3F0B5ABBC3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7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52A52E-29FB-4819-AE33-4A50CAB73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6943E5-D0C8-426A-9D68-CEBE26E5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40D16E9-EB48-4263-9692-9B2E8016D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E18C660-0BAE-4006-8CF3-C49148CE80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7F2ED69-EAF8-4F1D-B128-1E0CB1FD79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C271486-41FC-4914-A987-B004E01513E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653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planeta.terra.com.br/arte/jamer/ativo.gi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17D9E85D-3DBC-4D02-9D97-075D6D06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66700"/>
            <a:ext cx="516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QUANTO A FONTE DE RADIAÇÃO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1356" name="Group 44">
            <a:extLst>
              <a:ext uri="{FF2B5EF4-FFF2-40B4-BE49-F238E27FC236}">
                <a16:creationId xmlns:a16="http://schemas.microsoft.com/office/drawing/2014/main" id="{BCBD9544-04E8-4AF7-94C9-FE2098C5BE41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952500"/>
            <a:ext cx="8610600" cy="5410200"/>
            <a:chOff x="192" y="576"/>
            <a:chExt cx="5424" cy="3408"/>
          </a:xfrm>
        </p:grpSpPr>
        <p:sp>
          <p:nvSpPr>
            <p:cNvPr id="141350" name="AutoShape 38">
              <a:extLst>
                <a:ext uri="{FF2B5EF4-FFF2-40B4-BE49-F238E27FC236}">
                  <a16:creationId xmlns:a16="http://schemas.microsoft.com/office/drawing/2014/main" id="{5450D504-261B-4578-8FCD-48DC50627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76"/>
              <a:ext cx="5424" cy="3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1351" name="Group 39">
              <a:extLst>
                <a:ext uri="{FF2B5EF4-FFF2-40B4-BE49-F238E27FC236}">
                  <a16:creationId xmlns:a16="http://schemas.microsoft.com/office/drawing/2014/main" id="{51A5E58F-48DB-46A8-BD0B-1CE207DBD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674"/>
              <a:ext cx="5288" cy="3118"/>
              <a:chOff x="252" y="672"/>
              <a:chExt cx="5288" cy="3118"/>
            </a:xfrm>
          </p:grpSpPr>
          <p:pic>
            <p:nvPicPr>
              <p:cNvPr id="141352" name="Picture 40" descr="passivo">
                <a:extLst>
                  <a:ext uri="{FF2B5EF4-FFF2-40B4-BE49-F238E27FC236}">
                    <a16:creationId xmlns:a16="http://schemas.microsoft.com/office/drawing/2014/main" id="{3BE684E6-3DD5-497F-A731-EF4A014EA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768"/>
                <a:ext cx="2880" cy="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353" name="Picture 41" descr="http://planeta.terra.com.br/arte/jamer/ativo.gif">
                <a:extLst>
                  <a:ext uri="{FF2B5EF4-FFF2-40B4-BE49-F238E27FC236}">
                    <a16:creationId xmlns:a16="http://schemas.microsoft.com/office/drawing/2014/main" id="{A05EE055-BC8A-4E56-AC10-788BD19188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4" y="672"/>
                <a:ext cx="2310" cy="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4" name="Text Box 42">
                <a:extLst>
                  <a:ext uri="{FF2B5EF4-FFF2-40B4-BE49-F238E27FC236}">
                    <a16:creationId xmlns:a16="http://schemas.microsoft.com/office/drawing/2014/main" id="{F871A698-0E28-4923-BA20-2166B2134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" y="3360"/>
                <a:ext cx="25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>
                    <a:latin typeface="Arial" panose="020B0604020202020204" pitchFamily="34" charset="0"/>
                  </a:rPr>
                  <a:t>Sistema passivo. Ex: Landsat, Spot,</a:t>
                </a:r>
              </a:p>
              <a:p>
                <a:pPr algn="ctr"/>
                <a:r>
                  <a:rPr lang="pt-BR" altLang="pt-BR" b="1">
                    <a:latin typeface="Arial" panose="020B0604020202020204" pitchFamily="34" charset="0"/>
                  </a:rPr>
                  <a:t> Ikonos, etc </a:t>
                </a:r>
              </a:p>
            </p:txBody>
          </p:sp>
          <p:sp>
            <p:nvSpPr>
              <p:cNvPr id="141355" name="Text Box 43">
                <a:extLst>
                  <a:ext uri="{FF2B5EF4-FFF2-40B4-BE49-F238E27FC236}">
                    <a16:creationId xmlns:a16="http://schemas.microsoft.com/office/drawing/2014/main" id="{278A58CA-C970-4C5C-857D-365CA2E67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3348"/>
                <a:ext cx="230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Sistema ativo. Ex: Radarsat, </a:t>
                </a:r>
              </a:p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Jers-1, etc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C0990FC7-3E50-4E0D-95E4-20B1BCA16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"/>
            <a:ext cx="698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QUANTO AO PRINCÍPIO DE FUNCIONAMENTO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2350" name="Group 14">
            <a:extLst>
              <a:ext uri="{FF2B5EF4-FFF2-40B4-BE49-F238E27FC236}">
                <a16:creationId xmlns:a16="http://schemas.microsoft.com/office/drawing/2014/main" id="{54AD6568-034F-4193-A267-972282691D01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990600"/>
            <a:ext cx="7543800" cy="1828800"/>
            <a:chOff x="480" y="768"/>
            <a:chExt cx="4752" cy="1152"/>
          </a:xfrm>
        </p:grpSpPr>
        <p:sp>
          <p:nvSpPr>
            <p:cNvPr id="142346" name="AutoShape 10">
              <a:extLst>
                <a:ext uri="{FF2B5EF4-FFF2-40B4-BE49-F238E27FC236}">
                  <a16:creationId xmlns:a16="http://schemas.microsoft.com/office/drawing/2014/main" id="{EF057112-11CF-4991-B38C-7C2E9D903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68"/>
              <a:ext cx="2112" cy="1152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pt-BR" altLang="pt-BR"/>
            </a:p>
          </p:txBody>
        </p:sp>
        <p:sp>
          <p:nvSpPr>
            <p:cNvPr id="142347" name="AutoShape 11">
              <a:extLst>
                <a:ext uri="{FF2B5EF4-FFF2-40B4-BE49-F238E27FC236}">
                  <a16:creationId xmlns:a16="http://schemas.microsoft.com/office/drawing/2014/main" id="{3E9BB2D5-39FD-4ABB-A7CC-6571188A2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768"/>
              <a:ext cx="2112" cy="1152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pt-BR" altLang="pt-BR"/>
            </a:p>
          </p:txBody>
        </p:sp>
        <p:sp>
          <p:nvSpPr>
            <p:cNvPr id="142348" name="Text Box 12">
              <a:extLst>
                <a:ext uri="{FF2B5EF4-FFF2-40B4-BE49-F238E27FC236}">
                  <a16:creationId xmlns:a16="http://schemas.microsoft.com/office/drawing/2014/main" id="{BBC60DF1-C5E6-4E88-B0EC-64887F0DE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1044"/>
              <a:ext cx="108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Varredura </a:t>
              </a:r>
            </a:p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(scanning)</a:t>
              </a:r>
            </a:p>
          </p:txBody>
        </p:sp>
        <p:sp>
          <p:nvSpPr>
            <p:cNvPr id="142349" name="Text Box 13">
              <a:extLst>
                <a:ext uri="{FF2B5EF4-FFF2-40B4-BE49-F238E27FC236}">
                  <a16:creationId xmlns:a16="http://schemas.microsoft.com/office/drawing/2014/main" id="{363C5055-A688-4935-816B-FE76AD3CF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" y="1056"/>
              <a:ext cx="149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Não-varredura </a:t>
              </a:r>
            </a:p>
            <a:p>
              <a:pPr algn="ctr"/>
              <a:r>
                <a:rPr lang="pt-BR" altLang="pt-BR" sz="2400" b="1">
                  <a:latin typeface="Arial" panose="020B0604020202020204" pitchFamily="34" charset="0"/>
                </a:rPr>
                <a:t>(non scanning)</a:t>
              </a:r>
            </a:p>
          </p:txBody>
        </p:sp>
      </p:grpSp>
      <p:grpSp>
        <p:nvGrpSpPr>
          <p:cNvPr id="142365" name="Group 29">
            <a:extLst>
              <a:ext uri="{FF2B5EF4-FFF2-40B4-BE49-F238E27FC236}">
                <a16:creationId xmlns:a16="http://schemas.microsoft.com/office/drawing/2014/main" id="{1EABD743-D8CE-4957-A060-AB09C1C207B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90800"/>
            <a:ext cx="8610600" cy="4038600"/>
            <a:chOff x="156" y="1632"/>
            <a:chExt cx="5424" cy="2544"/>
          </a:xfrm>
        </p:grpSpPr>
        <p:grpSp>
          <p:nvGrpSpPr>
            <p:cNvPr id="142357" name="Group 21">
              <a:extLst>
                <a:ext uri="{FF2B5EF4-FFF2-40B4-BE49-F238E27FC236}">
                  <a16:creationId xmlns:a16="http://schemas.microsoft.com/office/drawing/2014/main" id="{581F36BA-BEC1-4DE1-B0CD-3E623056E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" y="1968"/>
              <a:ext cx="5424" cy="2208"/>
              <a:chOff x="168" y="2064"/>
              <a:chExt cx="5424" cy="2208"/>
            </a:xfrm>
          </p:grpSpPr>
          <p:sp>
            <p:nvSpPr>
              <p:cNvPr id="142354" name="AutoShape 18">
                <a:extLst>
                  <a:ext uri="{FF2B5EF4-FFF2-40B4-BE49-F238E27FC236}">
                    <a16:creationId xmlns:a16="http://schemas.microsoft.com/office/drawing/2014/main" id="{2EA3F5FE-1357-476D-9A09-7D2290EC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" y="2064"/>
                <a:ext cx="5424" cy="2208"/>
              </a:xfrm>
              <a:prstGeom prst="horizontalScroll">
                <a:avLst>
                  <a:gd name="adj" fmla="val 10324"/>
                </a:avLst>
              </a:prstGeom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2356" name="Text Box 20">
                <a:extLst>
                  <a:ext uri="{FF2B5EF4-FFF2-40B4-BE49-F238E27FC236}">
                    <a16:creationId xmlns:a16="http://schemas.microsoft.com/office/drawing/2014/main" id="{2978528C-B393-4935-B4AC-4DD476E3E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2532"/>
                <a:ext cx="4992" cy="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400">
                    <a:latin typeface="Arial" panose="020B0604020202020204" pitchFamily="34" charset="0"/>
                  </a:rPr>
                  <a:t>A imagem da cena é formada pela aquisição seqüencial de imagens elementares do terreno ou elemento de resolução, também chamado de pixel. </a:t>
                </a:r>
                <a:r>
                  <a:rPr lang="pt-BR" altLang="pt-BR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EX: Sensores eletroópticomecânciso, as câmeras CCD e os radares, etc.</a:t>
                </a:r>
              </a:p>
            </p:txBody>
          </p:sp>
        </p:grpSp>
        <p:sp>
          <p:nvSpPr>
            <p:cNvPr id="142364" name="Line 28">
              <a:extLst>
                <a:ext uri="{FF2B5EF4-FFF2-40B4-BE49-F238E27FC236}">
                  <a16:creationId xmlns:a16="http://schemas.microsoft.com/office/drawing/2014/main" id="{E3355D1A-EF6E-42A7-9453-90FE023E5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632"/>
              <a:ext cx="3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2367" name="Group 31">
            <a:extLst>
              <a:ext uri="{FF2B5EF4-FFF2-40B4-BE49-F238E27FC236}">
                <a16:creationId xmlns:a16="http://schemas.microsoft.com/office/drawing/2014/main" id="{DFDCA4C1-F8E2-47C3-89C7-5F1FC8A2816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743200"/>
            <a:ext cx="8610600" cy="3886200"/>
            <a:chOff x="144" y="1728"/>
            <a:chExt cx="5424" cy="2448"/>
          </a:xfrm>
        </p:grpSpPr>
        <p:grpSp>
          <p:nvGrpSpPr>
            <p:cNvPr id="142361" name="Group 25">
              <a:extLst>
                <a:ext uri="{FF2B5EF4-FFF2-40B4-BE49-F238E27FC236}">
                  <a16:creationId xmlns:a16="http://schemas.microsoft.com/office/drawing/2014/main" id="{22845833-030A-429D-8E20-EEF0AA8D3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968"/>
              <a:ext cx="5424" cy="2208"/>
              <a:chOff x="168" y="2064"/>
              <a:chExt cx="5424" cy="2208"/>
            </a:xfrm>
          </p:grpSpPr>
          <p:sp>
            <p:nvSpPr>
              <p:cNvPr id="142362" name="AutoShape 26">
                <a:extLst>
                  <a:ext uri="{FF2B5EF4-FFF2-40B4-BE49-F238E27FC236}">
                    <a16:creationId xmlns:a16="http://schemas.microsoft.com/office/drawing/2014/main" id="{BF088E82-A8F5-43FC-AB82-5AF718136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" y="2064"/>
                <a:ext cx="5424" cy="2208"/>
              </a:xfrm>
              <a:prstGeom prst="horizontalScroll">
                <a:avLst>
                  <a:gd name="adj" fmla="val 10324"/>
                </a:avLst>
              </a:prstGeom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2363" name="Text Box 27">
                <a:extLst>
                  <a:ext uri="{FF2B5EF4-FFF2-40B4-BE49-F238E27FC236}">
                    <a16:creationId xmlns:a16="http://schemas.microsoft.com/office/drawing/2014/main" id="{2AB6CD11-E2B7-495A-B067-98E04EFF9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2532"/>
                <a:ext cx="4992" cy="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400">
                    <a:latin typeface="Arial" panose="020B0604020202020204" pitchFamily="34" charset="0"/>
                  </a:rPr>
                  <a:t>Registram a radiação refletida de uma área da superfície da Terra em sua totalidade, num mesmo instante, sendo por isso também conhecidos como sensores de quadro (framing systems).</a:t>
                </a:r>
              </a:p>
              <a:p>
                <a:pPr algn="just"/>
                <a:r>
                  <a:rPr lang="pt-BR" altLang="pt-BR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EX: que formam imagens (sistemas fotográficos)</a:t>
                </a:r>
              </a:p>
              <a:p>
                <a:pPr algn="just"/>
                <a:r>
                  <a:rPr lang="pt-BR" altLang="pt-BR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       que não formam imagens (radiômetros)</a:t>
                </a:r>
              </a:p>
            </p:txBody>
          </p:sp>
        </p:grpSp>
        <p:sp>
          <p:nvSpPr>
            <p:cNvPr id="142366" name="Line 30">
              <a:extLst>
                <a:ext uri="{FF2B5EF4-FFF2-40B4-BE49-F238E27FC236}">
                  <a16:creationId xmlns:a16="http://schemas.microsoft.com/office/drawing/2014/main" id="{CAC00102-3244-4963-B7F8-12C3A69C7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1728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E06EA165-0E8B-40B0-A6E6-7634E662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"/>
            <a:ext cx="698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QUANTO AO PRINCÍPIO DE FUNCIONAMENTO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3381" name="Group 21">
            <a:extLst>
              <a:ext uri="{FF2B5EF4-FFF2-40B4-BE49-F238E27FC236}">
                <a16:creationId xmlns:a16="http://schemas.microsoft.com/office/drawing/2014/main" id="{1BBAD756-F485-4B5E-8C65-D80BB816B04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066800"/>
            <a:ext cx="7543800" cy="5410200"/>
            <a:chOff x="624" y="672"/>
            <a:chExt cx="4752" cy="3408"/>
          </a:xfrm>
        </p:grpSpPr>
        <p:sp>
          <p:nvSpPr>
            <p:cNvPr id="143377" name="AutoShape 17">
              <a:extLst>
                <a:ext uri="{FF2B5EF4-FFF2-40B4-BE49-F238E27FC236}">
                  <a16:creationId xmlns:a16="http://schemas.microsoft.com/office/drawing/2014/main" id="{098ADA85-E665-42BD-891B-F905FE0A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672"/>
              <a:ext cx="4752" cy="340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78" name="Text Box 18">
              <a:extLst>
                <a:ext uri="{FF2B5EF4-FFF2-40B4-BE49-F238E27FC236}">
                  <a16:creationId xmlns:a16="http://schemas.microsoft.com/office/drawing/2014/main" id="{7E007181-3598-42C6-B8EE-50B5B86D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2" y="1569"/>
              <a:ext cx="2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 b="1">
                  <a:latin typeface="Arial" panose="020B0604020202020204" pitchFamily="34" charset="0"/>
                </a:rPr>
                <a:t>Gráficos ou tabelas</a:t>
              </a:r>
            </a:p>
          </p:txBody>
        </p:sp>
        <p:sp>
          <p:nvSpPr>
            <p:cNvPr id="143379" name="Text Box 19">
              <a:extLst>
                <a:ext uri="{FF2B5EF4-FFF2-40B4-BE49-F238E27FC236}">
                  <a16:creationId xmlns:a16="http://schemas.microsoft.com/office/drawing/2014/main" id="{6BC58F53-FCF5-4D00-A098-5E7517926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2169"/>
              <a:ext cx="26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 b="1">
                  <a:latin typeface="Arial" panose="020B0604020202020204" pitchFamily="34" charset="0"/>
                </a:rPr>
                <a:t>Imagens fotográficas</a:t>
              </a:r>
            </a:p>
          </p:txBody>
        </p:sp>
        <p:sp>
          <p:nvSpPr>
            <p:cNvPr id="143380" name="Text Box 20">
              <a:extLst>
                <a:ext uri="{FF2B5EF4-FFF2-40B4-BE49-F238E27FC236}">
                  <a16:creationId xmlns:a16="http://schemas.microsoft.com/office/drawing/2014/main" id="{4AD094AB-33A5-4D89-AF2D-81D06E173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2733"/>
              <a:ext cx="21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 b="1">
                  <a:latin typeface="Arial" panose="020B0604020202020204" pitchFamily="34" charset="0"/>
                </a:rPr>
                <a:t>Imagens digitais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4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546EF10-E4B3-4697-AFD5-F2C21742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59933BF-9BEE-43F6-AC4D-A83927007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AF845543-A04E-481D-9D2B-3E89DE2EB3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D6D7F0DB-F057-4852-8C91-DE596F875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9185B793-EEF1-4B15-9098-F9F26BB77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BD5B4B8D-463B-4AAF-B624-9119F4298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67095BB8-A6C2-4AAD-B534-DA1402FE55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CBDA3E3C-6B21-48FE-BC45-99B9681D2C7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4994E848-961F-4036-98E6-7A092C8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66700"/>
            <a:ext cx="675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NÍVEIS DE COLETA DE DADOS ESPECTRAIS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4394" name="Group 10">
            <a:extLst>
              <a:ext uri="{FF2B5EF4-FFF2-40B4-BE49-F238E27FC236}">
                <a16:creationId xmlns:a16="http://schemas.microsoft.com/office/drawing/2014/main" id="{46F36FFF-7842-44FC-9AFE-D542BBFC62B7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949325"/>
            <a:ext cx="7499350" cy="5924550"/>
            <a:chOff x="580" y="598"/>
            <a:chExt cx="4724" cy="3732"/>
          </a:xfrm>
        </p:grpSpPr>
        <p:pic>
          <p:nvPicPr>
            <p:cNvPr id="144392" name="Picture 8" descr="Cap6_14">
              <a:extLst>
                <a:ext uri="{FF2B5EF4-FFF2-40B4-BE49-F238E27FC236}">
                  <a16:creationId xmlns:a16="http://schemas.microsoft.com/office/drawing/2014/main" id="{57049F8C-10EF-43A6-BB7B-D07277205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598"/>
              <a:ext cx="3984" cy="3211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393" name="Text Box 9">
              <a:extLst>
                <a:ext uri="{FF2B5EF4-FFF2-40B4-BE49-F238E27FC236}">
                  <a16:creationId xmlns:a16="http://schemas.microsoft.com/office/drawing/2014/main" id="{20D67186-EA6C-42CB-9EE7-E0179439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3888"/>
              <a:ext cx="47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Níveis de coleta da energia refletida e/ou emitida pelos alvos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 na superfície da Terra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02" name="Group 42">
            <a:extLst>
              <a:ext uri="{FF2B5EF4-FFF2-40B4-BE49-F238E27FC236}">
                <a16:creationId xmlns:a16="http://schemas.microsoft.com/office/drawing/2014/main" id="{8D544669-A3B2-43B4-9227-B54E1082088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"/>
            <a:ext cx="6400800" cy="6465888"/>
            <a:chOff x="960" y="144"/>
            <a:chExt cx="4032" cy="4073"/>
          </a:xfrm>
        </p:grpSpPr>
        <p:pic>
          <p:nvPicPr>
            <p:cNvPr id="66600" name="Picture 40" descr="Cap6_2">
              <a:extLst>
                <a:ext uri="{FF2B5EF4-FFF2-40B4-BE49-F238E27FC236}">
                  <a16:creationId xmlns:a16="http://schemas.microsoft.com/office/drawing/2014/main" id="{952361A0-28E5-404F-9D9C-F40687B21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4"/>
              <a:ext cx="4032" cy="379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01" name="Text Box 41">
              <a:extLst>
                <a:ext uri="{FF2B5EF4-FFF2-40B4-BE49-F238E27FC236}">
                  <a16:creationId xmlns:a16="http://schemas.microsoft.com/office/drawing/2014/main" id="{A519A6F4-0F05-4165-A83C-D90BAE8DE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" y="3967"/>
              <a:ext cx="3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Comportamento espectral de 2 cultivares de trigo</a:t>
              </a:r>
            </a:p>
          </p:txBody>
        </p:sp>
      </p:grpSp>
      <p:grpSp>
        <p:nvGrpSpPr>
          <p:cNvPr id="66660" name="Group 100">
            <a:extLst>
              <a:ext uri="{FF2B5EF4-FFF2-40B4-BE49-F238E27FC236}">
                <a16:creationId xmlns:a16="http://schemas.microsoft.com/office/drawing/2014/main" id="{62D2B41C-28A8-438F-AC19-A353AA4820DF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-34925"/>
            <a:ext cx="8275637" cy="6751638"/>
            <a:chOff x="259" y="86"/>
            <a:chExt cx="5213" cy="4253"/>
          </a:xfrm>
        </p:grpSpPr>
        <p:grpSp>
          <p:nvGrpSpPr>
            <p:cNvPr id="66661" name="Group 101">
              <a:extLst>
                <a:ext uri="{FF2B5EF4-FFF2-40B4-BE49-F238E27FC236}">
                  <a16:creationId xmlns:a16="http://schemas.microsoft.com/office/drawing/2014/main" id="{51EEE0F6-C541-4AE3-9E17-ED01950B5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6"/>
              <a:ext cx="5184" cy="4090"/>
              <a:chOff x="288" y="86"/>
              <a:chExt cx="5184" cy="4090"/>
            </a:xfrm>
          </p:grpSpPr>
          <p:sp>
            <p:nvSpPr>
              <p:cNvPr id="66662" name="Rectangle 102">
                <a:extLst>
                  <a:ext uri="{FF2B5EF4-FFF2-40B4-BE49-F238E27FC236}">
                    <a16:creationId xmlns:a16="http://schemas.microsoft.com/office/drawing/2014/main" id="{5B6C4D5F-7212-445A-B4B5-A9D8C7E3F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725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63" name="Rectangle 103">
                <a:extLst>
                  <a:ext uri="{FF2B5EF4-FFF2-40B4-BE49-F238E27FC236}">
                    <a16:creationId xmlns:a16="http://schemas.microsoft.com/office/drawing/2014/main" id="{6B217399-389B-43F0-AFDC-588D15F01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725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médio</a:t>
                </a:r>
              </a:p>
            </p:txBody>
          </p:sp>
          <p:sp>
            <p:nvSpPr>
              <p:cNvPr id="66664" name="Rectangle 104">
                <a:extLst>
                  <a:ext uri="{FF2B5EF4-FFF2-40B4-BE49-F238E27FC236}">
                    <a16:creationId xmlns:a16="http://schemas.microsoft.com/office/drawing/2014/main" id="{B2BE2364-CBD0-4447-BE67-87A596E02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725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270</a:t>
                </a:r>
              </a:p>
            </p:txBody>
          </p:sp>
          <p:sp>
            <p:nvSpPr>
              <p:cNvPr id="66665" name="Rectangle 105">
                <a:extLst>
                  <a:ext uri="{FF2B5EF4-FFF2-40B4-BE49-F238E27FC236}">
                    <a16:creationId xmlns:a16="http://schemas.microsoft.com/office/drawing/2014/main" id="{B4C9F5BF-EC01-49E0-929F-D7F942B16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725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2.080 – 2.350</a:t>
                </a:r>
              </a:p>
            </p:txBody>
          </p:sp>
          <p:sp>
            <p:nvSpPr>
              <p:cNvPr id="66666" name="Rectangle 106">
                <a:extLst>
                  <a:ext uri="{FF2B5EF4-FFF2-40B4-BE49-F238E27FC236}">
                    <a16:creationId xmlns:a16="http://schemas.microsoft.com/office/drawing/2014/main" id="{8368FDAC-F640-4789-91F1-F84C1F91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725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TM7</a:t>
                </a:r>
              </a:p>
            </p:txBody>
          </p:sp>
          <p:sp>
            <p:nvSpPr>
              <p:cNvPr id="66667" name="Rectangle 107">
                <a:extLst>
                  <a:ext uri="{FF2B5EF4-FFF2-40B4-BE49-F238E27FC236}">
                    <a16:creationId xmlns:a16="http://schemas.microsoft.com/office/drawing/2014/main" id="{C57BE54C-A23D-4D4F-9C2E-FCAC0CB97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74"/>
                <a:ext cx="103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66668" name="Rectangle 108">
                <a:extLst>
                  <a:ext uri="{FF2B5EF4-FFF2-40B4-BE49-F238E27FC236}">
                    <a16:creationId xmlns:a16="http://schemas.microsoft.com/office/drawing/2014/main" id="{7CC1E5DE-9204-43A2-B413-5917476F6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274"/>
                <a:ext cx="126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termal</a:t>
                </a:r>
              </a:p>
            </p:txBody>
          </p:sp>
          <p:sp>
            <p:nvSpPr>
              <p:cNvPr id="66669" name="Rectangle 109">
                <a:extLst>
                  <a:ext uri="{FF2B5EF4-FFF2-40B4-BE49-F238E27FC236}">
                    <a16:creationId xmlns:a16="http://schemas.microsoft.com/office/drawing/2014/main" id="{8ADE5B5E-D6C6-414A-BEA8-3EC299E4B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74"/>
                <a:ext cx="672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2.100</a:t>
                </a:r>
              </a:p>
            </p:txBody>
          </p:sp>
          <p:sp>
            <p:nvSpPr>
              <p:cNvPr id="66670" name="Rectangle 110">
                <a:extLst>
                  <a:ext uri="{FF2B5EF4-FFF2-40B4-BE49-F238E27FC236}">
                    <a16:creationId xmlns:a16="http://schemas.microsoft.com/office/drawing/2014/main" id="{024C263E-2EEE-4016-A88A-1952C0B61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274"/>
                <a:ext cx="158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10.400 – 12.500</a:t>
                </a:r>
              </a:p>
            </p:txBody>
          </p:sp>
          <p:sp>
            <p:nvSpPr>
              <p:cNvPr id="66671" name="Rectangle 111">
                <a:extLst>
                  <a:ext uri="{FF2B5EF4-FFF2-40B4-BE49-F238E27FC236}">
                    <a16:creationId xmlns:a16="http://schemas.microsoft.com/office/drawing/2014/main" id="{743EB95D-CE5F-466D-A6A5-CB343CEB7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274"/>
                <a:ext cx="62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TM6</a:t>
                </a:r>
              </a:p>
            </p:txBody>
          </p:sp>
          <p:sp>
            <p:nvSpPr>
              <p:cNvPr id="66672" name="Rectangle 112">
                <a:extLst>
                  <a:ext uri="{FF2B5EF4-FFF2-40B4-BE49-F238E27FC236}">
                    <a16:creationId xmlns:a16="http://schemas.microsoft.com/office/drawing/2014/main" id="{2A534C3A-F42B-4D5E-9CED-7FB299622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2823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73" name="Rectangle 113">
                <a:extLst>
                  <a:ext uri="{FF2B5EF4-FFF2-40B4-BE49-F238E27FC236}">
                    <a16:creationId xmlns:a16="http://schemas.microsoft.com/office/drawing/2014/main" id="{6FF2B23D-3386-40AD-B8EB-DCCD90F89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823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médio</a:t>
                </a:r>
              </a:p>
            </p:txBody>
          </p:sp>
          <p:sp>
            <p:nvSpPr>
              <p:cNvPr id="66674" name="Rectangle 114">
                <a:extLst>
                  <a:ext uri="{FF2B5EF4-FFF2-40B4-BE49-F238E27FC236}">
                    <a16:creationId xmlns:a16="http://schemas.microsoft.com/office/drawing/2014/main" id="{92BBE2B7-DF1E-41A6-BDE4-F357230EE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23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66675" name="Rectangle 115">
                <a:extLst>
                  <a:ext uri="{FF2B5EF4-FFF2-40B4-BE49-F238E27FC236}">
                    <a16:creationId xmlns:a16="http://schemas.microsoft.com/office/drawing/2014/main" id="{B61F20D5-B9CE-442A-922D-033619E6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823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1.550 – 1.750</a:t>
                </a:r>
              </a:p>
            </p:txBody>
          </p:sp>
          <p:sp>
            <p:nvSpPr>
              <p:cNvPr id="66676" name="Rectangle 116">
                <a:extLst>
                  <a:ext uri="{FF2B5EF4-FFF2-40B4-BE49-F238E27FC236}">
                    <a16:creationId xmlns:a16="http://schemas.microsoft.com/office/drawing/2014/main" id="{8941942D-9CA5-4152-946F-FC1396788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823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TM5</a:t>
                </a:r>
              </a:p>
            </p:txBody>
          </p:sp>
          <p:sp>
            <p:nvSpPr>
              <p:cNvPr id="66677" name="Rectangle 117">
                <a:extLst>
                  <a:ext uri="{FF2B5EF4-FFF2-40B4-BE49-F238E27FC236}">
                    <a16:creationId xmlns:a16="http://schemas.microsoft.com/office/drawing/2014/main" id="{9491CA91-8CE6-46C4-9094-6AB5067AA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2372"/>
                <a:ext cx="103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78" name="Rectangle 118">
                <a:extLst>
                  <a:ext uri="{FF2B5EF4-FFF2-40B4-BE49-F238E27FC236}">
                    <a16:creationId xmlns:a16="http://schemas.microsoft.com/office/drawing/2014/main" id="{44C851E6-8A77-4356-B95B-58BC3F0F4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72"/>
                <a:ext cx="126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IV próximo</a:t>
                </a:r>
              </a:p>
            </p:txBody>
          </p:sp>
          <p:sp>
            <p:nvSpPr>
              <p:cNvPr id="66679" name="Rectangle 119">
                <a:extLst>
                  <a:ext uri="{FF2B5EF4-FFF2-40B4-BE49-F238E27FC236}">
                    <a16:creationId xmlns:a16="http://schemas.microsoft.com/office/drawing/2014/main" id="{81AA2536-958C-4B7E-A9BD-A7D2CCD4D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372"/>
                <a:ext cx="672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140</a:t>
                </a:r>
              </a:p>
            </p:txBody>
          </p:sp>
          <p:sp>
            <p:nvSpPr>
              <p:cNvPr id="66680" name="Rectangle 120">
                <a:extLst>
                  <a:ext uri="{FF2B5EF4-FFF2-40B4-BE49-F238E27FC236}">
                    <a16:creationId xmlns:a16="http://schemas.microsoft.com/office/drawing/2014/main" id="{8F325C27-C2B4-463A-A0CC-62AFAA4FC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372"/>
                <a:ext cx="158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760 – 900</a:t>
                </a:r>
              </a:p>
            </p:txBody>
          </p:sp>
          <p:sp>
            <p:nvSpPr>
              <p:cNvPr id="66681" name="Rectangle 121">
                <a:extLst>
                  <a:ext uri="{FF2B5EF4-FFF2-40B4-BE49-F238E27FC236}">
                    <a16:creationId xmlns:a16="http://schemas.microsoft.com/office/drawing/2014/main" id="{483D593E-0C91-4519-B0FC-9AB62E175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372"/>
                <a:ext cx="62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TM4</a:t>
                </a:r>
              </a:p>
            </p:txBody>
          </p:sp>
          <p:sp>
            <p:nvSpPr>
              <p:cNvPr id="66682" name="Rectangle 122">
                <a:extLst>
                  <a:ext uri="{FF2B5EF4-FFF2-40B4-BE49-F238E27FC236}">
                    <a16:creationId xmlns:a16="http://schemas.microsoft.com/office/drawing/2014/main" id="{44166F5A-15DB-4E20-BACA-667210D47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921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83" name="Rectangle 123">
                <a:extLst>
                  <a:ext uri="{FF2B5EF4-FFF2-40B4-BE49-F238E27FC236}">
                    <a16:creationId xmlns:a16="http://schemas.microsoft.com/office/drawing/2014/main" id="{2EA52C55-DAEF-45DD-A737-FCDABD1FD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921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Vermelho</a:t>
                </a:r>
              </a:p>
            </p:txBody>
          </p:sp>
          <p:sp>
            <p:nvSpPr>
              <p:cNvPr id="66684" name="Rectangle 124">
                <a:extLst>
                  <a:ext uri="{FF2B5EF4-FFF2-40B4-BE49-F238E27FC236}">
                    <a16:creationId xmlns:a16="http://schemas.microsoft.com/office/drawing/2014/main" id="{E6F6549E-72B3-43AB-87C7-610D44951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921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66685" name="Rectangle 125">
                <a:extLst>
                  <a:ext uri="{FF2B5EF4-FFF2-40B4-BE49-F238E27FC236}">
                    <a16:creationId xmlns:a16="http://schemas.microsoft.com/office/drawing/2014/main" id="{9EED8A30-7B21-4DC2-BFC8-0D90F7248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21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630 – 690</a:t>
                </a:r>
              </a:p>
            </p:txBody>
          </p:sp>
          <p:sp>
            <p:nvSpPr>
              <p:cNvPr id="66686" name="Rectangle 126">
                <a:extLst>
                  <a:ext uri="{FF2B5EF4-FFF2-40B4-BE49-F238E27FC236}">
                    <a16:creationId xmlns:a16="http://schemas.microsoft.com/office/drawing/2014/main" id="{6CBC60CA-5FB5-4BF4-8F51-F1AD5072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921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TM3</a:t>
                </a:r>
              </a:p>
            </p:txBody>
          </p:sp>
          <p:sp>
            <p:nvSpPr>
              <p:cNvPr id="66687" name="Rectangle 127">
                <a:extLst>
                  <a:ext uri="{FF2B5EF4-FFF2-40B4-BE49-F238E27FC236}">
                    <a16:creationId xmlns:a16="http://schemas.microsoft.com/office/drawing/2014/main" id="{008D7473-9438-4F58-AD86-D19C69C23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470"/>
                <a:ext cx="103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88" name="Rectangle 128">
                <a:extLst>
                  <a:ext uri="{FF2B5EF4-FFF2-40B4-BE49-F238E27FC236}">
                    <a16:creationId xmlns:a16="http://schemas.microsoft.com/office/drawing/2014/main" id="{61564ADF-A2B1-46AA-B047-9A9A2EECC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470"/>
                <a:ext cx="1267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Verde</a:t>
                </a:r>
              </a:p>
            </p:txBody>
          </p:sp>
          <p:sp>
            <p:nvSpPr>
              <p:cNvPr id="66689" name="Rectangle 129">
                <a:extLst>
                  <a:ext uri="{FF2B5EF4-FFF2-40B4-BE49-F238E27FC236}">
                    <a16:creationId xmlns:a16="http://schemas.microsoft.com/office/drawing/2014/main" id="{010A5A6A-0CB1-45D8-ADC2-A5A36E4C0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470"/>
                <a:ext cx="672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66690" name="Rectangle 130">
                <a:extLst>
                  <a:ext uri="{FF2B5EF4-FFF2-40B4-BE49-F238E27FC236}">
                    <a16:creationId xmlns:a16="http://schemas.microsoft.com/office/drawing/2014/main" id="{0197DBCC-67EA-48B2-B129-B0B66F882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70"/>
                <a:ext cx="158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520 – 600</a:t>
                </a:r>
              </a:p>
            </p:txBody>
          </p:sp>
          <p:sp>
            <p:nvSpPr>
              <p:cNvPr id="66691" name="Rectangle 131">
                <a:extLst>
                  <a:ext uri="{FF2B5EF4-FFF2-40B4-BE49-F238E27FC236}">
                    <a16:creationId xmlns:a16="http://schemas.microsoft.com/office/drawing/2014/main" id="{F2136359-A622-432C-AF15-F8952FB93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470"/>
                <a:ext cx="624" cy="4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TM2</a:t>
                </a:r>
              </a:p>
            </p:txBody>
          </p:sp>
          <p:sp>
            <p:nvSpPr>
              <p:cNvPr id="66692" name="Rectangle 132">
                <a:extLst>
                  <a:ext uri="{FF2B5EF4-FFF2-40B4-BE49-F238E27FC236}">
                    <a16:creationId xmlns:a16="http://schemas.microsoft.com/office/drawing/2014/main" id="{1740BC0F-4D69-4B80-B375-61FC8F836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019"/>
                <a:ext cx="103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66693" name="Rectangle 133">
                <a:extLst>
                  <a:ext uri="{FF2B5EF4-FFF2-40B4-BE49-F238E27FC236}">
                    <a16:creationId xmlns:a16="http://schemas.microsoft.com/office/drawing/2014/main" id="{FAB16B68-9C7F-4744-9BCA-AFBAEF90C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19"/>
                <a:ext cx="1267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Azul </a:t>
                </a:r>
              </a:p>
            </p:txBody>
          </p:sp>
          <p:sp>
            <p:nvSpPr>
              <p:cNvPr id="66694" name="Rectangle 134">
                <a:extLst>
                  <a:ext uri="{FF2B5EF4-FFF2-40B4-BE49-F238E27FC236}">
                    <a16:creationId xmlns:a16="http://schemas.microsoft.com/office/drawing/2014/main" id="{54B2BD64-BE37-4685-8577-CBBBEBCCB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9"/>
                <a:ext cx="672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66695" name="Rectangle 135">
                <a:extLst>
                  <a:ext uri="{FF2B5EF4-FFF2-40B4-BE49-F238E27FC236}">
                    <a16:creationId xmlns:a16="http://schemas.microsoft.com/office/drawing/2014/main" id="{310B2648-F04B-428C-8593-8011ED89D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019"/>
                <a:ext cx="158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450 – 520</a:t>
                </a:r>
              </a:p>
            </p:txBody>
          </p:sp>
          <p:sp>
            <p:nvSpPr>
              <p:cNvPr id="66696" name="Rectangle 136">
                <a:extLst>
                  <a:ext uri="{FF2B5EF4-FFF2-40B4-BE49-F238E27FC236}">
                    <a16:creationId xmlns:a16="http://schemas.microsoft.com/office/drawing/2014/main" id="{BBE8B7D5-C480-4DC8-AD44-77127DBF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19"/>
                <a:ext cx="624" cy="4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2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TM1</a:t>
                </a:r>
              </a:p>
            </p:txBody>
          </p:sp>
          <p:sp>
            <p:nvSpPr>
              <p:cNvPr id="66697" name="Rectangle 137">
                <a:extLst>
                  <a:ext uri="{FF2B5EF4-FFF2-40B4-BE49-F238E27FC236}">
                    <a16:creationId xmlns:a16="http://schemas.microsoft.com/office/drawing/2014/main" id="{48692886-B3BF-4993-900D-DBFA6280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568"/>
                <a:ext cx="1037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Resolução espacial</a:t>
                </a:r>
              </a:p>
            </p:txBody>
          </p:sp>
          <p:sp>
            <p:nvSpPr>
              <p:cNvPr id="66698" name="Rectangle 138">
                <a:extLst>
                  <a:ext uri="{FF2B5EF4-FFF2-40B4-BE49-F238E27FC236}">
                    <a16:creationId xmlns:a16="http://schemas.microsoft.com/office/drawing/2014/main" id="{B69309C1-8BB3-4730-BBE4-A67A0BAF4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68"/>
                <a:ext cx="1267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Região espectral</a:t>
                </a:r>
              </a:p>
            </p:txBody>
          </p:sp>
          <p:sp>
            <p:nvSpPr>
              <p:cNvPr id="66699" name="Rectangle 139">
                <a:extLst>
                  <a:ext uri="{FF2B5EF4-FFF2-40B4-BE49-F238E27FC236}">
                    <a16:creationId xmlns:a16="http://schemas.microsoft.com/office/drawing/2014/main" id="{435CB188-8F13-49FD-B12A-0248AE3A2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568"/>
                <a:ext cx="672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nm*</a:t>
                </a:r>
              </a:p>
            </p:txBody>
          </p:sp>
          <p:sp>
            <p:nvSpPr>
              <p:cNvPr id="66700" name="Rectangle 140">
                <a:extLst>
                  <a:ext uri="{FF2B5EF4-FFF2-40B4-BE49-F238E27FC236}">
                    <a16:creationId xmlns:a16="http://schemas.microsoft.com/office/drawing/2014/main" id="{EBEDDCB0-E522-481F-8B8D-493115483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68"/>
                <a:ext cx="1584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Faixa espectral (m x m)</a:t>
                </a:r>
              </a:p>
            </p:txBody>
          </p:sp>
          <p:sp>
            <p:nvSpPr>
              <p:cNvPr id="66701" name="Rectangle 141">
                <a:extLst>
                  <a:ext uri="{FF2B5EF4-FFF2-40B4-BE49-F238E27FC236}">
                    <a16:creationId xmlns:a16="http://schemas.microsoft.com/office/drawing/2014/main" id="{6865E3BF-0622-4AD3-86A9-E77B871BF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568"/>
                <a:ext cx="624" cy="451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pt-BR" altLang="pt-BR" sz="1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Banda</a:t>
                </a:r>
              </a:p>
            </p:txBody>
          </p:sp>
          <p:sp>
            <p:nvSpPr>
              <p:cNvPr id="66702" name="Line 142">
                <a:extLst>
                  <a:ext uri="{FF2B5EF4-FFF2-40B4-BE49-F238E27FC236}">
                    <a16:creationId xmlns:a16="http://schemas.microsoft.com/office/drawing/2014/main" id="{0C0783F0-D723-4D92-AE10-8F9502ECD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568"/>
                <a:ext cx="51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3" name="Line 143">
                <a:extLst>
                  <a:ext uri="{FF2B5EF4-FFF2-40B4-BE49-F238E27FC236}">
                    <a16:creationId xmlns:a16="http://schemas.microsoft.com/office/drawing/2014/main" id="{448604A9-A663-41A6-9FD0-96E42C593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019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4" name="Line 144">
                <a:extLst>
                  <a:ext uri="{FF2B5EF4-FFF2-40B4-BE49-F238E27FC236}">
                    <a16:creationId xmlns:a16="http://schemas.microsoft.com/office/drawing/2014/main" id="{6BB4D805-528F-4CC7-8A02-1E3FCFA33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470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5" name="Line 145">
                <a:extLst>
                  <a:ext uri="{FF2B5EF4-FFF2-40B4-BE49-F238E27FC236}">
                    <a16:creationId xmlns:a16="http://schemas.microsoft.com/office/drawing/2014/main" id="{C1B3487A-B461-4D61-B2CB-242028697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921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6" name="Line 146">
                <a:extLst>
                  <a:ext uri="{FF2B5EF4-FFF2-40B4-BE49-F238E27FC236}">
                    <a16:creationId xmlns:a16="http://schemas.microsoft.com/office/drawing/2014/main" id="{BB5D4E44-CD8F-44A4-9EAB-C66625D3E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372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7" name="Line 147">
                <a:extLst>
                  <a:ext uri="{FF2B5EF4-FFF2-40B4-BE49-F238E27FC236}">
                    <a16:creationId xmlns:a16="http://schemas.microsoft.com/office/drawing/2014/main" id="{720D43CF-C85F-4CF5-9239-CF2922FE3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823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8" name="Line 148">
                <a:extLst>
                  <a:ext uri="{FF2B5EF4-FFF2-40B4-BE49-F238E27FC236}">
                    <a16:creationId xmlns:a16="http://schemas.microsoft.com/office/drawing/2014/main" id="{C39DA661-ABBE-4FED-A5B5-3AB0480D9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274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09" name="Line 149">
                <a:extLst>
                  <a:ext uri="{FF2B5EF4-FFF2-40B4-BE49-F238E27FC236}">
                    <a16:creationId xmlns:a16="http://schemas.microsoft.com/office/drawing/2014/main" id="{A9C792E6-10C7-4630-8FB2-68EC80F5F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725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0" name="Line 150">
                <a:extLst>
                  <a:ext uri="{FF2B5EF4-FFF2-40B4-BE49-F238E27FC236}">
                    <a16:creationId xmlns:a16="http://schemas.microsoft.com/office/drawing/2014/main" id="{C5DFB146-EF3F-486A-86CA-F6A0A5E18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4176"/>
                <a:ext cx="51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1" name="Line 151">
                <a:extLst>
                  <a:ext uri="{FF2B5EF4-FFF2-40B4-BE49-F238E27FC236}">
                    <a16:creationId xmlns:a16="http://schemas.microsoft.com/office/drawing/2014/main" id="{E5091ED9-444F-4C34-8B6A-BEFFC7A78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568"/>
                <a:ext cx="0" cy="360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2" name="Line 152">
                <a:extLst>
                  <a:ext uri="{FF2B5EF4-FFF2-40B4-BE49-F238E27FC236}">
                    <a16:creationId xmlns:a16="http://schemas.microsoft.com/office/drawing/2014/main" id="{B6E0FF41-0A07-4764-80C2-B0655FA57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3" name="Line 153">
                <a:extLst>
                  <a:ext uri="{FF2B5EF4-FFF2-40B4-BE49-F238E27FC236}">
                    <a16:creationId xmlns:a16="http://schemas.microsoft.com/office/drawing/2014/main" id="{9CBA3AD2-ECB7-4A6F-9FFF-CB119BDEE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4" name="Line 154">
                <a:extLst>
                  <a:ext uri="{FF2B5EF4-FFF2-40B4-BE49-F238E27FC236}">
                    <a16:creationId xmlns:a16="http://schemas.microsoft.com/office/drawing/2014/main" id="{955186AD-2815-4E12-BA0A-84D766A37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5" name="Line 155">
                <a:extLst>
                  <a:ext uri="{FF2B5EF4-FFF2-40B4-BE49-F238E27FC236}">
                    <a16:creationId xmlns:a16="http://schemas.microsoft.com/office/drawing/2014/main" id="{4501F897-28F0-404C-863F-11148F42C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5" y="568"/>
                <a:ext cx="0" cy="3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6" name="Line 156">
                <a:extLst>
                  <a:ext uri="{FF2B5EF4-FFF2-40B4-BE49-F238E27FC236}">
                    <a16:creationId xmlns:a16="http://schemas.microsoft.com/office/drawing/2014/main" id="{A2BBA774-47BD-48CB-8A06-7A1AE27ED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568"/>
                <a:ext cx="0" cy="360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717" name="Text Box 157">
                <a:extLst>
                  <a:ext uri="{FF2B5EF4-FFF2-40B4-BE49-F238E27FC236}">
                    <a16:creationId xmlns:a16="http://schemas.microsoft.com/office/drawing/2014/main" id="{A421CB49-8ED0-4AE6-AC9A-E45839FDB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86"/>
                <a:ext cx="514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Características espectrais e espaciais do sensor Thematic Mapper (TM) do LANDSAT</a:t>
                </a:r>
              </a:p>
            </p:txBody>
          </p:sp>
        </p:grpSp>
        <p:sp>
          <p:nvSpPr>
            <p:cNvPr id="66718" name="Text Box 158">
              <a:extLst>
                <a:ext uri="{FF2B5EF4-FFF2-40B4-BE49-F238E27FC236}">
                  <a16:creationId xmlns:a16="http://schemas.microsoft.com/office/drawing/2014/main" id="{4F080DD6-F84A-4A6E-83E4-EE5AD0E03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4147"/>
              <a:ext cx="22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400">
                  <a:latin typeface="Arial" panose="020B0604020202020204" pitchFamily="34" charset="0"/>
                </a:rPr>
                <a:t>* nm é resolução espectral de cada sensor.</a:t>
              </a:r>
            </a:p>
          </p:txBody>
        </p:sp>
      </p:grpSp>
      <p:sp>
        <p:nvSpPr>
          <p:cNvPr id="66719" name="AutoShape 15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248DAF2-33E1-4D11-A966-B64C976EF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722" name="Group 162">
            <a:extLst>
              <a:ext uri="{FF2B5EF4-FFF2-40B4-BE49-F238E27FC236}">
                <a16:creationId xmlns:a16="http://schemas.microsoft.com/office/drawing/2014/main" id="{FC3A27FE-B59E-4B18-9BC6-7E75C41881D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6038850"/>
            <a:chOff x="96" y="528"/>
            <a:chExt cx="5568" cy="3804"/>
          </a:xfrm>
        </p:grpSpPr>
        <p:sp>
          <p:nvSpPr>
            <p:cNvPr id="66720" name="AutoShape 160">
              <a:extLst>
                <a:ext uri="{FF2B5EF4-FFF2-40B4-BE49-F238E27FC236}">
                  <a16:creationId xmlns:a16="http://schemas.microsoft.com/office/drawing/2014/main" id="{52694280-16D0-48F1-BDAB-551743CE8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528"/>
              <a:ext cx="5568" cy="2880"/>
            </a:xfrm>
            <a:prstGeom prst="cloudCallout">
              <a:avLst>
                <a:gd name="adj1" fmla="val -46338"/>
                <a:gd name="adj2" fmla="val 7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pt-BR" altLang="pt-BR" sz="2200">
                  <a:latin typeface="Arial" panose="020B0604020202020204" pitchFamily="34" charset="0"/>
                </a:rPr>
                <a:t>  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pt-BR" altLang="pt-BR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sistema óptico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pt-BR" altLang="pt-BR" sz="2200">
                  <a:solidFill>
                    <a:srgbClr val="FF0000"/>
                  </a:solidFill>
                  <a:latin typeface="Arial" panose="020B0604020202020204" pitchFamily="34" charset="0"/>
                </a:rPr>
                <a:t>espelhos e lentes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) decide em que partes do espectro o sensor será capaz de receber a radiação refletida ou emitida pela superfície terrestre e o </a:t>
              </a:r>
              <a:r>
                <a:rPr lang="pt-BR" altLang="pt-BR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tipo do detector</a:t>
              </a:r>
              <a:r>
                <a:rPr lang="pt-BR" altLang="pt-BR" sz="2200">
                  <a:solidFill>
                    <a:srgbClr val="000000"/>
                  </a:solidFill>
                  <a:latin typeface="Arial" panose="020B0604020202020204" pitchFamily="34" charset="0"/>
                </a:rPr>
                <a:t> é responsável pela sensibilidade e pelo intervalo espectral de cada banda. A quantização das medidas radiométricas torna-se possível quando o sensor carrega dados de referência internos e calibrados.</a:t>
              </a:r>
              <a:r>
                <a:rPr lang="pt-BR" altLang="pt-BR" sz="20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6721" name="Text Box 161">
              <a:extLst>
                <a:ext uri="{FF2B5EF4-FFF2-40B4-BE49-F238E27FC236}">
                  <a16:creationId xmlns:a16="http://schemas.microsoft.com/office/drawing/2014/main" id="{1E87F2A8-B3A0-41CD-B9E4-A8B62A559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" y="4101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95" name="Group 247">
            <a:extLst>
              <a:ext uri="{FF2B5EF4-FFF2-40B4-BE49-F238E27FC236}">
                <a16:creationId xmlns:a16="http://schemas.microsoft.com/office/drawing/2014/main" id="{022A8705-3129-4E1F-BB03-209042306E38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381000"/>
            <a:ext cx="6653212" cy="5791200"/>
            <a:chOff x="801" y="240"/>
            <a:chExt cx="4191" cy="3648"/>
          </a:xfrm>
        </p:grpSpPr>
        <p:pic>
          <p:nvPicPr>
            <p:cNvPr id="130293" name="Picture 245" descr="Cap6_3">
              <a:extLst>
                <a:ext uri="{FF2B5EF4-FFF2-40B4-BE49-F238E27FC236}">
                  <a16:creationId xmlns:a16="http://schemas.microsoft.com/office/drawing/2014/main" id="{26486BEE-1295-418B-9B5A-61568D4EB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240"/>
              <a:ext cx="4191" cy="334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294" name="Text Box 246">
              <a:extLst>
                <a:ext uri="{FF2B5EF4-FFF2-40B4-BE49-F238E27FC236}">
                  <a16:creationId xmlns:a16="http://schemas.microsoft.com/office/drawing/2014/main" id="{4AADEBCF-E10D-4537-9C9C-02D3D4619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3638"/>
              <a:ext cx="26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Esquema para representar o IFOV</a:t>
              </a:r>
            </a:p>
          </p:txBody>
        </p:sp>
      </p:grpSp>
      <p:sp>
        <p:nvSpPr>
          <p:cNvPr id="130296" name="AutoShape 24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D2DBEA5-8987-481D-BFF0-243D8BD1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0299" name="Group 251">
            <a:extLst>
              <a:ext uri="{FF2B5EF4-FFF2-40B4-BE49-F238E27FC236}">
                <a16:creationId xmlns:a16="http://schemas.microsoft.com/office/drawing/2014/main" id="{657A694B-5676-45CA-833F-C11096A11CC3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407988"/>
            <a:ext cx="7315200" cy="6084887"/>
            <a:chOff x="600" y="257"/>
            <a:chExt cx="4608" cy="3833"/>
          </a:xfrm>
        </p:grpSpPr>
        <p:pic>
          <p:nvPicPr>
            <p:cNvPr id="130297" name="Picture 249" descr="Cap6_4">
              <a:extLst>
                <a:ext uri="{FF2B5EF4-FFF2-40B4-BE49-F238E27FC236}">
                  <a16:creationId xmlns:a16="http://schemas.microsoft.com/office/drawing/2014/main" id="{3419FBA0-534B-4319-AD89-EE0F630CB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57"/>
              <a:ext cx="4608" cy="3535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298" name="Text Box 250">
              <a:extLst>
                <a:ext uri="{FF2B5EF4-FFF2-40B4-BE49-F238E27FC236}">
                  <a16:creationId xmlns:a16="http://schemas.microsoft.com/office/drawing/2014/main" id="{3449C4CA-8D3E-4888-815E-1E5BE286A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3840"/>
              <a:ext cx="41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Esquema para mostrar a diferença entre IFOV e pixel</a:t>
              </a:r>
            </a:p>
          </p:txBody>
        </p:sp>
      </p:grpSp>
      <p:grpSp>
        <p:nvGrpSpPr>
          <p:cNvPr id="130302" name="Group 254">
            <a:extLst>
              <a:ext uri="{FF2B5EF4-FFF2-40B4-BE49-F238E27FC236}">
                <a16:creationId xmlns:a16="http://schemas.microsoft.com/office/drawing/2014/main" id="{C0E395A4-2177-44F0-A62B-C75441E6FC6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182563"/>
            <a:ext cx="6629400" cy="6577012"/>
            <a:chOff x="840" y="115"/>
            <a:chExt cx="4176" cy="4143"/>
          </a:xfrm>
        </p:grpSpPr>
        <p:pic>
          <p:nvPicPr>
            <p:cNvPr id="130300" name="Picture 252" descr="Cap6_5">
              <a:extLst>
                <a:ext uri="{FF2B5EF4-FFF2-40B4-BE49-F238E27FC236}">
                  <a16:creationId xmlns:a16="http://schemas.microsoft.com/office/drawing/2014/main" id="{CC6692BA-7224-42ED-B60A-E501E52F6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115"/>
              <a:ext cx="4176" cy="370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301" name="Text Box 253">
              <a:extLst>
                <a:ext uri="{FF2B5EF4-FFF2-40B4-BE49-F238E27FC236}">
                  <a16:creationId xmlns:a16="http://schemas.microsoft.com/office/drawing/2014/main" id="{961C5867-3E8D-4F6B-8EEC-0BD40DFF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" y="3816"/>
              <a:ext cx="36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Imagens obtidas com sensores com diferentes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 resoluções espaciais</a:t>
              </a:r>
            </a:p>
          </p:txBody>
        </p:sp>
      </p:grpSp>
      <p:grpSp>
        <p:nvGrpSpPr>
          <p:cNvPr id="130307" name="Group 259">
            <a:extLst>
              <a:ext uri="{FF2B5EF4-FFF2-40B4-BE49-F238E27FC236}">
                <a16:creationId xmlns:a16="http://schemas.microsoft.com/office/drawing/2014/main" id="{C6F7619D-C778-4D4F-8A3E-3F577DE8AF3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"/>
            <a:ext cx="8382000" cy="6667500"/>
            <a:chOff x="240" y="144"/>
            <a:chExt cx="5280" cy="4200"/>
          </a:xfrm>
        </p:grpSpPr>
        <p:grpSp>
          <p:nvGrpSpPr>
            <p:cNvPr id="130305" name="Group 257">
              <a:extLst>
                <a:ext uri="{FF2B5EF4-FFF2-40B4-BE49-F238E27FC236}">
                  <a16:creationId xmlns:a16="http://schemas.microsoft.com/office/drawing/2014/main" id="{FBAD7F69-6CAA-4C5C-B7ED-F2C7E971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44"/>
              <a:ext cx="5280" cy="3456"/>
              <a:chOff x="240" y="144"/>
              <a:chExt cx="5280" cy="3456"/>
            </a:xfrm>
          </p:grpSpPr>
          <p:sp>
            <p:nvSpPr>
              <p:cNvPr id="130303" name="AutoShape 255">
                <a:extLst>
                  <a:ext uri="{FF2B5EF4-FFF2-40B4-BE49-F238E27FC236}">
                    <a16:creationId xmlns:a16="http://schemas.microsoft.com/office/drawing/2014/main" id="{B889F26E-A23F-4FE1-8527-FC9957AD6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4"/>
                <a:ext cx="5280" cy="3456"/>
              </a:xfrm>
              <a:prstGeom prst="wedgeRectCallout">
                <a:avLst>
                  <a:gd name="adj1" fmla="val -50796"/>
                  <a:gd name="adj2" fmla="val 66264"/>
                </a:avLst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pt-BR" altLang="pt-BR"/>
              </a:p>
            </p:txBody>
          </p:sp>
          <p:sp>
            <p:nvSpPr>
              <p:cNvPr id="130304" name="Text Box 256">
                <a:extLst>
                  <a:ext uri="{FF2B5EF4-FFF2-40B4-BE49-F238E27FC236}">
                    <a16:creationId xmlns:a16="http://schemas.microsoft.com/office/drawing/2014/main" id="{F66A94B1-C3DC-43B1-9117-CDA35FB8D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40"/>
                <a:ext cx="5136" cy="3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 sistemas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imageadores aerotransportados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 IFOV, normalmente, varia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 a 2,5 milirradianos (mrad)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isto é, de uma altura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1.000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 resolução no solo é de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 a 2,5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enquanto que no caso dos sensores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MSS do LANDSAT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 resolução é cerca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0,083 mrad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 que equivale a uma resolução no terreno de aproximadamente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79 x 79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ou a uma área de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6.241 m</a:t>
                </a:r>
                <a:r>
                  <a:rPr lang="pt-BR" altLang="pt-BR" sz="2000" b="1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Já o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 TM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tem uma resolução espacial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0,032 mrad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 que resulta numa resolução no solo de </a:t>
                </a:r>
                <a:r>
                  <a:rPr lang="pt-BR" altLang="pt-BR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30 x 30 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área de 900 m</a:t>
                </a:r>
                <a:r>
                  <a:rPr lang="pt-BR" altLang="pt-BR" sz="2000" b="1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). Ex: em mapeamento agrícola temos a seguinte precisão: </a:t>
                </a:r>
                <a:r>
                  <a:rPr lang="pt-BR" altLang="pt-BR" sz="2000" b="1">
                    <a:solidFill>
                      <a:srgbClr val="660033"/>
                    </a:solidFill>
                    <a:latin typeface="Arial" panose="020B0604020202020204" pitchFamily="34" charset="0"/>
                  </a:rPr>
                  <a:t>aerotransportados &gt; sensor TM &gt; sensor MSS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sensores fotográficos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 resolução espacial depende das características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físicas do filme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utilizado, da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distância focal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e da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distância do objeto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 ser fotografado. Por exemplo, um bom filme fotográfico pode discriminar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80 a 100 linhas por milímetros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; se a foto for tomada numa escala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1:10.000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e o seu formato for de </a:t>
                </a:r>
                <a:r>
                  <a:rPr lang="pt-BR" altLang="pt-B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23 cm x 23 cm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 resolução do sistema fotográfico pode variar de </a:t>
                </a:r>
                <a:r>
                  <a:rPr lang="pt-BR" altLang="pt-BR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12,5 a 10,0 cm</a:t>
                </a:r>
                <a:r>
                  <a:rPr lang="pt-BR" altLang="pt-BR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sobre o solo.</a:t>
                </a:r>
              </a:p>
            </p:txBody>
          </p:sp>
        </p:grpSp>
        <p:sp>
          <p:nvSpPr>
            <p:cNvPr id="130306" name="Text Box 258">
              <a:extLst>
                <a:ext uri="{FF2B5EF4-FFF2-40B4-BE49-F238E27FC236}">
                  <a16:creationId xmlns:a16="http://schemas.microsoft.com/office/drawing/2014/main" id="{CA2B0A93-C097-43BB-8BF5-5017E0710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4113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0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0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4" name="AutoShape 2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892943-5642-4F72-AF77-9CCE7F6C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1097" name="Group 25">
            <a:extLst>
              <a:ext uri="{FF2B5EF4-FFF2-40B4-BE49-F238E27FC236}">
                <a16:creationId xmlns:a16="http://schemas.microsoft.com/office/drawing/2014/main" id="{58F2AD76-AB1D-4396-83A8-0080560A81BF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0"/>
            <a:ext cx="8839200" cy="6138863"/>
            <a:chOff x="0" y="480"/>
            <a:chExt cx="5568" cy="3867"/>
          </a:xfrm>
        </p:grpSpPr>
        <p:grpSp>
          <p:nvGrpSpPr>
            <p:cNvPr id="131095" name="Group 23">
              <a:extLst>
                <a:ext uri="{FF2B5EF4-FFF2-40B4-BE49-F238E27FC236}">
                  <a16:creationId xmlns:a16="http://schemas.microsoft.com/office/drawing/2014/main" id="{EF1531AD-E3EE-42E3-8922-C9351836F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0"/>
              <a:ext cx="5568" cy="3120"/>
              <a:chOff x="0" y="480"/>
              <a:chExt cx="5568" cy="3120"/>
            </a:xfrm>
          </p:grpSpPr>
          <p:sp>
            <p:nvSpPr>
              <p:cNvPr id="131092" name="AutoShape 20">
                <a:extLst>
                  <a:ext uri="{FF2B5EF4-FFF2-40B4-BE49-F238E27FC236}">
                    <a16:creationId xmlns:a16="http://schemas.microsoft.com/office/drawing/2014/main" id="{D87BE810-870F-4A87-8D77-B85B5147F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80"/>
                <a:ext cx="5568" cy="3120"/>
              </a:xfrm>
              <a:prstGeom prst="cloudCallout">
                <a:avLst>
                  <a:gd name="adj1" fmla="val -45097"/>
                  <a:gd name="adj2" fmla="val 650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pt-BR" altLang="pt-BR"/>
              </a:p>
            </p:txBody>
          </p:sp>
          <p:sp>
            <p:nvSpPr>
              <p:cNvPr id="131093" name="Text Box 21">
                <a:extLst>
                  <a:ext uri="{FF2B5EF4-FFF2-40B4-BE49-F238E27FC236}">
                    <a16:creationId xmlns:a16="http://schemas.microsoft.com/office/drawing/2014/main" id="{51046C0D-36C3-40D1-87CF-4887358DF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260"/>
                <a:ext cx="4272" cy="1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 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 TM do Landsat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16 dias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 cada 16 dias o Landsat-5 passa sobre o mesmo ponto geográfico da Terra) e sistemas 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sensores do NOAA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pt-BR" altLang="pt-BR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9 dias</a:t>
                </a:r>
                <a:r>
                  <a:rPr lang="pt-BR" altLang="pt-BR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mas como a largura da faixa é muito grande, é possível obter dados diários sobre um mesmo ponto.</a:t>
                </a:r>
              </a:p>
              <a:p>
                <a:pPr algn="just"/>
                <a:endParaRPr lang="pt-BR" altLang="pt-BR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1096" name="Text Box 24">
              <a:extLst>
                <a:ext uri="{FF2B5EF4-FFF2-40B4-BE49-F238E27FC236}">
                  <a16:creationId xmlns:a16="http://schemas.microsoft.com/office/drawing/2014/main" id="{F52B5B0D-643A-4004-A1BD-276E85379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4116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A54471-7DE1-45F8-99B1-1F32CBB3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534150"/>
            <a:ext cx="1143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2105" name="Group 9">
            <a:extLst>
              <a:ext uri="{FF2B5EF4-FFF2-40B4-BE49-F238E27FC236}">
                <a16:creationId xmlns:a16="http://schemas.microsoft.com/office/drawing/2014/main" id="{7E035A76-76FD-405B-B6FD-45406CB66294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247650"/>
            <a:ext cx="8743950" cy="5673725"/>
            <a:chOff x="156" y="156"/>
            <a:chExt cx="5508" cy="3574"/>
          </a:xfrm>
        </p:grpSpPr>
        <p:pic>
          <p:nvPicPr>
            <p:cNvPr id="132101" name="Picture 5" descr="Image21">
              <a:extLst>
                <a:ext uri="{FF2B5EF4-FFF2-40B4-BE49-F238E27FC236}">
                  <a16:creationId xmlns:a16="http://schemas.microsoft.com/office/drawing/2014/main" id="{D5A5B6E9-A3BF-4A27-98CF-AC0A7DFCC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56"/>
              <a:ext cx="3300" cy="176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2" name="Text Box 6">
              <a:extLst>
                <a:ext uri="{FF2B5EF4-FFF2-40B4-BE49-F238E27FC236}">
                  <a16:creationId xmlns:a16="http://schemas.microsoft.com/office/drawing/2014/main" id="{98069533-52EC-4DFB-8FA8-E4C09453D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488"/>
              <a:ext cx="2112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b="1">
                  <a:latin typeface="Arial" panose="020B0604020202020204" pitchFamily="34" charset="0"/>
                </a:rPr>
                <a:t>Comparação da resolução radiométrica de uma imagem com 1 bit (a esquerda) e a mesma imagem com uma resolução radiométrica de 5 bits.</a:t>
              </a:r>
              <a:r>
                <a:rPr lang="pt-BR" altLang="pt-BR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32104" name="Text Box 8">
              <a:extLst>
                <a:ext uri="{FF2B5EF4-FFF2-40B4-BE49-F238E27FC236}">
                  <a16:creationId xmlns:a16="http://schemas.microsoft.com/office/drawing/2014/main" id="{B4DE5C51-EDEC-4280-8503-80F25701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12"/>
              <a:ext cx="5376" cy="1618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A Figura acima mostra a comparação entre duas imagens. Uma de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2 níveis de cinza (1 bit)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 e outra com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32 níveis de cinza (5 bits)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 O número de níveis de cinza é comumente expresso em função do número de dígitos binários (bits) necessários para armazenar, em forma digital, o valor do nível máximo. O valor em bits é sempre uma </a:t>
              </a:r>
              <a:r>
                <a:rPr lang="pt-BR" altLang="pt-BR" sz="2000">
                  <a:solidFill>
                    <a:srgbClr val="FF0000"/>
                  </a:solidFill>
                  <a:latin typeface="Arial" panose="020B0604020202020204" pitchFamily="34" charset="0"/>
                </a:rPr>
                <a:t>potência de 2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 Assim, 5 bits significam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pt-BR" altLang="pt-BR" sz="20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 = 32 níveis de cinza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 Os satélites </a:t>
              </a:r>
              <a:r>
                <a:rPr lang="pt-BR" altLang="pt-BR" sz="2000">
                  <a:solidFill>
                    <a:srgbClr val="FF0000"/>
                  </a:solidFill>
                  <a:latin typeface="Arial" panose="020B0604020202020204" pitchFamily="34" charset="0"/>
                </a:rPr>
                <a:t>LANDSAT e SPOT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 têm resolução radiométrica de 8 bits, o que significa o registro de imagens em </a:t>
              </a:r>
              <a:r>
                <a:rPr lang="pt-BR" altLang="pt-BR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256 níveis de cinza</a:t>
              </a: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2110" name="Group 14">
            <a:extLst>
              <a:ext uri="{FF2B5EF4-FFF2-40B4-BE49-F238E27FC236}">
                <a16:creationId xmlns:a16="http://schemas.microsoft.com/office/drawing/2014/main" id="{6D127030-6045-429D-82C4-276CC9D7A46E}"/>
              </a:ext>
            </a:extLst>
          </p:cNvPr>
          <p:cNvGrpSpPr>
            <a:grpSpLocks/>
          </p:cNvGrpSpPr>
          <p:nvPr/>
        </p:nvGrpSpPr>
        <p:grpSpPr bwMode="auto">
          <a:xfrm>
            <a:off x="0" y="319088"/>
            <a:ext cx="8705850" cy="6538912"/>
            <a:chOff x="0" y="201"/>
            <a:chExt cx="5484" cy="4119"/>
          </a:xfrm>
        </p:grpSpPr>
        <p:grpSp>
          <p:nvGrpSpPr>
            <p:cNvPr id="132108" name="Group 12">
              <a:extLst>
                <a:ext uri="{FF2B5EF4-FFF2-40B4-BE49-F238E27FC236}">
                  <a16:creationId xmlns:a16="http://schemas.microsoft.com/office/drawing/2014/main" id="{D7DE47BC-2C28-430A-B4A5-F01197D59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" y="201"/>
              <a:ext cx="5228" cy="3505"/>
              <a:chOff x="256" y="201"/>
              <a:chExt cx="5228" cy="3505"/>
            </a:xfrm>
          </p:grpSpPr>
          <p:pic>
            <p:nvPicPr>
              <p:cNvPr id="132106" name="Picture 10" descr="Cap6_6">
                <a:extLst>
                  <a:ext uri="{FF2B5EF4-FFF2-40B4-BE49-F238E27FC236}">
                    <a16:creationId xmlns:a16="http://schemas.microsoft.com/office/drawing/2014/main" id="{36171DBD-4413-404B-904F-A91B187840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" y="201"/>
                <a:ext cx="5228" cy="2959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107" name="Text Box 11">
                <a:extLst>
                  <a:ext uri="{FF2B5EF4-FFF2-40B4-BE49-F238E27FC236}">
                    <a16:creationId xmlns:a16="http://schemas.microsoft.com/office/drawing/2014/main" id="{1214347E-F7BA-4E20-9BF2-4283665F1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" y="3264"/>
                <a:ext cx="484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2000" b="1">
                    <a:latin typeface="Arial" panose="020B0604020202020204" pitchFamily="34" charset="0"/>
                  </a:rPr>
                  <a:t>Simulação de uma imagem do Landsat-TM com dois e quatro níveis de cinza obtida sobre a cidade de Brasília</a:t>
                </a:r>
              </a:p>
            </p:txBody>
          </p:sp>
        </p:grpSp>
        <p:sp>
          <p:nvSpPr>
            <p:cNvPr id="132109" name="Text Box 13">
              <a:extLst>
                <a:ext uri="{FF2B5EF4-FFF2-40B4-BE49-F238E27FC236}">
                  <a16:creationId xmlns:a16="http://schemas.microsoft.com/office/drawing/2014/main" id="{F3B5FDFC-D08A-4930-B519-301A055A2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089"/>
              <a:ext cx="20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solidFill>
                    <a:schemeClr val="bg1"/>
                  </a:solidFill>
                </a:rPr>
                <a:t>Última apresentação da página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1107115"/>
            <a:ext cx="8288518" cy="140748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06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Sensores</a:t>
            </a: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A912DB47-68E0-4D5E-8763-2B0F44FD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1" name="Text Box 213">
            <a:extLst>
              <a:ext uri="{FF2B5EF4-FFF2-40B4-BE49-F238E27FC236}">
                <a16:creationId xmlns:a16="http://schemas.microsoft.com/office/drawing/2014/main" id="{8D7E7096-5E75-4D56-9E5C-1765BA013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4450"/>
            <a:ext cx="518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u="sng">
                <a:solidFill>
                  <a:srgbClr val="FFFF00"/>
                </a:solidFill>
                <a:latin typeface="Arial" panose="020B0604020202020204" pitchFamily="34" charset="0"/>
              </a:rPr>
              <a:t>SISTEMAS SENSORES</a:t>
            </a:r>
            <a:endParaRPr lang="pt-PT" altLang="pt-BR" sz="36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3463" name="Text Box 215">
            <a:extLst>
              <a:ext uri="{FF2B5EF4-FFF2-40B4-BE49-F238E27FC236}">
                <a16:creationId xmlns:a16="http://schemas.microsoft.com/office/drawing/2014/main" id="{5A7284A8-C67D-4B61-B717-4E86CE62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No presente estádio de desenvolvimento tecnológico é possível medir, com razoável precisão e a distância, as propriedades espectrais dos alvos e fenômenos da superfície terrestre. Estas medidas são obtidas por meio de dispositivos denominados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SISTEMAS SENSORES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464" name="Text Box 216">
            <a:extLst>
              <a:ext uri="{FF2B5EF4-FFF2-40B4-BE49-F238E27FC236}">
                <a16:creationId xmlns:a16="http://schemas.microsoft.com/office/drawing/2014/main" id="{EF84B75E-F3A4-49F2-98EE-1C35CF9D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2362200"/>
            <a:ext cx="726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CARACTERÍSTICAS DOS SISTEMAS SENSORES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3465" name="Text Box 217">
            <a:extLst>
              <a:ext uri="{FF2B5EF4-FFF2-40B4-BE49-F238E27FC236}">
                <a16:creationId xmlns:a16="http://schemas.microsoft.com/office/drawing/2014/main" id="{5F04E1C7-AA4E-46FA-9C6C-7CDB2AC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52750"/>
            <a:ext cx="8534400" cy="739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Os equipamentos que medem a radiação eletromagnética são denominados radiômetros (</a:t>
            </a:r>
            <a:r>
              <a:rPr lang="pt-BR" altLang="pt-BR" sz="2000" i="1">
                <a:solidFill>
                  <a:srgbClr val="000000"/>
                </a:solidFill>
                <a:latin typeface="Arial" panose="020B0604020202020204" pitchFamily="34" charset="0"/>
              </a:rPr>
              <a:t>radio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radiação e</a:t>
            </a:r>
            <a:r>
              <a:rPr lang="pt-BR" altLang="pt-BR" sz="2000" i="1">
                <a:solidFill>
                  <a:srgbClr val="000000"/>
                </a:solidFill>
                <a:latin typeface="Arial" panose="020B0604020202020204" pitchFamily="34" charset="0"/>
              </a:rPr>
              <a:t> metro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medida).</a:t>
            </a:r>
          </a:p>
        </p:txBody>
      </p:sp>
      <p:sp>
        <p:nvSpPr>
          <p:cNvPr id="53466" name="Text Box 218">
            <a:extLst>
              <a:ext uri="{FF2B5EF4-FFF2-40B4-BE49-F238E27FC236}">
                <a16:creationId xmlns:a16="http://schemas.microsoft.com/office/drawing/2014/main" id="{3063269B-8628-414B-A08F-60628BE8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838575"/>
            <a:ext cx="487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u="sng">
                <a:solidFill>
                  <a:srgbClr val="FFFF00"/>
                </a:solidFill>
                <a:latin typeface="Arial" panose="020B0604020202020204" pitchFamily="34" charset="0"/>
              </a:rPr>
              <a:t>CLASSIFICAÇÃO DOS RADIÔMETROS</a:t>
            </a:r>
            <a:endParaRPr lang="pt-PT" altLang="pt-BR" sz="20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53469" name="Group 221">
            <a:extLst>
              <a:ext uri="{FF2B5EF4-FFF2-40B4-BE49-F238E27FC236}">
                <a16:creationId xmlns:a16="http://schemas.microsoft.com/office/drawing/2014/main" id="{5CF0853A-A7C6-4D69-AEFA-05D9522189C3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419600"/>
            <a:ext cx="9677400" cy="2438400"/>
            <a:chOff x="-144" y="2784"/>
            <a:chExt cx="6096" cy="1536"/>
          </a:xfrm>
        </p:grpSpPr>
        <p:sp>
          <p:nvSpPr>
            <p:cNvPr id="53467" name="Rectangle 219">
              <a:extLst>
                <a:ext uri="{FF2B5EF4-FFF2-40B4-BE49-F238E27FC236}">
                  <a16:creationId xmlns:a16="http://schemas.microsoft.com/office/drawing/2014/main" id="{38D52693-D305-4AD6-934B-5DB9F92F6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2784"/>
              <a:ext cx="6096" cy="153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68" name="Text Box 220">
              <a:extLst>
                <a:ext uri="{FF2B5EF4-FFF2-40B4-BE49-F238E27FC236}">
                  <a16:creationId xmlns:a16="http://schemas.microsoft.com/office/drawing/2014/main" id="{78D5B627-E9CA-442F-9100-35C74F914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712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SzPct val="120000"/>
                <a:buFontTx/>
                <a:buBlip>
                  <a:blip r:embed="rId2"/>
                </a:buBlip>
              </a:pPr>
              <a:r>
                <a:rPr lang="pt-BR" altLang="pt-BR" sz="2000" b="1">
                  <a:latin typeface="Arial" panose="020B0604020202020204" pitchFamily="34" charset="0"/>
                </a:rPr>
                <a:t> </a:t>
              </a:r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NÃO IMAGIADORES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Medem a radiância do alvo e apresentam os dados em forma de </a:t>
              </a:r>
              <a:r>
                <a:rPr lang="pt-BR" altLang="pt-BR" sz="2000" b="1">
                  <a:latin typeface="Arial" panose="020B0604020202020204" pitchFamily="34" charset="0"/>
                </a:rPr>
                <a:t>gráfico</a:t>
              </a:r>
              <a:r>
                <a:rPr lang="pt-BR" altLang="pt-BR" sz="2000">
                  <a:latin typeface="Arial" panose="020B0604020202020204" pitchFamily="34" charset="0"/>
                </a:rPr>
                <a:t> ou </a:t>
              </a:r>
              <a:r>
                <a:rPr lang="pt-BR" altLang="pt-BR" sz="2000" b="1">
                  <a:latin typeface="Arial" panose="020B0604020202020204" pitchFamily="34" charset="0"/>
                </a:rPr>
                <a:t>numérica</a:t>
              </a:r>
              <a:r>
                <a:rPr lang="pt-BR" altLang="pt-BR" sz="2000">
                  <a:latin typeface="Arial" panose="020B0604020202020204" pitchFamily="34" charset="0"/>
                </a:rPr>
                <a:t> (</a:t>
              </a:r>
              <a:r>
                <a:rPr lang="pt-BR" altLang="pt-BR" sz="2000">
                  <a:solidFill>
                    <a:srgbClr val="FFFF00"/>
                  </a:solidFill>
                  <a:latin typeface="Arial" panose="020B0604020202020204" pitchFamily="34" charset="0"/>
                </a:rPr>
                <a:t>radiômetro de banda</a:t>
              </a:r>
              <a:r>
                <a:rPr lang="pt-BR" altLang="pt-BR" sz="2000">
                  <a:latin typeface="Arial" panose="020B0604020202020204" pitchFamily="34" charset="0"/>
                </a:rPr>
                <a:t>). Ex: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EXOTECH</a:t>
              </a:r>
              <a:r>
                <a:rPr lang="pt-BR" altLang="pt-BR" sz="2000">
                  <a:latin typeface="Arial" panose="020B0604020202020204" pitchFamily="34" charset="0"/>
                </a:rPr>
                <a:t> (opera em 4 faixas espectrais ( </a:t>
              </a:r>
              <a:r>
                <a:rPr lang="pt-BR" altLang="pt-BR" sz="2000" b="1">
                  <a:latin typeface="Arial" panose="020B0604020202020204" pitchFamily="34" charset="0"/>
                </a:rPr>
                <a:t>0,5-0,6 mm; 0,6-0,7 mm; 0,7-0,8 mm; 0,8-1,1 mm</a:t>
              </a:r>
              <a:r>
                <a:rPr lang="pt-BR" altLang="pt-BR" sz="2000">
                  <a:latin typeface="Arial" panose="020B0604020202020204" pitchFamily="34" charset="0"/>
                </a:rPr>
                <a:t>) e o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THERMOPOINT</a:t>
              </a:r>
              <a:r>
                <a:rPr lang="pt-BR" altLang="pt-BR" sz="2000">
                  <a:latin typeface="Arial" panose="020B0604020202020204" pitchFamily="34" charset="0"/>
                </a:rPr>
                <a:t> (opera de </a:t>
              </a:r>
              <a:r>
                <a:rPr lang="pt-BR" altLang="pt-BR" sz="2000" b="1">
                  <a:latin typeface="Arial" panose="020B0604020202020204" pitchFamily="34" charset="0"/>
                </a:rPr>
                <a:t>8 a 14 mm</a:t>
              </a:r>
              <a:r>
                <a:rPr lang="pt-BR" altLang="pt-BR" sz="2000">
                  <a:latin typeface="Arial" panose="020B0604020202020204" pitchFamily="34" charset="0"/>
                </a:rPr>
                <a:t>, utilizado para medir a temperatura de alvos).</a:t>
              </a:r>
            </a:p>
          </p:txBody>
        </p:sp>
      </p:grpSp>
      <p:grpSp>
        <p:nvGrpSpPr>
          <p:cNvPr id="53470" name="Group 222">
            <a:extLst>
              <a:ext uri="{FF2B5EF4-FFF2-40B4-BE49-F238E27FC236}">
                <a16:creationId xmlns:a16="http://schemas.microsoft.com/office/drawing/2014/main" id="{D1790634-FEE0-4A48-94F9-043D2124B0B0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419600"/>
            <a:ext cx="9677400" cy="2438400"/>
            <a:chOff x="-144" y="2784"/>
            <a:chExt cx="6096" cy="1536"/>
          </a:xfrm>
        </p:grpSpPr>
        <p:sp>
          <p:nvSpPr>
            <p:cNvPr id="53471" name="Rectangle 223">
              <a:extLst>
                <a:ext uri="{FF2B5EF4-FFF2-40B4-BE49-F238E27FC236}">
                  <a16:creationId xmlns:a16="http://schemas.microsoft.com/office/drawing/2014/main" id="{1291B452-9FB4-45D7-9BAA-100118592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2784"/>
              <a:ext cx="6096" cy="153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72" name="Text Box 224">
              <a:extLst>
                <a:ext uri="{FF2B5EF4-FFF2-40B4-BE49-F238E27FC236}">
                  <a16:creationId xmlns:a16="http://schemas.microsoft.com/office/drawing/2014/main" id="{BA89A7A2-10FD-4524-A6BC-3E4049ABA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7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SzPct val="120000"/>
                <a:buFontTx/>
                <a:buBlip>
                  <a:blip r:embed="rId2"/>
                </a:buBlip>
              </a:pPr>
              <a:r>
                <a:rPr lang="pt-BR" altLang="pt-BR" sz="2000" b="1">
                  <a:latin typeface="Arial" panose="020B0604020202020204" pitchFamily="34" charset="0"/>
                </a:rPr>
                <a:t> </a:t>
              </a:r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IMAGIADORES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São equipamentos cujos resultados finais são em forma de imagens de uma área no terreno. Nestes equipamentos, o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elemento de resolução do terreno (ERT)</a:t>
              </a:r>
              <a:r>
                <a:rPr lang="pt-BR" altLang="pt-BR" sz="2000">
                  <a:latin typeface="Arial" panose="020B0604020202020204" pitchFamily="34" charset="0"/>
                </a:rPr>
                <a:t> se desloca gerando uma linha de varredura.</a:t>
              </a:r>
            </a:p>
          </p:txBody>
        </p:sp>
      </p:grpSp>
      <p:grpSp>
        <p:nvGrpSpPr>
          <p:cNvPr id="53473" name="Group 225">
            <a:extLst>
              <a:ext uri="{FF2B5EF4-FFF2-40B4-BE49-F238E27FC236}">
                <a16:creationId xmlns:a16="http://schemas.microsoft.com/office/drawing/2014/main" id="{042CDDC4-8D02-4AB4-8AE5-01FC1279902E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419600"/>
            <a:ext cx="9677400" cy="2438400"/>
            <a:chOff x="-144" y="2784"/>
            <a:chExt cx="6096" cy="1536"/>
          </a:xfrm>
        </p:grpSpPr>
        <p:sp>
          <p:nvSpPr>
            <p:cNvPr id="53474" name="Rectangle 226">
              <a:extLst>
                <a:ext uri="{FF2B5EF4-FFF2-40B4-BE49-F238E27FC236}">
                  <a16:creationId xmlns:a16="http://schemas.microsoft.com/office/drawing/2014/main" id="{B1F3CD72-6D07-4131-90D2-225956CD8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2784"/>
              <a:ext cx="6096" cy="153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75" name="Text Box 227">
              <a:extLst>
                <a:ext uri="{FF2B5EF4-FFF2-40B4-BE49-F238E27FC236}">
                  <a16:creationId xmlns:a16="http://schemas.microsoft.com/office/drawing/2014/main" id="{F7DE4369-636D-4C7C-AC59-32E911263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28"/>
              <a:ext cx="5712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buSzPct val="120000"/>
                <a:buFontTx/>
                <a:buBlip>
                  <a:blip r:embed="rId2"/>
                </a:buBlip>
              </a:pPr>
              <a:r>
                <a:rPr lang="pt-BR" altLang="pt-BR" sz="2000" b="1">
                  <a:latin typeface="Arial" panose="020B0604020202020204" pitchFamily="34" charset="0"/>
                </a:rPr>
                <a:t> </a:t>
              </a:r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OBSERVAÇÃO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Os radiômetros, cujos dados permitem obter um dos valores da radiância, em determinada faixa do espectro eletromagnético, são denominados de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ESPECTRORRADIÔMETROS</a:t>
              </a:r>
              <a:r>
                <a:rPr lang="pt-BR" altLang="pt-BR" sz="2000">
                  <a:latin typeface="Arial" panose="020B0604020202020204" pitchFamily="34" charset="0"/>
                </a:rPr>
                <a:t>, que operam em faixas espectrais estreitas ao longo da faixa de atuação. Ex: 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SPECTRON SE-590</a:t>
              </a:r>
              <a:r>
                <a:rPr lang="pt-BR" altLang="pt-BR" sz="2000">
                  <a:latin typeface="Arial" panose="020B0604020202020204" pitchFamily="34" charset="0"/>
                </a:rPr>
                <a:t> (fornece 255 valores da radiância proveniente do alvo, na faixa espectral entre 400 e 1.100 nm.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63" grpId="0" animBg="1"/>
      <p:bldP spid="53464" grpId="0"/>
      <p:bldP spid="53465" grpId="0" animBg="1"/>
      <p:bldP spid="53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Text Box 8">
            <a:extLst>
              <a:ext uri="{FF2B5EF4-FFF2-40B4-BE49-F238E27FC236}">
                <a16:creationId xmlns:a16="http://schemas.microsoft.com/office/drawing/2014/main" id="{961FF33F-FA37-4457-9C10-C0C0F33D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71450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TIPOS DE RESOLUÇÃO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147" name="Group 131">
            <a:extLst>
              <a:ext uri="{FF2B5EF4-FFF2-40B4-BE49-F238E27FC236}">
                <a16:creationId xmlns:a16="http://schemas.microsoft.com/office/drawing/2014/main" id="{C7E4725A-B2AF-4302-8B46-0416708A9E8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23850" y="1143000"/>
          <a:ext cx="8534400" cy="5334000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3802249678"/>
                    </a:ext>
                  </a:extLst>
                </a:gridCol>
                <a:gridCol w="6572250">
                  <a:extLst>
                    <a:ext uri="{9D8B030D-6E8A-4147-A177-3AD203B41FA5}">
                      <a16:colId xmlns:a16="http://schemas.microsoft.com/office/drawing/2014/main" val="2709454691"/>
                    </a:ext>
                  </a:extLst>
                </a:gridCol>
              </a:tblGrid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ESPECTRAL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4258448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ESPACIAL OU GEOMÉTRICA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9816572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TEMPORAL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7370983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RADIOMÉTRICA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7310360"/>
                  </a:ext>
                </a:extLst>
              </a:tr>
            </a:tbl>
          </a:graphicData>
        </a:graphic>
      </p:graphicFrame>
      <p:sp>
        <p:nvSpPr>
          <p:cNvPr id="86119" name="Text Box 103">
            <a:extLst>
              <a:ext uri="{FF2B5EF4-FFF2-40B4-BE49-F238E27FC236}">
                <a16:creationId xmlns:a16="http://schemas.microsoft.com/office/drawing/2014/main" id="{D16587C3-ACDC-4B78-9435-FB1DA53E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6324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a resolução espectral é um conceito inerente às imagens multiespectrais de sensoriamento remoto. É definida pelo número de bandas espectrais de uma sistema sensor e pela amplitude do intervalo de comprimento de onda de cada banda.</a:t>
            </a:r>
            <a:r>
              <a:rPr lang="pt-BR" altLang="pt-BR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6149" name="AutoShape 133">
            <a:hlinkClick r:id="rId2" action="ppaction://hlinksldjump"/>
            <a:extLst>
              <a:ext uri="{FF2B5EF4-FFF2-40B4-BE49-F238E27FC236}">
                <a16:creationId xmlns:a16="http://schemas.microsoft.com/office/drawing/2014/main" id="{32296826-4BAA-43B5-8D84-0A6E2A3F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211455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  <p:sp>
        <p:nvSpPr>
          <p:cNvPr id="86152" name="Text Box 136">
            <a:extLst>
              <a:ext uri="{FF2B5EF4-FFF2-40B4-BE49-F238E27FC236}">
                <a16:creationId xmlns:a16="http://schemas.microsoft.com/office/drawing/2014/main" id="{6BCE6BD5-670C-4944-9844-57529F2C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2495550"/>
            <a:ext cx="6324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a resolução espacial é determinada pela capacidade do detector em distinguir objetos na superfície terrestre. Em geral, a resolução espacial de um detector é expressa em termos do seu campo instantâneo de visada ou IFOV ("instantaneous field of view").</a:t>
            </a:r>
            <a:r>
              <a:rPr lang="pt-BR" altLang="pt-BR"/>
              <a:t> </a:t>
            </a:r>
          </a:p>
        </p:txBody>
      </p:sp>
      <p:sp>
        <p:nvSpPr>
          <p:cNvPr id="86153" name="AutoShape 137">
            <a:hlinkClick r:id="rId3" action="ppaction://hlinksldjump"/>
            <a:extLst>
              <a:ext uri="{FF2B5EF4-FFF2-40B4-BE49-F238E27FC236}">
                <a16:creationId xmlns:a16="http://schemas.microsoft.com/office/drawing/2014/main" id="{472590CC-B62B-4EB5-B609-333AB39B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52425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  <p:sp>
        <p:nvSpPr>
          <p:cNvPr id="86154" name="Text Box 138">
            <a:extLst>
              <a:ext uri="{FF2B5EF4-FFF2-40B4-BE49-F238E27FC236}">
                <a16:creationId xmlns:a16="http://schemas.microsoft.com/office/drawing/2014/main" id="{DBE89283-E1F2-4CA0-B23F-B23EA2D2C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105275"/>
            <a:ext cx="632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indica o intervalo de tempo que o satélite leva para voltar a recobrir a área de interesse. </a:t>
            </a:r>
          </a:p>
        </p:txBody>
      </p:sp>
      <p:sp>
        <p:nvSpPr>
          <p:cNvPr id="86155" name="AutoShape 139">
            <a:hlinkClick r:id="rId4" action="ppaction://hlinksldjump"/>
            <a:extLst>
              <a:ext uri="{FF2B5EF4-FFF2-40B4-BE49-F238E27FC236}">
                <a16:creationId xmlns:a16="http://schemas.microsoft.com/office/drawing/2014/main" id="{F13D769E-F9AF-4FE4-8240-06C5FD46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483870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  <p:sp>
        <p:nvSpPr>
          <p:cNvPr id="86156" name="Text Box 140">
            <a:extLst>
              <a:ext uri="{FF2B5EF4-FFF2-40B4-BE49-F238E27FC236}">
                <a16:creationId xmlns:a16="http://schemas.microsoft.com/office/drawing/2014/main" id="{6BCA3F65-15DD-483C-8480-E1F53F73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5200650"/>
            <a:ext cx="6324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600">
                <a:latin typeface="Arial" panose="020B0604020202020204" pitchFamily="34" charset="0"/>
              </a:rPr>
              <a:t>A resolução radiométrica é dada pelo número de valores digitais representando níveis de cinza, usados para expressar os dados coletados pelo sensor. Quanto maior o número de valores, maior é a resolução radiométrica.</a:t>
            </a:r>
            <a:r>
              <a:rPr lang="pt-BR" altLang="pt-BR"/>
              <a:t> </a:t>
            </a:r>
          </a:p>
        </p:txBody>
      </p:sp>
      <p:sp>
        <p:nvSpPr>
          <p:cNvPr id="86157" name="AutoShape 141">
            <a:hlinkClick r:id="rId5" action="ppaction://hlinksldjump"/>
            <a:extLst>
              <a:ext uri="{FF2B5EF4-FFF2-40B4-BE49-F238E27FC236}">
                <a16:creationId xmlns:a16="http://schemas.microsoft.com/office/drawing/2014/main" id="{18E097B4-2492-4332-9E6C-E2084F99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6115050"/>
            <a:ext cx="1066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9" grpId="0"/>
      <p:bldP spid="86149" grpId="0" animBg="1"/>
      <p:bldP spid="86152" grpId="0"/>
      <p:bldP spid="86153" grpId="0" animBg="1"/>
      <p:bldP spid="86154" grpId="0"/>
      <p:bldP spid="86155" grpId="0" animBg="1"/>
      <p:bldP spid="86156" grpId="0"/>
      <p:bldP spid="8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>
            <a:extLst>
              <a:ext uri="{FF2B5EF4-FFF2-40B4-BE49-F238E27FC236}">
                <a16:creationId xmlns:a16="http://schemas.microsoft.com/office/drawing/2014/main" id="{05D0D8E5-63AD-4322-A818-0993E6B9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52400"/>
            <a:ext cx="300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O QUE É SENSOR?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id="{BF10A18E-718B-4898-B962-26C3F9DB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Dispositivos capazes de detectar e registrar a radiação eletromagnética, em determinada faixa do espectro eletromagnético, e gerar informações que possam ser transformadas num produto passível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interpretação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na forma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GRÁFICA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ou de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TABELAS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33152" name="Group 32">
            <a:extLst>
              <a:ext uri="{FF2B5EF4-FFF2-40B4-BE49-F238E27FC236}">
                <a16:creationId xmlns:a16="http://schemas.microsoft.com/office/drawing/2014/main" id="{13A051D8-D947-4B12-A27F-F6FCB17DE70F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317750"/>
            <a:ext cx="7620000" cy="4441825"/>
            <a:chOff x="528" y="1460"/>
            <a:chExt cx="4800" cy="2798"/>
          </a:xfrm>
        </p:grpSpPr>
        <p:pic>
          <p:nvPicPr>
            <p:cNvPr id="133150" name="Picture 30" descr="Cap6_7">
              <a:extLst>
                <a:ext uri="{FF2B5EF4-FFF2-40B4-BE49-F238E27FC236}">
                  <a16:creationId xmlns:a16="http://schemas.microsoft.com/office/drawing/2014/main" id="{975C4279-BF88-434A-982F-A3C663076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460"/>
              <a:ext cx="4800" cy="2321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51" name="Text Box 31">
              <a:extLst>
                <a:ext uri="{FF2B5EF4-FFF2-40B4-BE49-F238E27FC236}">
                  <a16:creationId xmlns:a16="http://schemas.microsoft.com/office/drawing/2014/main" id="{B7E461CB-B9A7-4F22-95C0-2E3FA093B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3816"/>
              <a:ext cx="365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Produtos gerados a partir de dados coletados 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pelos sistemas sensores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0BA33251-973F-436B-9276-9AE4AC62D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33350"/>
            <a:ext cx="895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QUAIS SÃO OS COMPONENTES DE UM SISTEMA SENSOR?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9506C203-58EB-41BD-876D-4488C4CB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1915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Ele é constituído basicamente por um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COLETOR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que pode ser um conjunto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lente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espelho 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ou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antena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; um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SISTEMA DE REGISTRO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(DETETOR)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que pode ser um filme ou outros dispositivos; e um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PROCESSADOR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34153" name="Group 9">
            <a:extLst>
              <a:ext uri="{FF2B5EF4-FFF2-40B4-BE49-F238E27FC236}">
                <a16:creationId xmlns:a16="http://schemas.microsoft.com/office/drawing/2014/main" id="{44697AE8-54B0-464E-94E2-F5848A1C8D67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2438400"/>
            <a:ext cx="8382000" cy="4191000"/>
            <a:chOff x="252" y="1536"/>
            <a:chExt cx="5280" cy="2640"/>
          </a:xfrm>
        </p:grpSpPr>
        <p:pic>
          <p:nvPicPr>
            <p:cNvPr id="134151" name="Picture 7" descr="Cap6_8">
              <a:extLst>
                <a:ext uri="{FF2B5EF4-FFF2-40B4-BE49-F238E27FC236}">
                  <a16:creationId xmlns:a16="http://schemas.microsoft.com/office/drawing/2014/main" id="{8C039C11-5301-4BFC-9C43-56BDFB6B8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1536"/>
              <a:ext cx="5280" cy="229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52" name="Text Box 8">
              <a:extLst>
                <a:ext uri="{FF2B5EF4-FFF2-40B4-BE49-F238E27FC236}">
                  <a16:creationId xmlns:a16="http://schemas.microsoft.com/office/drawing/2014/main" id="{2B2C2144-B682-4717-A8B5-0936A68D4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3926"/>
              <a:ext cx="34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b="1">
                  <a:latin typeface="Arial" panose="020B0604020202020204" pitchFamily="34" charset="0"/>
                </a:rPr>
                <a:t>Partes componentes de um sistema sensor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23FF024D-3C43-4496-B5B3-F5E91C5C2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0"/>
            <a:ext cx="783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CONCEITOS SOBRE GRANDEZAS RADIOMÉTRICAS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617CB2B8-2F39-4FC9-B7BB-911C6826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534400" cy="739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SzPct val="140000"/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ENERGIA RADIANTE (Q)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a grandeza radiométrica  fundamental, que indica a quantidade de energia associada a um fluxo de radiação (J).</a:t>
            </a: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768716F2-EAB1-4F7E-B174-12E234B9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739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SzPct val="140000"/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FLUXO RADIANTE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a quantidade de energia radiante que flui por uma posição do espaço na unidade de tempo (taxa de transferência):</a:t>
            </a:r>
          </a:p>
        </p:txBody>
      </p:sp>
      <p:sp>
        <p:nvSpPr>
          <p:cNvPr id="135177" name="Rectangle 9">
            <a:extLst>
              <a:ext uri="{FF2B5EF4-FFF2-40B4-BE49-F238E27FC236}">
                <a16:creationId xmlns:a16="http://schemas.microsoft.com/office/drawing/2014/main" id="{6F3F7CAB-73C4-482E-8E9E-6309A967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E8A791E4-31DA-4F91-9342-776C3C5136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0" y="2343150"/>
          <a:ext cx="281940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800" imgH="1308100" progId="Equation.3">
                  <p:embed/>
                </p:oleObj>
              </mc:Choice>
              <mc:Fallback>
                <p:oleObj name="Equation" r:id="rId3" imgW="2082800" imgH="130810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E8A791E4-31DA-4F91-9342-776C3C513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343150"/>
                        <a:ext cx="2819400" cy="1763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8" name="Text Box 10">
            <a:extLst>
              <a:ext uri="{FF2B5EF4-FFF2-40B4-BE49-F238E27FC236}">
                <a16:creationId xmlns:a16="http://schemas.microsoft.com/office/drawing/2014/main" id="{A83C1823-C9D0-4414-A6F0-DC3AAE8F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86250"/>
            <a:ext cx="8534400" cy="4349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SzPct val="140000"/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IRRADIÂNCIA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razão entre o fluxo e a área da amostra:</a:t>
            </a:r>
          </a:p>
        </p:txBody>
      </p:sp>
      <p:graphicFrame>
        <p:nvGraphicFramePr>
          <p:cNvPr id="135179" name="Object 11">
            <a:extLst>
              <a:ext uri="{FF2B5EF4-FFF2-40B4-BE49-F238E27FC236}">
                <a16:creationId xmlns:a16="http://schemas.microsoft.com/office/drawing/2014/main" id="{884AC4BA-FB20-4291-A9D8-464CECA31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957763"/>
          <a:ext cx="274320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9300" imgH="1346200" progId="Equation.3">
                  <p:embed/>
                </p:oleObj>
              </mc:Choice>
              <mc:Fallback>
                <p:oleObj name="Equation" r:id="rId5" imgW="2019300" imgH="1346200" progId="Equation.3">
                  <p:embed/>
                  <p:pic>
                    <p:nvPicPr>
                      <p:cNvPr id="135179" name="Object 11">
                        <a:extLst>
                          <a:ext uri="{FF2B5EF4-FFF2-40B4-BE49-F238E27FC236}">
                            <a16:creationId xmlns:a16="http://schemas.microsoft.com/office/drawing/2014/main" id="{884AC4BA-FB20-4291-A9D8-464CECA31A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57763"/>
                        <a:ext cx="2743200" cy="1824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135175" grpId="0" animBg="1"/>
      <p:bldP spid="1351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>
            <a:extLst>
              <a:ext uri="{FF2B5EF4-FFF2-40B4-BE49-F238E27FC236}">
                <a16:creationId xmlns:a16="http://schemas.microsoft.com/office/drawing/2014/main" id="{726A6A4A-6477-4B65-BA45-3FE53CE6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8100"/>
            <a:ext cx="685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CLASSIFICAÇÃO DOS SISTEMAS SENSORES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40367" name="Group 79">
            <a:extLst>
              <a:ext uri="{FF2B5EF4-FFF2-40B4-BE49-F238E27FC236}">
                <a16:creationId xmlns:a16="http://schemas.microsoft.com/office/drawing/2014/main" id="{90719739-7ECC-4449-A679-039D9795BCF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723900"/>
            <a:ext cx="8839200" cy="5829300"/>
            <a:chOff x="96" y="456"/>
            <a:chExt cx="5568" cy="3672"/>
          </a:xfrm>
        </p:grpSpPr>
        <p:sp>
          <p:nvSpPr>
            <p:cNvPr id="140323" name="AutoShape 35">
              <a:extLst>
                <a:ext uri="{FF2B5EF4-FFF2-40B4-BE49-F238E27FC236}">
                  <a16:creationId xmlns:a16="http://schemas.microsoft.com/office/drawing/2014/main" id="{215FFDB3-F0FA-4855-9AC2-AF7C903D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56"/>
              <a:ext cx="5568" cy="367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0345" name="Group 57">
              <a:extLst>
                <a:ext uri="{FF2B5EF4-FFF2-40B4-BE49-F238E27FC236}">
                  <a16:creationId xmlns:a16="http://schemas.microsoft.com/office/drawing/2014/main" id="{88D5E751-099E-4DDB-8554-F88BA9625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672"/>
              <a:ext cx="5232" cy="3264"/>
              <a:chOff x="336" y="720"/>
              <a:chExt cx="5232" cy="3264"/>
            </a:xfrm>
          </p:grpSpPr>
          <p:sp>
            <p:nvSpPr>
              <p:cNvPr id="140346" name="Text Box 58">
                <a:extLst>
                  <a:ext uri="{FF2B5EF4-FFF2-40B4-BE49-F238E27FC236}">
                    <a16:creationId xmlns:a16="http://schemas.microsoft.com/office/drawing/2014/main" id="{ACC1170E-2D67-4CC7-A28C-3D82E5D97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148"/>
                <a:ext cx="7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Sensores</a:t>
                </a:r>
              </a:p>
            </p:txBody>
          </p:sp>
          <p:sp>
            <p:nvSpPr>
              <p:cNvPr id="140347" name="AutoShape 59">
                <a:extLst>
                  <a:ext uri="{FF2B5EF4-FFF2-40B4-BE49-F238E27FC236}">
                    <a16:creationId xmlns:a16="http://schemas.microsoft.com/office/drawing/2014/main" id="{E26BB242-5D5B-4703-BEEC-5EA0D4E64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1536"/>
                <a:ext cx="120" cy="1562"/>
              </a:xfrm>
              <a:prstGeom prst="leftBrace">
                <a:avLst>
                  <a:gd name="adj1" fmla="val 108472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48" name="Text Box 60">
                <a:extLst>
                  <a:ext uri="{FF2B5EF4-FFF2-40B4-BE49-F238E27FC236}">
                    <a16:creationId xmlns:a16="http://schemas.microsoft.com/office/drawing/2014/main" id="{D2A918E0-9CAE-485A-9F22-3F6D7DD2E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" y="1404"/>
                <a:ext cx="9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Fotográficos</a:t>
                </a:r>
              </a:p>
            </p:txBody>
          </p:sp>
          <p:sp>
            <p:nvSpPr>
              <p:cNvPr id="140349" name="Text Box 61">
                <a:extLst>
                  <a:ext uri="{FF2B5EF4-FFF2-40B4-BE49-F238E27FC236}">
                    <a16:creationId xmlns:a16="http://schemas.microsoft.com/office/drawing/2014/main" id="{1D81014D-9AFF-4D45-A85B-7E7B18DA6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4" y="2952"/>
                <a:ext cx="1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Não-Fotográficos</a:t>
                </a:r>
              </a:p>
            </p:txBody>
          </p:sp>
          <p:sp>
            <p:nvSpPr>
              <p:cNvPr id="140350" name="Text Box 62">
                <a:extLst>
                  <a:ext uri="{FF2B5EF4-FFF2-40B4-BE49-F238E27FC236}">
                    <a16:creationId xmlns:a16="http://schemas.microsoft.com/office/drawing/2014/main" id="{D265B36C-FB4E-4925-AFDE-FBF62F001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6" y="2482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Imageadores</a:t>
                </a:r>
              </a:p>
            </p:txBody>
          </p:sp>
          <p:sp>
            <p:nvSpPr>
              <p:cNvPr id="140351" name="Text Box 63">
                <a:extLst>
                  <a:ext uri="{FF2B5EF4-FFF2-40B4-BE49-F238E27FC236}">
                    <a16:creationId xmlns:a16="http://schemas.microsoft.com/office/drawing/2014/main" id="{26E55E8D-4BF5-477C-BBEA-03D5DFEED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" y="3393"/>
                <a:ext cx="13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Não-imageadores</a:t>
                </a:r>
              </a:p>
            </p:txBody>
          </p:sp>
          <p:sp>
            <p:nvSpPr>
              <p:cNvPr id="140352" name="AutoShape 64">
                <a:extLst>
                  <a:ext uri="{FF2B5EF4-FFF2-40B4-BE49-F238E27FC236}">
                    <a16:creationId xmlns:a16="http://schemas.microsoft.com/office/drawing/2014/main" id="{DB752396-FF6D-4A19-BE9E-A681575E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602"/>
                <a:ext cx="72" cy="962"/>
              </a:xfrm>
              <a:prstGeom prst="leftBrace">
                <a:avLst>
                  <a:gd name="adj1" fmla="val 111343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53" name="AutoShape 65">
                <a:extLst>
                  <a:ext uri="{FF2B5EF4-FFF2-40B4-BE49-F238E27FC236}">
                    <a16:creationId xmlns:a16="http://schemas.microsoft.com/office/drawing/2014/main" id="{36A642DC-2601-447E-B7CC-3FDA50DAA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232"/>
                <a:ext cx="48" cy="758"/>
              </a:xfrm>
              <a:prstGeom prst="leftBrace">
                <a:avLst>
                  <a:gd name="adj1" fmla="val 131597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54" name="Text Box 66">
                <a:extLst>
                  <a:ext uri="{FF2B5EF4-FFF2-40B4-BE49-F238E27FC236}">
                    <a16:creationId xmlns:a16="http://schemas.microsoft.com/office/drawing/2014/main" id="{10690ED4-EE70-400A-B628-4AC1BD221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133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Passivos</a:t>
                </a:r>
              </a:p>
            </p:txBody>
          </p:sp>
          <p:sp>
            <p:nvSpPr>
              <p:cNvPr id="140355" name="Text Box 67">
                <a:extLst>
                  <a:ext uri="{FF2B5EF4-FFF2-40B4-BE49-F238E27FC236}">
                    <a16:creationId xmlns:a16="http://schemas.microsoft.com/office/drawing/2014/main" id="{15E821B1-1C27-4796-95E5-60F3F30ED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" y="2832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Ativos</a:t>
                </a:r>
              </a:p>
            </p:txBody>
          </p:sp>
          <p:sp>
            <p:nvSpPr>
              <p:cNvPr id="140356" name="AutoShape 68">
                <a:extLst>
                  <a:ext uri="{FF2B5EF4-FFF2-40B4-BE49-F238E27FC236}">
                    <a16:creationId xmlns:a16="http://schemas.microsoft.com/office/drawing/2014/main" id="{EC09FCB4-AC2D-4811-ADC0-D8B682B9A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132"/>
                <a:ext cx="48" cy="758"/>
              </a:xfrm>
              <a:prstGeom prst="leftBrace">
                <a:avLst>
                  <a:gd name="adj1" fmla="val 131597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57" name="Text Box 69">
                <a:extLst>
                  <a:ext uri="{FF2B5EF4-FFF2-40B4-BE49-F238E27FC236}">
                    <a16:creationId xmlns:a16="http://schemas.microsoft.com/office/drawing/2014/main" id="{DCFD36BD-9C91-4918-BA68-D6FF7684B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2" y="3054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Passivos</a:t>
                </a:r>
              </a:p>
            </p:txBody>
          </p:sp>
          <p:sp>
            <p:nvSpPr>
              <p:cNvPr id="140358" name="Text Box 70">
                <a:extLst>
                  <a:ext uri="{FF2B5EF4-FFF2-40B4-BE49-F238E27FC236}">
                    <a16:creationId xmlns:a16="http://schemas.microsoft.com/office/drawing/2014/main" id="{8DD8246D-5418-4FCC-A13A-D17C80D9C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0" y="3753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Ativos</a:t>
                </a:r>
              </a:p>
            </p:txBody>
          </p:sp>
          <p:sp>
            <p:nvSpPr>
              <p:cNvPr id="140359" name="Text Box 71">
                <a:extLst>
                  <a:ext uri="{FF2B5EF4-FFF2-40B4-BE49-F238E27FC236}">
                    <a16:creationId xmlns:a16="http://schemas.microsoft.com/office/drawing/2014/main" id="{89F145E2-2BED-47F9-AF5C-C626954DF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8" y="1416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Imageadores</a:t>
                </a:r>
              </a:p>
            </p:txBody>
          </p:sp>
          <p:sp>
            <p:nvSpPr>
              <p:cNvPr id="140360" name="AutoShape 72">
                <a:extLst>
                  <a:ext uri="{FF2B5EF4-FFF2-40B4-BE49-F238E27FC236}">
                    <a16:creationId xmlns:a16="http://schemas.microsoft.com/office/drawing/2014/main" id="{9D36F765-3F2D-47B7-9E69-5C340500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1179"/>
                <a:ext cx="48" cy="758"/>
              </a:xfrm>
              <a:prstGeom prst="leftBrace">
                <a:avLst>
                  <a:gd name="adj1" fmla="val 131597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0361" name="Text Box 73">
                <a:extLst>
                  <a:ext uri="{FF2B5EF4-FFF2-40B4-BE49-F238E27FC236}">
                    <a16:creationId xmlns:a16="http://schemas.microsoft.com/office/drawing/2014/main" id="{45FD71A0-9419-4FD4-9C61-0FAE95934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8" y="1080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Passivos</a:t>
                </a:r>
              </a:p>
            </p:txBody>
          </p:sp>
          <p:sp>
            <p:nvSpPr>
              <p:cNvPr id="140362" name="Text Box 74">
                <a:extLst>
                  <a:ext uri="{FF2B5EF4-FFF2-40B4-BE49-F238E27FC236}">
                    <a16:creationId xmlns:a16="http://schemas.microsoft.com/office/drawing/2014/main" id="{C9D8170A-8DA3-46D1-BDB9-ED0E1D953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6" y="1779"/>
                <a:ext cx="6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latin typeface="Arial" panose="020B0604020202020204" pitchFamily="34" charset="0"/>
                  </a:rPr>
                  <a:t>Ativos*</a:t>
                </a:r>
              </a:p>
            </p:txBody>
          </p:sp>
          <p:sp>
            <p:nvSpPr>
              <p:cNvPr id="140363" name="Text Box 75">
                <a:extLst>
                  <a:ext uri="{FF2B5EF4-FFF2-40B4-BE49-F238E27FC236}">
                    <a16:creationId xmlns:a16="http://schemas.microsoft.com/office/drawing/2014/main" id="{D85F1EAC-83B1-4526-B21D-FA4CDEEBC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" y="720"/>
                <a:ext cx="1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TIPO DE PRODUTO</a:t>
                </a:r>
              </a:p>
            </p:txBody>
          </p:sp>
          <p:sp>
            <p:nvSpPr>
              <p:cNvPr id="140364" name="Text Box 76">
                <a:extLst>
                  <a:ext uri="{FF2B5EF4-FFF2-40B4-BE49-F238E27FC236}">
                    <a16:creationId xmlns:a16="http://schemas.microsoft.com/office/drawing/2014/main" id="{50E2BFE1-4B36-45E3-B7FB-D3F235B8A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" y="720"/>
                <a:ext cx="14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PRINCÍPIO DE</a:t>
                </a:r>
              </a:p>
              <a:p>
                <a:pPr algn="ctr"/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 FUNCIONAMENTO</a:t>
                </a:r>
              </a:p>
            </p:txBody>
          </p:sp>
          <p:sp>
            <p:nvSpPr>
              <p:cNvPr id="140365" name="Text Box 77">
                <a:extLst>
                  <a:ext uri="{FF2B5EF4-FFF2-40B4-BE49-F238E27FC236}">
                    <a16:creationId xmlns:a16="http://schemas.microsoft.com/office/drawing/2014/main" id="{007C8D94-EA75-4C17-90D1-2DD7F9EC0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2" y="724"/>
                <a:ext cx="15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FONTE DE RADIÇÃO</a:t>
                </a:r>
              </a:p>
            </p:txBody>
          </p:sp>
        </p:grpSp>
        <p:sp>
          <p:nvSpPr>
            <p:cNvPr id="140366" name="Text Box 78">
              <a:extLst>
                <a:ext uri="{FF2B5EF4-FFF2-40B4-BE49-F238E27FC236}">
                  <a16:creationId xmlns:a16="http://schemas.microsoft.com/office/drawing/2014/main" id="{78403BE2-0EBF-403B-95CF-9D89A7B29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" y="3879"/>
              <a:ext cx="31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>
                  <a:latin typeface="Arial" panose="020B0604020202020204" pitchFamily="34" charset="0"/>
                </a:rPr>
                <a:t>* No caso do uso do Flash em máquinas fotográficas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1715</Words>
  <Application>Microsoft Office PowerPoint</Application>
  <PresentationFormat>Apresentação na tela (4:3)</PresentationFormat>
  <Paragraphs>172</Paragraphs>
  <Slides>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2_Cacho</vt:lpstr>
      <vt:lpstr>3_Cacho</vt:lpstr>
      <vt:lpstr>Equation</vt:lpstr>
      <vt:lpstr>Sensoriamento  Remoto (SR)</vt:lpstr>
      <vt:lpstr>Apresentação do PowerPoint</vt:lpstr>
      <vt:lpstr>AULA 06  Sistemas Sensores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244</cp:revision>
  <dcterms:created xsi:type="dcterms:W3CDTF">2004-09-18T14:04:47Z</dcterms:created>
  <dcterms:modified xsi:type="dcterms:W3CDTF">2023-09-10T22:47:15Z</dcterms:modified>
</cp:coreProperties>
</file>