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710" r:id="rId2"/>
    <p:sldMasterId id="2147483722" r:id="rId3"/>
    <p:sldMasterId id="2147483739" r:id="rId4"/>
  </p:sldMasterIdLst>
  <p:notesMasterIdLst>
    <p:notesMasterId r:id="rId14"/>
  </p:notesMasterIdLst>
  <p:sldIdLst>
    <p:sldId id="383" r:id="rId5"/>
    <p:sldId id="384" r:id="rId6"/>
    <p:sldId id="286" r:id="rId7"/>
    <p:sldId id="274" r:id="rId8"/>
    <p:sldId id="276" r:id="rId9"/>
    <p:sldId id="301" r:id="rId10"/>
    <p:sldId id="344" r:id="rId11"/>
    <p:sldId id="385" r:id="rId12"/>
    <p:sldId id="315" r:id="rId13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FFCC00"/>
    <a:srgbClr val="FF0000"/>
    <a:srgbClr val="000000"/>
    <a:srgbClr val="FFFF00"/>
    <a:srgbClr val="CCFF33"/>
    <a:srgbClr val="FFFF99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ECB79C-CC86-4D8E-8F9B-F55E9D58B259}" v="2" dt="2023-09-10T22:46:40.4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23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re Rosa dos Santos" userId="e905766dae65b9e1" providerId="LiveId" clId="{440AC345-E0B7-444D-8215-20C9ED8C5901}"/>
    <pc:docChg chg="addSld delSld modSld delMainMaster">
      <pc:chgData name="Alexandre Rosa dos Santos" userId="e905766dae65b9e1" providerId="LiveId" clId="{440AC345-E0B7-444D-8215-20C9ED8C5901}" dt="2018-11-26T17:07:28.056" v="24" actId="2696"/>
      <pc:docMkLst>
        <pc:docMk/>
      </pc:docMkLst>
      <pc:sldChg chg="del">
        <pc:chgData name="Alexandre Rosa dos Santos" userId="e905766dae65b9e1" providerId="LiveId" clId="{440AC345-E0B7-444D-8215-20C9ED8C5901}" dt="2018-11-26T17:07:28.044" v="12" actId="2696"/>
        <pc:sldMkLst>
          <pc:docMk/>
          <pc:sldMk cId="3549628654" sldId="272"/>
        </pc:sldMkLst>
      </pc:sldChg>
      <pc:sldChg chg="add">
        <pc:chgData name="Alexandre Rosa dos Santos" userId="e905766dae65b9e1" providerId="LiveId" clId="{440AC345-E0B7-444D-8215-20C9ED8C5901}" dt="2018-11-26T17:06:56.767" v="2"/>
        <pc:sldMkLst>
          <pc:docMk/>
          <pc:sldMk cId="0" sldId="284"/>
        </pc:sldMkLst>
      </pc:sldChg>
      <pc:sldChg chg="modSp add">
        <pc:chgData name="Alexandre Rosa dos Santos" userId="e905766dae65b9e1" providerId="LiveId" clId="{440AC345-E0B7-444D-8215-20C9ED8C5901}" dt="2018-11-26T17:07:22.755" v="11" actId="1036"/>
        <pc:sldMkLst>
          <pc:docMk/>
          <pc:sldMk cId="0" sldId="286"/>
        </pc:sldMkLst>
        <pc:spChg chg="mod">
          <ac:chgData name="Alexandre Rosa dos Santos" userId="e905766dae65b9e1" providerId="LiveId" clId="{440AC345-E0B7-444D-8215-20C9ED8C5901}" dt="2018-11-26T17:07:22.755" v="11" actId="1036"/>
          <ac:spMkLst>
            <pc:docMk/>
            <pc:sldMk cId="0" sldId="286"/>
            <ac:spMk id="4" creationId="{FA3CED05-B307-4E2A-B5AB-3FB5BD236C55}"/>
          </ac:spMkLst>
        </pc:spChg>
      </pc:sldChg>
      <pc:sldChg chg="del">
        <pc:chgData name="Alexandre Rosa dos Santos" userId="e905766dae65b9e1" providerId="LiveId" clId="{440AC345-E0B7-444D-8215-20C9ED8C5901}" dt="2018-11-26T17:06:54.099" v="0" actId="2696"/>
        <pc:sldMkLst>
          <pc:docMk/>
          <pc:sldMk cId="1995073618" sldId="345"/>
        </pc:sldMkLst>
      </pc:sldChg>
      <pc:sldChg chg="del">
        <pc:chgData name="Alexandre Rosa dos Santos" userId="e905766dae65b9e1" providerId="LiveId" clId="{440AC345-E0B7-444D-8215-20C9ED8C5901}" dt="2018-11-26T17:06:54.106" v="1" actId="2696"/>
        <pc:sldMkLst>
          <pc:docMk/>
          <pc:sldMk cId="699840487" sldId="346"/>
        </pc:sldMkLst>
      </pc:sldChg>
      <pc:sldChg chg="add">
        <pc:chgData name="Alexandre Rosa dos Santos" userId="e905766dae65b9e1" providerId="LiveId" clId="{440AC345-E0B7-444D-8215-20C9ED8C5901}" dt="2018-11-26T17:06:56.767" v="2"/>
        <pc:sldMkLst>
          <pc:docMk/>
          <pc:sldMk cId="0" sldId="383"/>
        </pc:sldMkLst>
      </pc:sldChg>
      <pc:sldMasterChg chg="del delSldLayout">
        <pc:chgData name="Alexandre Rosa dos Santos" userId="e905766dae65b9e1" providerId="LiveId" clId="{440AC345-E0B7-444D-8215-20C9ED8C5901}" dt="2018-11-26T17:07:28.056" v="24" actId="2696"/>
        <pc:sldMasterMkLst>
          <pc:docMk/>
          <pc:sldMasterMk cId="3819797820" sldId="2147483681"/>
        </pc:sldMasterMkLst>
        <pc:sldLayoutChg chg="del">
          <pc:chgData name="Alexandre Rosa dos Santos" userId="e905766dae65b9e1" providerId="LiveId" clId="{440AC345-E0B7-444D-8215-20C9ED8C5901}" dt="2018-11-26T17:07:28.045" v="13" actId="2696"/>
          <pc:sldLayoutMkLst>
            <pc:docMk/>
            <pc:sldMasterMk cId="3819797820" sldId="2147483681"/>
            <pc:sldLayoutMk cId="1006380843" sldId="2147483682"/>
          </pc:sldLayoutMkLst>
        </pc:sldLayoutChg>
        <pc:sldLayoutChg chg="del">
          <pc:chgData name="Alexandre Rosa dos Santos" userId="e905766dae65b9e1" providerId="LiveId" clId="{440AC345-E0B7-444D-8215-20C9ED8C5901}" dt="2018-11-26T17:07:28.046" v="14" actId="2696"/>
          <pc:sldLayoutMkLst>
            <pc:docMk/>
            <pc:sldMasterMk cId="3819797820" sldId="2147483681"/>
            <pc:sldLayoutMk cId="1934183938" sldId="2147483683"/>
          </pc:sldLayoutMkLst>
        </pc:sldLayoutChg>
        <pc:sldLayoutChg chg="del">
          <pc:chgData name="Alexandre Rosa dos Santos" userId="e905766dae65b9e1" providerId="LiveId" clId="{440AC345-E0B7-444D-8215-20C9ED8C5901}" dt="2018-11-26T17:07:28.047" v="15" actId="2696"/>
          <pc:sldLayoutMkLst>
            <pc:docMk/>
            <pc:sldMasterMk cId="3819797820" sldId="2147483681"/>
            <pc:sldLayoutMk cId="347166150" sldId="2147483684"/>
          </pc:sldLayoutMkLst>
        </pc:sldLayoutChg>
        <pc:sldLayoutChg chg="del">
          <pc:chgData name="Alexandre Rosa dos Santos" userId="e905766dae65b9e1" providerId="LiveId" clId="{440AC345-E0B7-444D-8215-20C9ED8C5901}" dt="2018-11-26T17:07:28.048" v="16" actId="2696"/>
          <pc:sldLayoutMkLst>
            <pc:docMk/>
            <pc:sldMasterMk cId="3819797820" sldId="2147483681"/>
            <pc:sldLayoutMk cId="168599863" sldId="2147483685"/>
          </pc:sldLayoutMkLst>
        </pc:sldLayoutChg>
        <pc:sldLayoutChg chg="del">
          <pc:chgData name="Alexandre Rosa dos Santos" userId="e905766dae65b9e1" providerId="LiveId" clId="{440AC345-E0B7-444D-8215-20C9ED8C5901}" dt="2018-11-26T17:07:28.049" v="17" actId="2696"/>
          <pc:sldLayoutMkLst>
            <pc:docMk/>
            <pc:sldMasterMk cId="3819797820" sldId="2147483681"/>
            <pc:sldLayoutMk cId="1486470249" sldId="2147483686"/>
          </pc:sldLayoutMkLst>
        </pc:sldLayoutChg>
        <pc:sldLayoutChg chg="del">
          <pc:chgData name="Alexandre Rosa dos Santos" userId="e905766dae65b9e1" providerId="LiveId" clId="{440AC345-E0B7-444D-8215-20C9ED8C5901}" dt="2018-11-26T17:07:28.049" v="18" actId="2696"/>
          <pc:sldLayoutMkLst>
            <pc:docMk/>
            <pc:sldMasterMk cId="3819797820" sldId="2147483681"/>
            <pc:sldLayoutMk cId="1868191344" sldId="2147483687"/>
          </pc:sldLayoutMkLst>
        </pc:sldLayoutChg>
        <pc:sldLayoutChg chg="del">
          <pc:chgData name="Alexandre Rosa dos Santos" userId="e905766dae65b9e1" providerId="LiveId" clId="{440AC345-E0B7-444D-8215-20C9ED8C5901}" dt="2018-11-26T17:07:28.050" v="19" actId="2696"/>
          <pc:sldLayoutMkLst>
            <pc:docMk/>
            <pc:sldMasterMk cId="3819797820" sldId="2147483681"/>
            <pc:sldLayoutMk cId="2636256303" sldId="2147483688"/>
          </pc:sldLayoutMkLst>
        </pc:sldLayoutChg>
        <pc:sldLayoutChg chg="del">
          <pc:chgData name="Alexandre Rosa dos Santos" userId="e905766dae65b9e1" providerId="LiveId" clId="{440AC345-E0B7-444D-8215-20C9ED8C5901}" dt="2018-11-26T17:07:28.051" v="20" actId="2696"/>
          <pc:sldLayoutMkLst>
            <pc:docMk/>
            <pc:sldMasterMk cId="3819797820" sldId="2147483681"/>
            <pc:sldLayoutMk cId="1095942300" sldId="2147483689"/>
          </pc:sldLayoutMkLst>
        </pc:sldLayoutChg>
        <pc:sldLayoutChg chg="del">
          <pc:chgData name="Alexandre Rosa dos Santos" userId="e905766dae65b9e1" providerId="LiveId" clId="{440AC345-E0B7-444D-8215-20C9ED8C5901}" dt="2018-11-26T17:07:28.052" v="21" actId="2696"/>
          <pc:sldLayoutMkLst>
            <pc:docMk/>
            <pc:sldMasterMk cId="3819797820" sldId="2147483681"/>
            <pc:sldLayoutMk cId="728249010" sldId="2147483690"/>
          </pc:sldLayoutMkLst>
        </pc:sldLayoutChg>
        <pc:sldLayoutChg chg="del">
          <pc:chgData name="Alexandre Rosa dos Santos" userId="e905766dae65b9e1" providerId="LiveId" clId="{440AC345-E0B7-444D-8215-20C9ED8C5901}" dt="2018-11-26T17:07:28.052" v="22" actId="2696"/>
          <pc:sldLayoutMkLst>
            <pc:docMk/>
            <pc:sldMasterMk cId="3819797820" sldId="2147483681"/>
            <pc:sldLayoutMk cId="1807516379" sldId="2147483691"/>
          </pc:sldLayoutMkLst>
        </pc:sldLayoutChg>
        <pc:sldLayoutChg chg="del">
          <pc:chgData name="Alexandre Rosa dos Santos" userId="e905766dae65b9e1" providerId="LiveId" clId="{440AC345-E0B7-444D-8215-20C9ED8C5901}" dt="2018-11-26T17:07:28.053" v="23" actId="2696"/>
          <pc:sldLayoutMkLst>
            <pc:docMk/>
            <pc:sldMasterMk cId="3819797820" sldId="2147483681"/>
            <pc:sldLayoutMk cId="2170746571" sldId="2147483692"/>
          </pc:sldLayoutMkLst>
        </pc:sldLayoutChg>
      </pc:sldMasterChg>
    </pc:docChg>
  </pc:docChgLst>
  <pc:docChgLst>
    <pc:chgData name="Alexandre Rosa dos Santos" userId="e905766dae65b9e1" providerId="LiveId" clId="{90381ED9-9A3B-417A-98E6-7F50CBF2D5A0}"/>
    <pc:docChg chg="modSld">
      <pc:chgData name="Alexandre Rosa dos Santos" userId="e905766dae65b9e1" providerId="LiveId" clId="{90381ED9-9A3B-417A-98E6-7F50CBF2D5A0}" dt="2023-08-19T01:28:08.958" v="7" actId="20577"/>
      <pc:docMkLst>
        <pc:docMk/>
      </pc:docMkLst>
      <pc:sldChg chg="modSp mod">
        <pc:chgData name="Alexandre Rosa dos Santos" userId="e905766dae65b9e1" providerId="LiveId" clId="{90381ED9-9A3B-417A-98E6-7F50CBF2D5A0}" dt="2023-08-19T01:28:08.958" v="7" actId="20577"/>
        <pc:sldMkLst>
          <pc:docMk/>
          <pc:sldMk cId="0" sldId="286"/>
        </pc:sldMkLst>
        <pc:spChg chg="mod">
          <ac:chgData name="Alexandre Rosa dos Santos" userId="e905766dae65b9e1" providerId="LiveId" clId="{90381ED9-9A3B-417A-98E6-7F50CBF2D5A0}" dt="2023-08-19T01:28:08.958" v="7" actId="20577"/>
          <ac:spMkLst>
            <pc:docMk/>
            <pc:sldMk cId="0" sldId="286"/>
            <ac:spMk id="4" creationId="{FA3CED05-B307-4E2A-B5AB-3FB5BD236C55}"/>
          </ac:spMkLst>
        </pc:spChg>
      </pc:sldChg>
    </pc:docChg>
  </pc:docChgLst>
  <pc:docChgLst>
    <pc:chgData name="Alexandre Rosa dos Santos" userId="e905766dae65b9e1" providerId="LiveId" clId="{2A1C3E5A-1F3E-4A72-B1E3-CE4D007F4215}"/>
    <pc:docChg chg="custSel delSld modSld">
      <pc:chgData name="Alexandre Rosa dos Santos" userId="e905766dae65b9e1" providerId="LiveId" clId="{2A1C3E5A-1F3E-4A72-B1E3-CE4D007F4215}" dt="2023-08-16T09:10:30.826" v="6"/>
      <pc:docMkLst>
        <pc:docMk/>
      </pc:docMkLst>
      <pc:sldChg chg="addSp delSp modSp mod">
        <pc:chgData name="Alexandre Rosa dos Santos" userId="e905766dae65b9e1" providerId="LiveId" clId="{2A1C3E5A-1F3E-4A72-B1E3-CE4D007F4215}" dt="2023-08-16T09:10:15.172" v="2"/>
        <pc:sldMkLst>
          <pc:docMk/>
          <pc:sldMk cId="0" sldId="284"/>
        </pc:sldMkLst>
        <pc:picChg chg="add mod">
          <ac:chgData name="Alexandre Rosa dos Santos" userId="e905766dae65b9e1" providerId="LiveId" clId="{2A1C3E5A-1F3E-4A72-B1E3-CE4D007F4215}" dt="2023-08-16T09:10:15.172" v="2"/>
          <ac:picMkLst>
            <pc:docMk/>
            <pc:sldMk cId="0" sldId="284"/>
            <ac:picMk id="2" creationId="{0467500D-7C30-B221-BBE6-01BEAB486D8E}"/>
          </ac:picMkLst>
        </pc:picChg>
        <pc:picChg chg="del">
          <ac:chgData name="Alexandre Rosa dos Santos" userId="e905766dae65b9e1" providerId="LiveId" clId="{2A1C3E5A-1F3E-4A72-B1E3-CE4D007F4215}" dt="2023-08-16T09:10:14.032" v="1" actId="478"/>
          <ac:picMkLst>
            <pc:docMk/>
            <pc:sldMk cId="0" sldId="284"/>
            <ac:picMk id="12" creationId="{D8E93E38-3D84-431E-A145-E18BE1B0B3EA}"/>
          </ac:picMkLst>
        </pc:picChg>
      </pc:sldChg>
      <pc:sldChg chg="addSp delSp modSp mod">
        <pc:chgData name="Alexandre Rosa dos Santos" userId="e905766dae65b9e1" providerId="LiveId" clId="{2A1C3E5A-1F3E-4A72-B1E3-CE4D007F4215}" dt="2023-08-16T09:10:18.596" v="4"/>
        <pc:sldMkLst>
          <pc:docMk/>
          <pc:sldMk cId="0" sldId="285"/>
        </pc:sldMkLst>
        <pc:picChg chg="add mod">
          <ac:chgData name="Alexandre Rosa dos Santos" userId="e905766dae65b9e1" providerId="LiveId" clId="{2A1C3E5A-1F3E-4A72-B1E3-CE4D007F4215}" dt="2023-08-16T09:10:18.596" v="4"/>
          <ac:picMkLst>
            <pc:docMk/>
            <pc:sldMk cId="0" sldId="285"/>
            <ac:picMk id="2" creationId="{7230763A-5154-4252-31FB-8DB5BD0C8C38}"/>
          </ac:picMkLst>
        </pc:picChg>
        <pc:picChg chg="del">
          <ac:chgData name="Alexandre Rosa dos Santos" userId="e905766dae65b9e1" providerId="LiveId" clId="{2A1C3E5A-1F3E-4A72-B1E3-CE4D007F4215}" dt="2023-08-16T09:10:17.798" v="3" actId="478"/>
          <ac:picMkLst>
            <pc:docMk/>
            <pc:sldMk cId="0" sldId="285"/>
            <ac:picMk id="9" creationId="{A4BE28A0-FB37-4809-892B-0D84A2ED5998}"/>
          </ac:picMkLst>
        </pc:picChg>
      </pc:sldChg>
      <pc:sldChg chg="del">
        <pc:chgData name="Alexandre Rosa dos Santos" userId="e905766dae65b9e1" providerId="LiveId" clId="{2A1C3E5A-1F3E-4A72-B1E3-CE4D007F4215}" dt="2023-08-16T09:10:02.467" v="0" actId="47"/>
        <pc:sldMkLst>
          <pc:docMk/>
          <pc:sldMk cId="0" sldId="334"/>
        </pc:sldMkLst>
      </pc:sldChg>
      <pc:sldChg chg="del">
        <pc:chgData name="Alexandre Rosa dos Santos" userId="e905766dae65b9e1" providerId="LiveId" clId="{2A1C3E5A-1F3E-4A72-B1E3-CE4D007F4215}" dt="2023-08-16T09:10:02.467" v="0" actId="47"/>
        <pc:sldMkLst>
          <pc:docMk/>
          <pc:sldMk cId="0" sldId="335"/>
        </pc:sldMkLst>
      </pc:sldChg>
      <pc:sldChg chg="del">
        <pc:chgData name="Alexandre Rosa dos Santos" userId="e905766dae65b9e1" providerId="LiveId" clId="{2A1C3E5A-1F3E-4A72-B1E3-CE4D007F4215}" dt="2023-08-16T09:10:02.467" v="0" actId="47"/>
        <pc:sldMkLst>
          <pc:docMk/>
          <pc:sldMk cId="0" sldId="336"/>
        </pc:sldMkLst>
      </pc:sldChg>
      <pc:sldChg chg="addSp delSp modSp mod">
        <pc:chgData name="Alexandre Rosa dos Santos" userId="e905766dae65b9e1" providerId="LiveId" clId="{2A1C3E5A-1F3E-4A72-B1E3-CE4D007F4215}" dt="2023-08-16T09:10:30.826" v="6"/>
        <pc:sldMkLst>
          <pc:docMk/>
          <pc:sldMk cId="693132718" sldId="382"/>
        </pc:sldMkLst>
        <pc:picChg chg="add mod">
          <ac:chgData name="Alexandre Rosa dos Santos" userId="e905766dae65b9e1" providerId="LiveId" clId="{2A1C3E5A-1F3E-4A72-B1E3-CE4D007F4215}" dt="2023-08-16T09:10:30.826" v="6"/>
          <ac:picMkLst>
            <pc:docMk/>
            <pc:sldMk cId="693132718" sldId="382"/>
            <ac:picMk id="3" creationId="{F2164743-E511-BD35-9008-5B5EAAF8F7AB}"/>
          </ac:picMkLst>
        </pc:picChg>
        <pc:picChg chg="del">
          <ac:chgData name="Alexandre Rosa dos Santos" userId="e905766dae65b9e1" providerId="LiveId" clId="{2A1C3E5A-1F3E-4A72-B1E3-CE4D007F4215}" dt="2023-08-16T09:10:29.873" v="5" actId="478"/>
          <ac:picMkLst>
            <pc:docMk/>
            <pc:sldMk cId="693132718" sldId="382"/>
            <ac:picMk id="12" creationId="{D8E93E38-3D84-431E-A145-E18BE1B0B3EA}"/>
          </ac:picMkLst>
        </pc:picChg>
      </pc:sldChg>
    </pc:docChg>
  </pc:docChgLst>
  <pc:docChgLst>
    <pc:chgData name="Alexandre Rosa dos Santos" userId="e905766dae65b9e1" providerId="LiveId" clId="{E9ECB79C-CC86-4D8E-8F9B-F55E9D58B259}"/>
    <pc:docChg chg="addSld delSld modSld delMainMaster">
      <pc:chgData name="Alexandre Rosa dos Santos" userId="e905766dae65b9e1" providerId="LiveId" clId="{E9ECB79C-CC86-4D8E-8F9B-F55E9D58B259}" dt="2023-09-10T22:46:40.421" v="4"/>
      <pc:docMkLst>
        <pc:docMk/>
      </pc:docMkLst>
      <pc:sldChg chg="del">
        <pc:chgData name="Alexandre Rosa dos Santos" userId="e905766dae65b9e1" providerId="LiveId" clId="{E9ECB79C-CC86-4D8E-8F9B-F55E9D58B259}" dt="2023-09-10T22:46:30.092" v="0" actId="47"/>
        <pc:sldMkLst>
          <pc:docMk/>
          <pc:sldMk cId="0" sldId="284"/>
        </pc:sldMkLst>
      </pc:sldChg>
      <pc:sldChg chg="del">
        <pc:chgData name="Alexandre Rosa dos Santos" userId="e905766dae65b9e1" providerId="LiveId" clId="{E9ECB79C-CC86-4D8E-8F9B-F55E9D58B259}" dt="2023-09-10T22:46:30.092" v="0" actId="47"/>
        <pc:sldMkLst>
          <pc:docMk/>
          <pc:sldMk cId="0" sldId="285"/>
        </pc:sldMkLst>
      </pc:sldChg>
      <pc:sldChg chg="del">
        <pc:chgData name="Alexandre Rosa dos Santos" userId="e905766dae65b9e1" providerId="LiveId" clId="{E9ECB79C-CC86-4D8E-8F9B-F55E9D58B259}" dt="2023-09-10T22:46:37.775" v="3" actId="47"/>
        <pc:sldMkLst>
          <pc:docMk/>
          <pc:sldMk cId="693132718" sldId="382"/>
        </pc:sldMkLst>
      </pc:sldChg>
      <pc:sldChg chg="add">
        <pc:chgData name="Alexandre Rosa dos Santos" userId="e905766dae65b9e1" providerId="LiveId" clId="{E9ECB79C-CC86-4D8E-8F9B-F55E9D58B259}" dt="2023-09-10T22:46:33.513" v="1"/>
        <pc:sldMkLst>
          <pc:docMk/>
          <pc:sldMk cId="0" sldId="383"/>
        </pc:sldMkLst>
      </pc:sldChg>
      <pc:sldChg chg="add">
        <pc:chgData name="Alexandre Rosa dos Santos" userId="e905766dae65b9e1" providerId="LiveId" clId="{E9ECB79C-CC86-4D8E-8F9B-F55E9D58B259}" dt="2023-09-10T22:46:33.513" v="1"/>
        <pc:sldMkLst>
          <pc:docMk/>
          <pc:sldMk cId="0" sldId="384"/>
        </pc:sldMkLst>
      </pc:sldChg>
      <pc:sldChg chg="add">
        <pc:chgData name="Alexandre Rosa dos Santos" userId="e905766dae65b9e1" providerId="LiveId" clId="{E9ECB79C-CC86-4D8E-8F9B-F55E9D58B259}" dt="2023-09-10T22:46:40.421" v="4"/>
        <pc:sldMkLst>
          <pc:docMk/>
          <pc:sldMk cId="644001979" sldId="385"/>
        </pc:sldMkLst>
      </pc:sldChg>
      <pc:sldChg chg="add del">
        <pc:chgData name="Alexandre Rosa dos Santos" userId="e905766dae65b9e1" providerId="LiveId" clId="{E9ECB79C-CC86-4D8E-8F9B-F55E9D58B259}" dt="2023-09-10T22:46:35.726" v="2" actId="2696"/>
        <pc:sldMkLst>
          <pc:docMk/>
          <pc:sldMk cId="1365893729" sldId="385"/>
        </pc:sldMkLst>
      </pc:sldChg>
      <pc:sldMasterChg chg="del delSldLayout">
        <pc:chgData name="Alexandre Rosa dos Santos" userId="e905766dae65b9e1" providerId="LiveId" clId="{E9ECB79C-CC86-4D8E-8F9B-F55E9D58B259}" dt="2023-09-10T22:46:37.775" v="3" actId="47"/>
        <pc:sldMasterMkLst>
          <pc:docMk/>
          <pc:sldMasterMk cId="91585660" sldId="2147483664"/>
        </pc:sldMasterMkLst>
        <pc:sldLayoutChg chg="del">
          <pc:chgData name="Alexandre Rosa dos Santos" userId="e905766dae65b9e1" providerId="LiveId" clId="{E9ECB79C-CC86-4D8E-8F9B-F55E9D58B259}" dt="2023-09-10T22:46:37.775" v="3" actId="47"/>
          <pc:sldLayoutMkLst>
            <pc:docMk/>
            <pc:sldMasterMk cId="91585660" sldId="2147483664"/>
            <pc:sldLayoutMk cId="1862044120" sldId="2147483665"/>
          </pc:sldLayoutMkLst>
        </pc:sldLayoutChg>
        <pc:sldLayoutChg chg="del">
          <pc:chgData name="Alexandre Rosa dos Santos" userId="e905766dae65b9e1" providerId="LiveId" clId="{E9ECB79C-CC86-4D8E-8F9B-F55E9D58B259}" dt="2023-09-10T22:46:37.775" v="3" actId="47"/>
          <pc:sldLayoutMkLst>
            <pc:docMk/>
            <pc:sldMasterMk cId="91585660" sldId="2147483664"/>
            <pc:sldLayoutMk cId="1472691308" sldId="2147483666"/>
          </pc:sldLayoutMkLst>
        </pc:sldLayoutChg>
        <pc:sldLayoutChg chg="del">
          <pc:chgData name="Alexandre Rosa dos Santos" userId="e905766dae65b9e1" providerId="LiveId" clId="{E9ECB79C-CC86-4D8E-8F9B-F55E9D58B259}" dt="2023-09-10T22:46:37.775" v="3" actId="47"/>
          <pc:sldLayoutMkLst>
            <pc:docMk/>
            <pc:sldMasterMk cId="91585660" sldId="2147483664"/>
            <pc:sldLayoutMk cId="1487117951" sldId="2147483667"/>
          </pc:sldLayoutMkLst>
        </pc:sldLayoutChg>
        <pc:sldLayoutChg chg="del">
          <pc:chgData name="Alexandre Rosa dos Santos" userId="e905766dae65b9e1" providerId="LiveId" clId="{E9ECB79C-CC86-4D8E-8F9B-F55E9D58B259}" dt="2023-09-10T22:46:37.775" v="3" actId="47"/>
          <pc:sldLayoutMkLst>
            <pc:docMk/>
            <pc:sldMasterMk cId="91585660" sldId="2147483664"/>
            <pc:sldLayoutMk cId="2014945095" sldId="2147483668"/>
          </pc:sldLayoutMkLst>
        </pc:sldLayoutChg>
        <pc:sldLayoutChg chg="del">
          <pc:chgData name="Alexandre Rosa dos Santos" userId="e905766dae65b9e1" providerId="LiveId" clId="{E9ECB79C-CC86-4D8E-8F9B-F55E9D58B259}" dt="2023-09-10T22:46:37.775" v="3" actId="47"/>
          <pc:sldLayoutMkLst>
            <pc:docMk/>
            <pc:sldMasterMk cId="91585660" sldId="2147483664"/>
            <pc:sldLayoutMk cId="2042876441" sldId="2147483669"/>
          </pc:sldLayoutMkLst>
        </pc:sldLayoutChg>
        <pc:sldLayoutChg chg="del">
          <pc:chgData name="Alexandre Rosa dos Santos" userId="e905766dae65b9e1" providerId="LiveId" clId="{E9ECB79C-CC86-4D8E-8F9B-F55E9D58B259}" dt="2023-09-10T22:46:37.775" v="3" actId="47"/>
          <pc:sldLayoutMkLst>
            <pc:docMk/>
            <pc:sldMasterMk cId="91585660" sldId="2147483664"/>
            <pc:sldLayoutMk cId="764122510" sldId="2147483670"/>
          </pc:sldLayoutMkLst>
        </pc:sldLayoutChg>
        <pc:sldLayoutChg chg="del">
          <pc:chgData name="Alexandre Rosa dos Santos" userId="e905766dae65b9e1" providerId="LiveId" clId="{E9ECB79C-CC86-4D8E-8F9B-F55E9D58B259}" dt="2023-09-10T22:46:37.775" v="3" actId="47"/>
          <pc:sldLayoutMkLst>
            <pc:docMk/>
            <pc:sldMasterMk cId="91585660" sldId="2147483664"/>
            <pc:sldLayoutMk cId="2863558503" sldId="2147483671"/>
          </pc:sldLayoutMkLst>
        </pc:sldLayoutChg>
        <pc:sldLayoutChg chg="del">
          <pc:chgData name="Alexandre Rosa dos Santos" userId="e905766dae65b9e1" providerId="LiveId" clId="{E9ECB79C-CC86-4D8E-8F9B-F55E9D58B259}" dt="2023-09-10T22:46:37.775" v="3" actId="47"/>
          <pc:sldLayoutMkLst>
            <pc:docMk/>
            <pc:sldMasterMk cId="91585660" sldId="2147483664"/>
            <pc:sldLayoutMk cId="3951164394" sldId="2147483672"/>
          </pc:sldLayoutMkLst>
        </pc:sldLayoutChg>
        <pc:sldLayoutChg chg="del">
          <pc:chgData name="Alexandre Rosa dos Santos" userId="e905766dae65b9e1" providerId="LiveId" clId="{E9ECB79C-CC86-4D8E-8F9B-F55E9D58B259}" dt="2023-09-10T22:46:37.775" v="3" actId="47"/>
          <pc:sldLayoutMkLst>
            <pc:docMk/>
            <pc:sldMasterMk cId="91585660" sldId="2147483664"/>
            <pc:sldLayoutMk cId="418365876" sldId="2147483673"/>
          </pc:sldLayoutMkLst>
        </pc:sldLayoutChg>
        <pc:sldLayoutChg chg="del">
          <pc:chgData name="Alexandre Rosa dos Santos" userId="e905766dae65b9e1" providerId="LiveId" clId="{E9ECB79C-CC86-4D8E-8F9B-F55E9D58B259}" dt="2023-09-10T22:46:37.775" v="3" actId="47"/>
          <pc:sldLayoutMkLst>
            <pc:docMk/>
            <pc:sldMasterMk cId="91585660" sldId="2147483664"/>
            <pc:sldLayoutMk cId="2465099553" sldId="2147483674"/>
          </pc:sldLayoutMkLst>
        </pc:sldLayoutChg>
        <pc:sldLayoutChg chg="del">
          <pc:chgData name="Alexandre Rosa dos Santos" userId="e905766dae65b9e1" providerId="LiveId" clId="{E9ECB79C-CC86-4D8E-8F9B-F55E9D58B259}" dt="2023-09-10T22:46:37.775" v="3" actId="47"/>
          <pc:sldLayoutMkLst>
            <pc:docMk/>
            <pc:sldMasterMk cId="91585660" sldId="2147483664"/>
            <pc:sldLayoutMk cId="1842203813" sldId="2147483675"/>
          </pc:sldLayoutMkLst>
        </pc:sldLayoutChg>
        <pc:sldLayoutChg chg="del">
          <pc:chgData name="Alexandre Rosa dos Santos" userId="e905766dae65b9e1" providerId="LiveId" clId="{E9ECB79C-CC86-4D8E-8F9B-F55E9D58B259}" dt="2023-09-10T22:46:37.775" v="3" actId="47"/>
          <pc:sldLayoutMkLst>
            <pc:docMk/>
            <pc:sldMasterMk cId="91585660" sldId="2147483664"/>
            <pc:sldLayoutMk cId="4274979558" sldId="2147483676"/>
          </pc:sldLayoutMkLst>
        </pc:sldLayoutChg>
        <pc:sldLayoutChg chg="del">
          <pc:chgData name="Alexandre Rosa dos Santos" userId="e905766dae65b9e1" providerId="LiveId" clId="{E9ECB79C-CC86-4D8E-8F9B-F55E9D58B259}" dt="2023-09-10T22:46:37.775" v="3" actId="47"/>
          <pc:sldLayoutMkLst>
            <pc:docMk/>
            <pc:sldMasterMk cId="91585660" sldId="2147483664"/>
            <pc:sldLayoutMk cId="6913693" sldId="2147483677"/>
          </pc:sldLayoutMkLst>
        </pc:sldLayoutChg>
        <pc:sldLayoutChg chg="del">
          <pc:chgData name="Alexandre Rosa dos Santos" userId="e905766dae65b9e1" providerId="LiveId" clId="{E9ECB79C-CC86-4D8E-8F9B-F55E9D58B259}" dt="2023-09-10T22:46:37.775" v="3" actId="47"/>
          <pc:sldLayoutMkLst>
            <pc:docMk/>
            <pc:sldMasterMk cId="91585660" sldId="2147483664"/>
            <pc:sldLayoutMk cId="3379956917" sldId="2147483678"/>
          </pc:sldLayoutMkLst>
        </pc:sldLayoutChg>
        <pc:sldLayoutChg chg="del">
          <pc:chgData name="Alexandre Rosa dos Santos" userId="e905766dae65b9e1" providerId="LiveId" clId="{E9ECB79C-CC86-4D8E-8F9B-F55E9D58B259}" dt="2023-09-10T22:46:37.775" v="3" actId="47"/>
          <pc:sldLayoutMkLst>
            <pc:docMk/>
            <pc:sldMasterMk cId="91585660" sldId="2147483664"/>
            <pc:sldLayoutMk cId="3157557960" sldId="2147483679"/>
          </pc:sldLayoutMkLst>
        </pc:sldLayoutChg>
        <pc:sldLayoutChg chg="del">
          <pc:chgData name="Alexandre Rosa dos Santos" userId="e905766dae65b9e1" providerId="LiveId" clId="{E9ECB79C-CC86-4D8E-8F9B-F55E9D58B259}" dt="2023-09-10T22:46:37.775" v="3" actId="47"/>
          <pc:sldLayoutMkLst>
            <pc:docMk/>
            <pc:sldMasterMk cId="91585660" sldId="2147483664"/>
            <pc:sldLayoutMk cId="4249230451" sldId="2147483680"/>
          </pc:sldLayoutMkLst>
        </pc:sldLayoutChg>
      </pc:sldMasterChg>
      <pc:sldMasterChg chg="del delSldLayout">
        <pc:chgData name="Alexandre Rosa dos Santos" userId="e905766dae65b9e1" providerId="LiveId" clId="{E9ECB79C-CC86-4D8E-8F9B-F55E9D58B259}" dt="2023-09-10T22:46:30.092" v="0" actId="47"/>
        <pc:sldMasterMkLst>
          <pc:docMk/>
          <pc:sldMasterMk cId="109693169" sldId="2147483722"/>
        </pc:sldMasterMkLst>
        <pc:sldLayoutChg chg="del">
          <pc:chgData name="Alexandre Rosa dos Santos" userId="e905766dae65b9e1" providerId="LiveId" clId="{E9ECB79C-CC86-4D8E-8F9B-F55E9D58B259}" dt="2023-09-10T22:46:30.092" v="0" actId="47"/>
          <pc:sldLayoutMkLst>
            <pc:docMk/>
            <pc:sldMasterMk cId="109693169" sldId="2147483722"/>
            <pc:sldLayoutMk cId="3051481541" sldId="2147483723"/>
          </pc:sldLayoutMkLst>
        </pc:sldLayoutChg>
        <pc:sldLayoutChg chg="del">
          <pc:chgData name="Alexandre Rosa dos Santos" userId="e905766dae65b9e1" providerId="LiveId" clId="{E9ECB79C-CC86-4D8E-8F9B-F55E9D58B259}" dt="2023-09-10T22:46:30.092" v="0" actId="47"/>
          <pc:sldLayoutMkLst>
            <pc:docMk/>
            <pc:sldMasterMk cId="109693169" sldId="2147483722"/>
            <pc:sldLayoutMk cId="2704673109" sldId="2147483724"/>
          </pc:sldLayoutMkLst>
        </pc:sldLayoutChg>
        <pc:sldLayoutChg chg="del">
          <pc:chgData name="Alexandre Rosa dos Santos" userId="e905766dae65b9e1" providerId="LiveId" clId="{E9ECB79C-CC86-4D8E-8F9B-F55E9D58B259}" dt="2023-09-10T22:46:30.092" v="0" actId="47"/>
          <pc:sldLayoutMkLst>
            <pc:docMk/>
            <pc:sldMasterMk cId="109693169" sldId="2147483722"/>
            <pc:sldLayoutMk cId="3629151385" sldId="2147483725"/>
          </pc:sldLayoutMkLst>
        </pc:sldLayoutChg>
        <pc:sldLayoutChg chg="del">
          <pc:chgData name="Alexandre Rosa dos Santos" userId="e905766dae65b9e1" providerId="LiveId" clId="{E9ECB79C-CC86-4D8E-8F9B-F55E9D58B259}" dt="2023-09-10T22:46:30.092" v="0" actId="47"/>
          <pc:sldLayoutMkLst>
            <pc:docMk/>
            <pc:sldMasterMk cId="109693169" sldId="2147483722"/>
            <pc:sldLayoutMk cId="2327016361" sldId="2147483726"/>
          </pc:sldLayoutMkLst>
        </pc:sldLayoutChg>
        <pc:sldLayoutChg chg="del">
          <pc:chgData name="Alexandre Rosa dos Santos" userId="e905766dae65b9e1" providerId="LiveId" clId="{E9ECB79C-CC86-4D8E-8F9B-F55E9D58B259}" dt="2023-09-10T22:46:30.092" v="0" actId="47"/>
          <pc:sldLayoutMkLst>
            <pc:docMk/>
            <pc:sldMasterMk cId="109693169" sldId="2147483722"/>
            <pc:sldLayoutMk cId="3518380629" sldId="2147483727"/>
          </pc:sldLayoutMkLst>
        </pc:sldLayoutChg>
        <pc:sldLayoutChg chg="del">
          <pc:chgData name="Alexandre Rosa dos Santos" userId="e905766dae65b9e1" providerId="LiveId" clId="{E9ECB79C-CC86-4D8E-8F9B-F55E9D58B259}" dt="2023-09-10T22:46:30.092" v="0" actId="47"/>
          <pc:sldLayoutMkLst>
            <pc:docMk/>
            <pc:sldMasterMk cId="109693169" sldId="2147483722"/>
            <pc:sldLayoutMk cId="3074514230" sldId="2147483728"/>
          </pc:sldLayoutMkLst>
        </pc:sldLayoutChg>
        <pc:sldLayoutChg chg="del">
          <pc:chgData name="Alexandre Rosa dos Santos" userId="e905766dae65b9e1" providerId="LiveId" clId="{E9ECB79C-CC86-4D8E-8F9B-F55E9D58B259}" dt="2023-09-10T22:46:30.092" v="0" actId="47"/>
          <pc:sldLayoutMkLst>
            <pc:docMk/>
            <pc:sldMasterMk cId="109693169" sldId="2147483722"/>
            <pc:sldLayoutMk cId="2855629491" sldId="2147483729"/>
          </pc:sldLayoutMkLst>
        </pc:sldLayoutChg>
        <pc:sldLayoutChg chg="del">
          <pc:chgData name="Alexandre Rosa dos Santos" userId="e905766dae65b9e1" providerId="LiveId" clId="{E9ECB79C-CC86-4D8E-8F9B-F55E9D58B259}" dt="2023-09-10T22:46:30.092" v="0" actId="47"/>
          <pc:sldLayoutMkLst>
            <pc:docMk/>
            <pc:sldMasterMk cId="109693169" sldId="2147483722"/>
            <pc:sldLayoutMk cId="1527396405" sldId="2147483730"/>
          </pc:sldLayoutMkLst>
        </pc:sldLayoutChg>
        <pc:sldLayoutChg chg="del">
          <pc:chgData name="Alexandre Rosa dos Santos" userId="e905766dae65b9e1" providerId="LiveId" clId="{E9ECB79C-CC86-4D8E-8F9B-F55E9D58B259}" dt="2023-09-10T22:46:30.092" v="0" actId="47"/>
          <pc:sldLayoutMkLst>
            <pc:docMk/>
            <pc:sldMasterMk cId="109693169" sldId="2147483722"/>
            <pc:sldLayoutMk cId="1570896948" sldId="2147483731"/>
          </pc:sldLayoutMkLst>
        </pc:sldLayoutChg>
        <pc:sldLayoutChg chg="del">
          <pc:chgData name="Alexandre Rosa dos Santos" userId="e905766dae65b9e1" providerId="LiveId" clId="{E9ECB79C-CC86-4D8E-8F9B-F55E9D58B259}" dt="2023-09-10T22:46:30.092" v="0" actId="47"/>
          <pc:sldLayoutMkLst>
            <pc:docMk/>
            <pc:sldMasterMk cId="109693169" sldId="2147483722"/>
            <pc:sldLayoutMk cId="1838736324" sldId="2147483732"/>
          </pc:sldLayoutMkLst>
        </pc:sldLayoutChg>
        <pc:sldLayoutChg chg="del">
          <pc:chgData name="Alexandre Rosa dos Santos" userId="e905766dae65b9e1" providerId="LiveId" clId="{E9ECB79C-CC86-4D8E-8F9B-F55E9D58B259}" dt="2023-09-10T22:46:30.092" v="0" actId="47"/>
          <pc:sldLayoutMkLst>
            <pc:docMk/>
            <pc:sldMasterMk cId="109693169" sldId="2147483722"/>
            <pc:sldLayoutMk cId="1827469086" sldId="2147483733"/>
          </pc:sldLayoutMkLst>
        </pc:sldLayoutChg>
        <pc:sldLayoutChg chg="del">
          <pc:chgData name="Alexandre Rosa dos Santos" userId="e905766dae65b9e1" providerId="LiveId" clId="{E9ECB79C-CC86-4D8E-8F9B-F55E9D58B259}" dt="2023-09-10T22:46:30.092" v="0" actId="47"/>
          <pc:sldLayoutMkLst>
            <pc:docMk/>
            <pc:sldMasterMk cId="109693169" sldId="2147483722"/>
            <pc:sldLayoutMk cId="2373382513" sldId="2147483734"/>
          </pc:sldLayoutMkLst>
        </pc:sldLayoutChg>
        <pc:sldLayoutChg chg="del">
          <pc:chgData name="Alexandre Rosa dos Santos" userId="e905766dae65b9e1" providerId="LiveId" clId="{E9ECB79C-CC86-4D8E-8F9B-F55E9D58B259}" dt="2023-09-10T22:46:30.092" v="0" actId="47"/>
          <pc:sldLayoutMkLst>
            <pc:docMk/>
            <pc:sldMasterMk cId="109693169" sldId="2147483722"/>
            <pc:sldLayoutMk cId="561374180" sldId="2147483735"/>
          </pc:sldLayoutMkLst>
        </pc:sldLayoutChg>
        <pc:sldLayoutChg chg="del">
          <pc:chgData name="Alexandre Rosa dos Santos" userId="e905766dae65b9e1" providerId="LiveId" clId="{E9ECB79C-CC86-4D8E-8F9B-F55E9D58B259}" dt="2023-09-10T22:46:30.092" v="0" actId="47"/>
          <pc:sldLayoutMkLst>
            <pc:docMk/>
            <pc:sldMasterMk cId="109693169" sldId="2147483722"/>
            <pc:sldLayoutMk cId="3632679734" sldId="2147483736"/>
          </pc:sldLayoutMkLst>
        </pc:sldLayoutChg>
        <pc:sldLayoutChg chg="del">
          <pc:chgData name="Alexandre Rosa dos Santos" userId="e905766dae65b9e1" providerId="LiveId" clId="{E9ECB79C-CC86-4D8E-8F9B-F55E9D58B259}" dt="2023-09-10T22:46:30.092" v="0" actId="47"/>
          <pc:sldLayoutMkLst>
            <pc:docMk/>
            <pc:sldMasterMk cId="109693169" sldId="2147483722"/>
            <pc:sldLayoutMk cId="284388880" sldId="2147483737"/>
          </pc:sldLayoutMkLst>
        </pc:sldLayoutChg>
        <pc:sldLayoutChg chg="del">
          <pc:chgData name="Alexandre Rosa dos Santos" userId="e905766dae65b9e1" providerId="LiveId" clId="{E9ECB79C-CC86-4D8E-8F9B-F55E9D58B259}" dt="2023-09-10T22:46:30.092" v="0" actId="47"/>
          <pc:sldLayoutMkLst>
            <pc:docMk/>
            <pc:sldMasterMk cId="109693169" sldId="2147483722"/>
            <pc:sldLayoutMk cId="3950174769" sldId="2147483738"/>
          </pc:sldLayoutMkLst>
        </pc:sldLayoutChg>
      </pc:sldMasterChg>
      <pc:sldMasterChg chg="del delSldLayout">
        <pc:chgData name="Alexandre Rosa dos Santos" userId="e905766dae65b9e1" providerId="LiveId" clId="{E9ECB79C-CC86-4D8E-8F9B-F55E9D58B259}" dt="2023-09-10T22:46:35.726" v="2" actId="2696"/>
        <pc:sldMasterMkLst>
          <pc:docMk/>
          <pc:sldMasterMk cId="4082786396" sldId="2147483739"/>
        </pc:sldMasterMkLst>
        <pc:sldLayoutChg chg="del">
          <pc:chgData name="Alexandre Rosa dos Santos" userId="e905766dae65b9e1" providerId="LiveId" clId="{E9ECB79C-CC86-4D8E-8F9B-F55E9D58B259}" dt="2023-09-10T22:46:35.726" v="2" actId="2696"/>
          <pc:sldLayoutMkLst>
            <pc:docMk/>
            <pc:sldMasterMk cId="4082786396" sldId="2147483739"/>
            <pc:sldLayoutMk cId="3333094197" sldId="2147483740"/>
          </pc:sldLayoutMkLst>
        </pc:sldLayoutChg>
        <pc:sldLayoutChg chg="del">
          <pc:chgData name="Alexandre Rosa dos Santos" userId="e905766dae65b9e1" providerId="LiveId" clId="{E9ECB79C-CC86-4D8E-8F9B-F55E9D58B259}" dt="2023-09-10T22:46:35.726" v="2" actId="2696"/>
          <pc:sldLayoutMkLst>
            <pc:docMk/>
            <pc:sldMasterMk cId="4082786396" sldId="2147483739"/>
            <pc:sldLayoutMk cId="2585237739" sldId="2147483741"/>
          </pc:sldLayoutMkLst>
        </pc:sldLayoutChg>
        <pc:sldLayoutChg chg="del">
          <pc:chgData name="Alexandre Rosa dos Santos" userId="e905766dae65b9e1" providerId="LiveId" clId="{E9ECB79C-CC86-4D8E-8F9B-F55E9D58B259}" dt="2023-09-10T22:46:35.726" v="2" actId="2696"/>
          <pc:sldLayoutMkLst>
            <pc:docMk/>
            <pc:sldMasterMk cId="4082786396" sldId="2147483739"/>
            <pc:sldLayoutMk cId="3109403242" sldId="2147483742"/>
          </pc:sldLayoutMkLst>
        </pc:sldLayoutChg>
        <pc:sldLayoutChg chg="del">
          <pc:chgData name="Alexandre Rosa dos Santos" userId="e905766dae65b9e1" providerId="LiveId" clId="{E9ECB79C-CC86-4D8E-8F9B-F55E9D58B259}" dt="2023-09-10T22:46:35.726" v="2" actId="2696"/>
          <pc:sldLayoutMkLst>
            <pc:docMk/>
            <pc:sldMasterMk cId="4082786396" sldId="2147483739"/>
            <pc:sldLayoutMk cId="2078627562" sldId="2147483743"/>
          </pc:sldLayoutMkLst>
        </pc:sldLayoutChg>
        <pc:sldLayoutChg chg="del">
          <pc:chgData name="Alexandre Rosa dos Santos" userId="e905766dae65b9e1" providerId="LiveId" clId="{E9ECB79C-CC86-4D8E-8F9B-F55E9D58B259}" dt="2023-09-10T22:46:35.726" v="2" actId="2696"/>
          <pc:sldLayoutMkLst>
            <pc:docMk/>
            <pc:sldMasterMk cId="4082786396" sldId="2147483739"/>
            <pc:sldLayoutMk cId="66441335" sldId="2147483744"/>
          </pc:sldLayoutMkLst>
        </pc:sldLayoutChg>
        <pc:sldLayoutChg chg="del">
          <pc:chgData name="Alexandre Rosa dos Santos" userId="e905766dae65b9e1" providerId="LiveId" clId="{E9ECB79C-CC86-4D8E-8F9B-F55E9D58B259}" dt="2023-09-10T22:46:35.726" v="2" actId="2696"/>
          <pc:sldLayoutMkLst>
            <pc:docMk/>
            <pc:sldMasterMk cId="4082786396" sldId="2147483739"/>
            <pc:sldLayoutMk cId="1214181186" sldId="2147483745"/>
          </pc:sldLayoutMkLst>
        </pc:sldLayoutChg>
        <pc:sldLayoutChg chg="del">
          <pc:chgData name="Alexandre Rosa dos Santos" userId="e905766dae65b9e1" providerId="LiveId" clId="{E9ECB79C-CC86-4D8E-8F9B-F55E9D58B259}" dt="2023-09-10T22:46:35.726" v="2" actId="2696"/>
          <pc:sldLayoutMkLst>
            <pc:docMk/>
            <pc:sldMasterMk cId="4082786396" sldId="2147483739"/>
            <pc:sldLayoutMk cId="585787631" sldId="2147483746"/>
          </pc:sldLayoutMkLst>
        </pc:sldLayoutChg>
        <pc:sldLayoutChg chg="del">
          <pc:chgData name="Alexandre Rosa dos Santos" userId="e905766dae65b9e1" providerId="LiveId" clId="{E9ECB79C-CC86-4D8E-8F9B-F55E9D58B259}" dt="2023-09-10T22:46:35.726" v="2" actId="2696"/>
          <pc:sldLayoutMkLst>
            <pc:docMk/>
            <pc:sldMasterMk cId="4082786396" sldId="2147483739"/>
            <pc:sldLayoutMk cId="1852304459" sldId="2147483747"/>
          </pc:sldLayoutMkLst>
        </pc:sldLayoutChg>
        <pc:sldLayoutChg chg="del">
          <pc:chgData name="Alexandre Rosa dos Santos" userId="e905766dae65b9e1" providerId="LiveId" clId="{E9ECB79C-CC86-4D8E-8F9B-F55E9D58B259}" dt="2023-09-10T22:46:35.726" v="2" actId="2696"/>
          <pc:sldLayoutMkLst>
            <pc:docMk/>
            <pc:sldMasterMk cId="4082786396" sldId="2147483739"/>
            <pc:sldLayoutMk cId="234342588" sldId="2147483748"/>
          </pc:sldLayoutMkLst>
        </pc:sldLayoutChg>
        <pc:sldLayoutChg chg="del">
          <pc:chgData name="Alexandre Rosa dos Santos" userId="e905766dae65b9e1" providerId="LiveId" clId="{E9ECB79C-CC86-4D8E-8F9B-F55E9D58B259}" dt="2023-09-10T22:46:35.726" v="2" actId="2696"/>
          <pc:sldLayoutMkLst>
            <pc:docMk/>
            <pc:sldMasterMk cId="4082786396" sldId="2147483739"/>
            <pc:sldLayoutMk cId="1574090572" sldId="2147483749"/>
          </pc:sldLayoutMkLst>
        </pc:sldLayoutChg>
        <pc:sldLayoutChg chg="del">
          <pc:chgData name="Alexandre Rosa dos Santos" userId="e905766dae65b9e1" providerId="LiveId" clId="{E9ECB79C-CC86-4D8E-8F9B-F55E9D58B259}" dt="2023-09-10T22:46:35.726" v="2" actId="2696"/>
          <pc:sldLayoutMkLst>
            <pc:docMk/>
            <pc:sldMasterMk cId="4082786396" sldId="2147483739"/>
            <pc:sldLayoutMk cId="1591592970" sldId="2147483750"/>
          </pc:sldLayoutMkLst>
        </pc:sldLayoutChg>
        <pc:sldLayoutChg chg="del">
          <pc:chgData name="Alexandre Rosa dos Santos" userId="e905766dae65b9e1" providerId="LiveId" clId="{E9ECB79C-CC86-4D8E-8F9B-F55E9D58B259}" dt="2023-09-10T22:46:35.726" v="2" actId="2696"/>
          <pc:sldLayoutMkLst>
            <pc:docMk/>
            <pc:sldMasterMk cId="4082786396" sldId="2147483739"/>
            <pc:sldLayoutMk cId="2176834102" sldId="2147483751"/>
          </pc:sldLayoutMkLst>
        </pc:sldLayoutChg>
        <pc:sldLayoutChg chg="del">
          <pc:chgData name="Alexandre Rosa dos Santos" userId="e905766dae65b9e1" providerId="LiveId" clId="{E9ECB79C-CC86-4D8E-8F9B-F55E9D58B259}" dt="2023-09-10T22:46:35.726" v="2" actId="2696"/>
          <pc:sldLayoutMkLst>
            <pc:docMk/>
            <pc:sldMasterMk cId="4082786396" sldId="2147483739"/>
            <pc:sldLayoutMk cId="2113650899" sldId="2147483752"/>
          </pc:sldLayoutMkLst>
        </pc:sldLayoutChg>
        <pc:sldLayoutChg chg="del">
          <pc:chgData name="Alexandre Rosa dos Santos" userId="e905766dae65b9e1" providerId="LiveId" clId="{E9ECB79C-CC86-4D8E-8F9B-F55E9D58B259}" dt="2023-09-10T22:46:35.726" v="2" actId="2696"/>
          <pc:sldLayoutMkLst>
            <pc:docMk/>
            <pc:sldMasterMk cId="4082786396" sldId="2147483739"/>
            <pc:sldLayoutMk cId="1496808716" sldId="2147483753"/>
          </pc:sldLayoutMkLst>
        </pc:sldLayoutChg>
        <pc:sldLayoutChg chg="del">
          <pc:chgData name="Alexandre Rosa dos Santos" userId="e905766dae65b9e1" providerId="LiveId" clId="{E9ECB79C-CC86-4D8E-8F9B-F55E9D58B259}" dt="2023-09-10T22:46:35.726" v="2" actId="2696"/>
          <pc:sldLayoutMkLst>
            <pc:docMk/>
            <pc:sldMasterMk cId="4082786396" sldId="2147483739"/>
            <pc:sldLayoutMk cId="4001018918" sldId="2147483754"/>
          </pc:sldLayoutMkLst>
        </pc:sldLayoutChg>
        <pc:sldLayoutChg chg="del">
          <pc:chgData name="Alexandre Rosa dos Santos" userId="e905766dae65b9e1" providerId="LiveId" clId="{E9ECB79C-CC86-4D8E-8F9B-F55E9D58B259}" dt="2023-09-10T22:46:35.726" v="2" actId="2696"/>
          <pc:sldLayoutMkLst>
            <pc:docMk/>
            <pc:sldMasterMk cId="4082786396" sldId="2147483739"/>
            <pc:sldLayoutMk cId="464241250" sldId="214748375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BB95B9-7952-4491-8163-DBF7FBC8FB4C}" type="datetimeFigureOut">
              <a:rPr lang="pt-BR" smtClean="0"/>
              <a:t>10/09/2023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85A53-EF44-4512-96AF-2ED95F13E5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2926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ço reservado para imagem do slide 1">
            <a:extLst>
              <a:ext uri="{FF2B5EF4-FFF2-40B4-BE49-F238E27FC236}">
                <a16:creationId xmlns:a16="http://schemas.microsoft.com/office/drawing/2014/main" id="{3BB6FE4E-F006-486F-894B-E6EC49AF3B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Espaço reservado para notas 2">
            <a:extLst>
              <a:ext uri="{FF2B5EF4-FFF2-40B4-BE49-F238E27FC236}">
                <a16:creationId xmlns:a16="http://schemas.microsoft.com/office/drawing/2014/main" id="{125C151F-E1D3-4428-89BD-C2E39C1167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32772" name="Espaço reservado para o número do slide 3">
            <a:extLst>
              <a:ext uri="{FF2B5EF4-FFF2-40B4-BE49-F238E27FC236}">
                <a16:creationId xmlns:a16="http://schemas.microsoft.com/office/drawing/2014/main" id="{C030CE59-60D8-4621-ADD4-139C752231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9D298A-9F26-4E04-85FE-55D52F11570A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1C41283A-9B35-4A1D-B2F8-09DB14F07ACE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pt-BR" altLang="pt-BR" noProof="0"/>
              <a:t>Clique para editar o estilo do título mestre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1D928044-C24D-41A3-83A9-DF5D828E77C8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pt-BR" altLang="pt-BR" noProof="0"/>
              <a:t>Clique para editar o estilo do subtítulo mestre</a:t>
            </a:r>
          </a:p>
        </p:txBody>
      </p:sp>
      <p:sp>
        <p:nvSpPr>
          <p:cNvPr id="8196" name="Freeform 4">
            <a:extLst>
              <a:ext uri="{FF2B5EF4-FFF2-40B4-BE49-F238E27FC236}">
                <a16:creationId xmlns:a16="http://schemas.microsoft.com/office/drawing/2014/main" id="{A00A0BD0-05E0-4D2D-B528-35F7C2A46B71}"/>
              </a:ext>
            </a:extLst>
          </p:cNvPr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6ECED73E-AA74-4C9A-8542-69CB76BFD4F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0D9A8D64-5FB2-45F1-B862-7D2A53CCC56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A005F64-A122-41D0-BC3A-6C7ADADA479F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F5661483-A7BD-4046-9DF2-DD456EF69AE5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C09C1C-2239-4996-AE99-69706C7B8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D836193-4799-4978-9B1F-918FA9136E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B9B3AB5-7A4A-42AB-96ED-B00792381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02A2141-EBC5-433A-975F-7C8FE3C99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DA9D83F-FC4A-4DBF-893B-514E08799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3AA775-B464-41A0-8D42-0DCC18D6F2F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35849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7A1C135-83EF-48CC-81D2-633C8329D1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24A81D6-0414-4319-B022-E20A574F8B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3E47166-F5A7-48BF-AAA2-190B48EC3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503B07E-B954-43A0-B987-2A054F6BE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F611290-FFF8-4D81-A8BF-33A0DF420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E1D99-7EB1-462F-9448-60074765F83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64159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2D0A7B8F-1AB6-4F0B-A04E-B5CE0AD05706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186F97D-3B80-4CE2-9566-8E0DF3FBEB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64F53D7-5DA2-4AEE-9B84-B9616F279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9533E89-1FA0-466F-AF8C-E2BE35F94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7F473CC-B858-4B26-9593-38CD0F27421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75066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9">
            <a:extLst>
              <a:ext uri="{FF2B5EF4-FFF2-40B4-BE49-F238E27FC236}">
                <a16:creationId xmlns:a16="http://schemas.microsoft.com/office/drawing/2014/main" id="{3E22B411-F44B-4341-BF11-13E2BD85F42F}"/>
              </a:ext>
            </a:extLst>
          </p:cNvPr>
          <p:cNvGrpSpPr>
            <a:grpSpLocks/>
          </p:cNvGrpSpPr>
          <p:nvPr/>
        </p:nvGrpSpPr>
        <p:grpSpPr bwMode="auto">
          <a:xfrm>
            <a:off x="0" y="6208713"/>
            <a:ext cx="9144000" cy="649287"/>
            <a:chOff x="0" y="6208894"/>
            <a:chExt cx="12192000" cy="649106"/>
          </a:xfrm>
        </p:grpSpPr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DF506C52-ADFB-4F5A-850D-4892C8E257CA}"/>
                </a:ext>
              </a:extLst>
            </p:cNvPr>
            <p:cNvSpPr/>
            <p:nvPr/>
          </p:nvSpPr>
          <p:spPr>
            <a:xfrm>
              <a:off x="2117" y="6220003"/>
              <a:ext cx="12189883" cy="637997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 dirty="0"/>
            </a:p>
          </p:txBody>
        </p:sp>
        <p:cxnSp>
          <p:nvCxnSpPr>
            <p:cNvPr id="6" name="Conector reto 5">
              <a:extLst>
                <a:ext uri="{FF2B5EF4-FFF2-40B4-BE49-F238E27FC236}">
                  <a16:creationId xmlns:a16="http://schemas.microsoft.com/office/drawing/2014/main" id="{89C34496-046B-48B7-ADC9-E16EB24BA7AA}"/>
                </a:ext>
              </a:extLst>
            </p:cNvPr>
            <p:cNvCxnSpPr/>
            <p:nvPr/>
          </p:nvCxnSpPr>
          <p:spPr>
            <a:xfrm>
              <a:off x="0" y="6208894"/>
              <a:ext cx="121920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36AD0DD9-24F1-418A-B8D4-078D9B24B925}"/>
              </a:ext>
            </a:extLst>
          </p:cNvPr>
          <p:cNvCxnSpPr/>
          <p:nvPr userDrawn="1"/>
        </p:nvCxnSpPr>
        <p:spPr>
          <a:xfrm flipV="1">
            <a:off x="1588" y="5937250"/>
            <a:ext cx="6350" cy="6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DF265339-E04A-4866-96B7-448EA73F928A}"/>
              </a:ext>
            </a:extLst>
          </p:cNvPr>
          <p:cNvCxnSpPr/>
          <p:nvPr userDrawn="1"/>
        </p:nvCxnSpPr>
        <p:spPr>
          <a:xfrm flipV="1">
            <a:off x="1588" y="5937250"/>
            <a:ext cx="6350" cy="6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4200" b="1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34290" indent="0" algn="r"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pt-BR"/>
              <a:t>Clique para editar o estilo do subtítulo Mestre</a:t>
            </a:r>
            <a:endParaRPr lang="pt-BR" dirty="0"/>
          </a:p>
        </p:txBody>
      </p:sp>
      <p:sp>
        <p:nvSpPr>
          <p:cNvPr id="10" name="Espaço reservado para data 29">
            <a:extLst>
              <a:ext uri="{FF2B5EF4-FFF2-40B4-BE49-F238E27FC236}">
                <a16:creationId xmlns:a16="http://schemas.microsoft.com/office/drawing/2014/main" id="{B3659370-A5BE-490C-B6D1-2F18777DB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019F9-CD9B-4B23-A6BF-2073F59985EC}" type="datetime1">
              <a:rPr lang="pt-BR"/>
              <a:pPr>
                <a:defRPr/>
              </a:pPr>
              <a:t>10/09/2023</a:t>
            </a:fld>
            <a:endParaRPr lang="pt-BR" dirty="0"/>
          </a:p>
        </p:txBody>
      </p:sp>
      <p:sp>
        <p:nvSpPr>
          <p:cNvPr id="11" name="Espaço reservado para rodapé 18">
            <a:extLst>
              <a:ext uri="{FF2B5EF4-FFF2-40B4-BE49-F238E27FC236}">
                <a16:creationId xmlns:a16="http://schemas.microsoft.com/office/drawing/2014/main" id="{DDF1965B-E724-4775-B976-6AECE74FB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Adicionar um rodapé</a:t>
            </a:r>
          </a:p>
        </p:txBody>
      </p:sp>
      <p:sp>
        <p:nvSpPr>
          <p:cNvPr id="12" name="Espaço reservado para o número do slide 26">
            <a:extLst>
              <a:ext uri="{FF2B5EF4-FFF2-40B4-BE49-F238E27FC236}">
                <a16:creationId xmlns:a16="http://schemas.microsoft.com/office/drawing/2014/main" id="{08E65176-8A9E-47BB-A8B0-240024591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FDEB5-9A36-4AC2-A2DB-F11F4AEB2088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551645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data 9">
            <a:extLst>
              <a:ext uri="{FF2B5EF4-FFF2-40B4-BE49-F238E27FC236}">
                <a16:creationId xmlns:a16="http://schemas.microsoft.com/office/drawing/2014/main" id="{B09B8283-F594-4C22-9B19-038DD3305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768F7-F621-447A-BCB5-382C8A877F77}" type="datetime1">
              <a:rPr lang="pt-BR"/>
              <a:pPr>
                <a:defRPr/>
              </a:pPr>
              <a:t>10/09/2023</a:t>
            </a:fld>
            <a:endParaRPr lang="pt-BR" dirty="0"/>
          </a:p>
        </p:txBody>
      </p:sp>
      <p:sp>
        <p:nvSpPr>
          <p:cNvPr id="5" name="Espaço reservado para rodapé 21">
            <a:extLst>
              <a:ext uri="{FF2B5EF4-FFF2-40B4-BE49-F238E27FC236}">
                <a16:creationId xmlns:a16="http://schemas.microsoft.com/office/drawing/2014/main" id="{C8FB580C-5CCC-49FC-9788-DC171B894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Adicionar um rodapé</a:t>
            </a:r>
          </a:p>
        </p:txBody>
      </p:sp>
      <p:sp>
        <p:nvSpPr>
          <p:cNvPr id="6" name="Espaço reservado para o número do slide 17">
            <a:extLst>
              <a:ext uri="{FF2B5EF4-FFF2-40B4-BE49-F238E27FC236}">
                <a16:creationId xmlns:a16="http://schemas.microsoft.com/office/drawing/2014/main" id="{CADDE7D8-4A34-408F-9882-9BF06DDFE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96685-1317-4C4F-B83B-231C97335757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05981376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4200" b="1" cap="none" baseline="0" dirty="0">
                <a:ln w="635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1650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9">
            <a:extLst>
              <a:ext uri="{FF2B5EF4-FFF2-40B4-BE49-F238E27FC236}">
                <a16:creationId xmlns:a16="http://schemas.microsoft.com/office/drawing/2014/main" id="{C44151F7-6887-4FCD-8CFD-BB177B857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768F7-F621-447A-BCB5-382C8A877F77}" type="datetime1">
              <a:rPr lang="pt-BR"/>
              <a:pPr>
                <a:defRPr/>
              </a:pPr>
              <a:t>10/09/2023</a:t>
            </a:fld>
            <a:endParaRPr lang="pt-BR" dirty="0"/>
          </a:p>
        </p:txBody>
      </p:sp>
      <p:sp>
        <p:nvSpPr>
          <p:cNvPr id="5" name="Espaço reservado para rodapé 21">
            <a:extLst>
              <a:ext uri="{FF2B5EF4-FFF2-40B4-BE49-F238E27FC236}">
                <a16:creationId xmlns:a16="http://schemas.microsoft.com/office/drawing/2014/main" id="{345A1FB6-E5E7-425B-91A7-22A618E4C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Adicionar um rodapé</a:t>
            </a:r>
          </a:p>
        </p:txBody>
      </p:sp>
      <p:sp>
        <p:nvSpPr>
          <p:cNvPr id="6" name="Espaço reservado para o número do slide 17">
            <a:extLst>
              <a:ext uri="{FF2B5EF4-FFF2-40B4-BE49-F238E27FC236}">
                <a16:creationId xmlns:a16="http://schemas.microsoft.com/office/drawing/2014/main" id="{3651A233-845D-4DD3-9439-E70853B6A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3308A-9A2E-4469-8E5C-FF5580FDC5C6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56644906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19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19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5" name="Espaço reservado para data 9">
            <a:extLst>
              <a:ext uri="{FF2B5EF4-FFF2-40B4-BE49-F238E27FC236}">
                <a16:creationId xmlns:a16="http://schemas.microsoft.com/office/drawing/2014/main" id="{7F1C4502-3DF7-4695-9ABD-F8160C9D3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768F7-F621-447A-BCB5-382C8A877F77}" type="datetime1">
              <a:rPr lang="pt-BR"/>
              <a:pPr>
                <a:defRPr/>
              </a:pPr>
              <a:t>10/09/2023</a:t>
            </a:fld>
            <a:endParaRPr lang="pt-BR" dirty="0"/>
          </a:p>
        </p:txBody>
      </p:sp>
      <p:sp>
        <p:nvSpPr>
          <p:cNvPr id="6" name="Espaço reservado para rodapé 21">
            <a:extLst>
              <a:ext uri="{FF2B5EF4-FFF2-40B4-BE49-F238E27FC236}">
                <a16:creationId xmlns:a16="http://schemas.microsoft.com/office/drawing/2014/main" id="{936EA3B2-2F0D-454C-8500-DC380E7C1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Adicionar um rodapé</a:t>
            </a:r>
          </a:p>
        </p:txBody>
      </p:sp>
      <p:sp>
        <p:nvSpPr>
          <p:cNvPr id="7" name="Espaço reservado para o número do slide 17">
            <a:extLst>
              <a:ext uri="{FF2B5EF4-FFF2-40B4-BE49-F238E27FC236}">
                <a16:creationId xmlns:a16="http://schemas.microsoft.com/office/drawing/2014/main" id="{9C624243-903D-432A-8DC0-C3CEAA2F0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A74B6-BE95-40CB-8EDF-5FDA234EC83A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30291945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18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6" y="1859759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18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2514600"/>
            <a:ext cx="4041775" cy="3845720"/>
          </a:xfrm>
        </p:spPr>
        <p:txBody>
          <a:bodyPr tIns="0"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7" name="Espaço reservado para data 9">
            <a:extLst>
              <a:ext uri="{FF2B5EF4-FFF2-40B4-BE49-F238E27FC236}">
                <a16:creationId xmlns:a16="http://schemas.microsoft.com/office/drawing/2014/main" id="{50E10416-E654-49CD-83D8-4285E59BF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768F7-F621-447A-BCB5-382C8A877F77}" type="datetime1">
              <a:rPr lang="pt-BR"/>
              <a:pPr>
                <a:defRPr/>
              </a:pPr>
              <a:t>10/09/2023</a:t>
            </a:fld>
            <a:endParaRPr lang="pt-BR" dirty="0"/>
          </a:p>
        </p:txBody>
      </p:sp>
      <p:sp>
        <p:nvSpPr>
          <p:cNvPr id="8" name="Espaço reservado para rodapé 21">
            <a:extLst>
              <a:ext uri="{FF2B5EF4-FFF2-40B4-BE49-F238E27FC236}">
                <a16:creationId xmlns:a16="http://schemas.microsoft.com/office/drawing/2014/main" id="{3C143D16-4EF2-40D6-A36B-B1366B683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Adicionar um rodapé</a:t>
            </a:r>
          </a:p>
        </p:txBody>
      </p:sp>
      <p:sp>
        <p:nvSpPr>
          <p:cNvPr id="9" name="Espaço reservado para o número do slide 17">
            <a:extLst>
              <a:ext uri="{FF2B5EF4-FFF2-40B4-BE49-F238E27FC236}">
                <a16:creationId xmlns:a16="http://schemas.microsoft.com/office/drawing/2014/main" id="{83C847C9-C932-43AA-B43F-47D91A2F6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F96D9-9B14-4EAF-B138-8801D7AF2B35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50339542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375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data 9">
            <a:extLst>
              <a:ext uri="{FF2B5EF4-FFF2-40B4-BE49-F238E27FC236}">
                <a16:creationId xmlns:a16="http://schemas.microsoft.com/office/drawing/2014/main" id="{4EA67B8B-787C-433B-AEE3-A9B4A7CC5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768F7-F621-447A-BCB5-382C8A877F77}" type="datetime1">
              <a:rPr lang="pt-BR"/>
              <a:pPr>
                <a:defRPr/>
              </a:pPr>
              <a:t>10/09/2023</a:t>
            </a:fld>
            <a:endParaRPr lang="pt-BR" dirty="0"/>
          </a:p>
        </p:txBody>
      </p:sp>
      <p:sp>
        <p:nvSpPr>
          <p:cNvPr id="4" name="Espaço reservado para rodapé 21">
            <a:extLst>
              <a:ext uri="{FF2B5EF4-FFF2-40B4-BE49-F238E27FC236}">
                <a16:creationId xmlns:a16="http://schemas.microsoft.com/office/drawing/2014/main" id="{5AACA504-EFE0-4765-9D11-A3637AC37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Adicionar um rodapé</a:t>
            </a:r>
          </a:p>
        </p:txBody>
      </p:sp>
      <p:sp>
        <p:nvSpPr>
          <p:cNvPr id="5" name="Espaço reservado para o número do slide 17">
            <a:extLst>
              <a:ext uri="{FF2B5EF4-FFF2-40B4-BE49-F238E27FC236}">
                <a16:creationId xmlns:a16="http://schemas.microsoft.com/office/drawing/2014/main" id="{F1F6A686-C893-474A-A89D-BAB3127BF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73A12-611D-4C7D-B786-33DAEBDCD87C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89236446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9">
            <a:extLst>
              <a:ext uri="{FF2B5EF4-FFF2-40B4-BE49-F238E27FC236}">
                <a16:creationId xmlns:a16="http://schemas.microsoft.com/office/drawing/2014/main" id="{021FCF31-D1DE-4801-82D6-5B01B4299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768F7-F621-447A-BCB5-382C8A877F77}" type="datetime1">
              <a:rPr lang="pt-BR"/>
              <a:pPr>
                <a:defRPr/>
              </a:pPr>
              <a:t>10/09/2023</a:t>
            </a:fld>
            <a:endParaRPr lang="pt-BR" dirty="0"/>
          </a:p>
        </p:txBody>
      </p:sp>
      <p:sp>
        <p:nvSpPr>
          <p:cNvPr id="3" name="Espaço reservado para rodapé 21">
            <a:extLst>
              <a:ext uri="{FF2B5EF4-FFF2-40B4-BE49-F238E27FC236}">
                <a16:creationId xmlns:a16="http://schemas.microsoft.com/office/drawing/2014/main" id="{AD957B5C-FCD2-4104-93A7-487BA0F7B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Adicionar um rodapé</a:t>
            </a:r>
          </a:p>
        </p:txBody>
      </p:sp>
      <p:sp>
        <p:nvSpPr>
          <p:cNvPr id="4" name="Espaço reservado para o número do slide 17">
            <a:extLst>
              <a:ext uri="{FF2B5EF4-FFF2-40B4-BE49-F238E27FC236}">
                <a16:creationId xmlns:a16="http://schemas.microsoft.com/office/drawing/2014/main" id="{1612F1C4-AAC4-4C88-BC29-D1CFBC5D3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D345E-7624-43E0-ABBA-DC2173DEC785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78556650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D79F76-B7B8-4A92-8109-0AD012A1A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2DD8093-CE26-4D3D-85C8-ADA4176A3B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644029F-727F-4BCF-AF3E-038A53683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379AAE8-F13B-480A-BC24-8DA90B6C4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F121BBE-237E-42CC-9A24-109CC7244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31A829-77D8-4BB4-8DE5-877367B957B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361908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195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100"/>
            </a:lvl1pPr>
            <a:lvl2pPr>
              <a:defRPr sz="1950"/>
            </a:lvl2pPr>
            <a:lvl3pPr>
              <a:defRPr sz="1800"/>
            </a:lvl3pPr>
            <a:lvl4pPr>
              <a:defRPr sz="1500"/>
            </a:lvl4pPr>
            <a:lvl5pPr>
              <a:defRPr sz="1350"/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050"/>
            </a:lvl1pPr>
            <a:lvl2pPr indent="0" algn="l">
              <a:buNone/>
              <a:defRPr sz="900"/>
            </a:lvl2pPr>
            <a:lvl3pPr indent="0" algn="l">
              <a:buNone/>
              <a:defRPr sz="750"/>
            </a:lvl3pPr>
            <a:lvl4pPr indent="0" algn="l">
              <a:buNone/>
              <a:defRPr sz="675"/>
            </a:lvl4pPr>
            <a:lvl5pPr indent="0" algn="l">
              <a:buNone/>
              <a:defRPr sz="675"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9">
            <a:extLst>
              <a:ext uri="{FF2B5EF4-FFF2-40B4-BE49-F238E27FC236}">
                <a16:creationId xmlns:a16="http://schemas.microsoft.com/office/drawing/2014/main" id="{C9582CAF-B1BB-4871-9B0C-9FEA70588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768F7-F621-447A-BCB5-382C8A877F77}" type="datetime1">
              <a:rPr lang="pt-BR"/>
              <a:pPr>
                <a:defRPr/>
              </a:pPr>
              <a:t>10/09/2023</a:t>
            </a:fld>
            <a:endParaRPr lang="pt-BR" dirty="0"/>
          </a:p>
        </p:txBody>
      </p:sp>
      <p:sp>
        <p:nvSpPr>
          <p:cNvPr id="6" name="Espaço reservado para rodapé 21">
            <a:extLst>
              <a:ext uri="{FF2B5EF4-FFF2-40B4-BE49-F238E27FC236}">
                <a16:creationId xmlns:a16="http://schemas.microsoft.com/office/drawing/2014/main" id="{BA666B3A-5889-43D7-A34D-7D7CE8395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Adicionar um rodapé</a:t>
            </a:r>
          </a:p>
        </p:txBody>
      </p:sp>
      <p:sp>
        <p:nvSpPr>
          <p:cNvPr id="7" name="Espaço reservado para o número do slide 17">
            <a:extLst>
              <a:ext uri="{FF2B5EF4-FFF2-40B4-BE49-F238E27FC236}">
                <a16:creationId xmlns:a16="http://schemas.microsoft.com/office/drawing/2014/main" id="{4EA872FD-685A-4C5A-BA09-6FF109F78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02A31-3A0D-4EBA-B6D2-512B2024D189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10889914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com canto único de recorte arredondado">
            <a:extLst>
              <a:ext uri="{FF2B5EF4-FFF2-40B4-BE49-F238E27FC236}">
                <a16:creationId xmlns:a16="http://schemas.microsoft.com/office/drawing/2014/main" id="{4D09D01B-0F25-411F-8A36-9562F30E0349}"/>
              </a:ext>
            </a:extLst>
          </p:cNvPr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sz="1350" dirty="0"/>
          </a:p>
        </p:txBody>
      </p:sp>
      <p:sp>
        <p:nvSpPr>
          <p:cNvPr id="6" name="Triângulo reto 11">
            <a:extLst>
              <a:ext uri="{FF2B5EF4-FFF2-40B4-BE49-F238E27FC236}">
                <a16:creationId xmlns:a16="http://schemas.microsoft.com/office/drawing/2014/main" id="{53E72A48-1F22-4F0E-AFBA-7255D99D3258}"/>
              </a:ext>
            </a:extLst>
          </p:cNvPr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sz="1350" dirty="0"/>
          </a:p>
        </p:txBody>
      </p:sp>
      <p:sp>
        <p:nvSpPr>
          <p:cNvPr id="7" name="Forma livre 9">
            <a:extLst>
              <a:ext uri="{FF2B5EF4-FFF2-40B4-BE49-F238E27FC236}">
                <a16:creationId xmlns:a16="http://schemas.microsoft.com/office/drawing/2014/main" id="{E4BA1864-2B7F-4526-B002-1B860FB83B7E}"/>
              </a:ext>
            </a:extLst>
          </p:cNvPr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80" tIns="34290" rIns="68580" bIns="34290"/>
          <a:lstStyle/>
          <a:p>
            <a:pPr eaLnBrk="1" hangingPunct="1">
              <a:defRPr/>
            </a:pPr>
            <a:endParaRPr lang="pt-BR" sz="1350" dirty="0">
              <a:latin typeface="+mn-lt"/>
            </a:endParaRPr>
          </a:p>
        </p:txBody>
      </p:sp>
      <p:sp>
        <p:nvSpPr>
          <p:cNvPr id="8" name="Forma livre 10">
            <a:extLst>
              <a:ext uri="{FF2B5EF4-FFF2-40B4-BE49-F238E27FC236}">
                <a16:creationId xmlns:a16="http://schemas.microsoft.com/office/drawing/2014/main" id="{272D3DA3-84E8-40A6-827E-2BC6A7731AC0}"/>
              </a:ext>
            </a:extLst>
          </p:cNvPr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8580" tIns="34290" rIns="68580" bIns="34290"/>
          <a:lstStyle/>
          <a:p>
            <a:pPr eaLnBrk="1" hangingPunct="1">
              <a:defRPr/>
            </a:pPr>
            <a:endParaRPr lang="pt-BR" sz="1350" dirty="0">
              <a:latin typeface="+mn-lt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76998"/>
            <a:ext cx="2212848" cy="1582621"/>
          </a:xfrm>
        </p:spPr>
        <p:txBody>
          <a:bodyPr lIns="45720" rIns="45720" bIns="45720"/>
          <a:lstStyle>
            <a:lvl1pPr algn="l">
              <a:buNone/>
              <a:defRPr sz="1500" b="1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imagem 2" descr="Um espaço reservado vazio para adicionar uma imagem. Clique no espaço reservado e selecione a imagem que você deseja adicionar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pt-BR" noProof="0" dirty="0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188"/>
              </a:spcBef>
              <a:buFontTx/>
              <a:buNone/>
              <a:defRPr sz="975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9" name="Espaço reservado para data 4">
            <a:extLst>
              <a:ext uri="{FF2B5EF4-FFF2-40B4-BE49-F238E27FC236}">
                <a16:creationId xmlns:a16="http://schemas.microsoft.com/office/drawing/2014/main" id="{FF3757FD-F10D-43EC-9AC9-B7CC9CC70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CADFA-5F1D-4AFA-A0E2-AD771F26F693}" type="datetime1">
              <a:rPr lang="pt-BR"/>
              <a:pPr>
                <a:defRPr/>
              </a:pPr>
              <a:t>10/09/2023</a:t>
            </a:fld>
            <a:endParaRPr lang="pt-BR" dirty="0"/>
          </a:p>
        </p:txBody>
      </p:sp>
      <p:sp>
        <p:nvSpPr>
          <p:cNvPr id="10" name="Espaço reservado para rodapé 5">
            <a:extLst>
              <a:ext uri="{FF2B5EF4-FFF2-40B4-BE49-F238E27FC236}">
                <a16:creationId xmlns:a16="http://schemas.microsoft.com/office/drawing/2014/main" id="{FFEE2A0E-4DB8-46C4-8705-CBCC86E92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Adicionar um rodapé</a:t>
            </a:r>
          </a:p>
        </p:txBody>
      </p:sp>
      <p:sp>
        <p:nvSpPr>
          <p:cNvPr id="11" name="Espaço reservado para o número do slide 6">
            <a:extLst>
              <a:ext uri="{FF2B5EF4-FFF2-40B4-BE49-F238E27FC236}">
                <a16:creationId xmlns:a16="http://schemas.microsoft.com/office/drawing/2014/main" id="{C34CF024-A501-4A1A-A709-58123C6FA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792307-34DE-4854-9C4B-27FC360E11F9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98821823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data 9">
            <a:extLst>
              <a:ext uri="{FF2B5EF4-FFF2-40B4-BE49-F238E27FC236}">
                <a16:creationId xmlns:a16="http://schemas.microsoft.com/office/drawing/2014/main" id="{CF715825-A799-4077-818B-CBECE9269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768F7-F621-447A-BCB5-382C8A877F77}" type="datetime1">
              <a:rPr lang="pt-BR"/>
              <a:pPr>
                <a:defRPr/>
              </a:pPr>
              <a:t>10/09/2023</a:t>
            </a:fld>
            <a:endParaRPr lang="pt-BR" dirty="0"/>
          </a:p>
        </p:txBody>
      </p:sp>
      <p:sp>
        <p:nvSpPr>
          <p:cNvPr id="5" name="Espaço reservado para rodapé 21">
            <a:extLst>
              <a:ext uri="{FF2B5EF4-FFF2-40B4-BE49-F238E27FC236}">
                <a16:creationId xmlns:a16="http://schemas.microsoft.com/office/drawing/2014/main" id="{5E7D5609-6794-490A-BC38-F05311B43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Adicionar um rodapé</a:t>
            </a:r>
          </a:p>
        </p:txBody>
      </p:sp>
      <p:sp>
        <p:nvSpPr>
          <p:cNvPr id="6" name="Espaço reservado para o número do slide 17">
            <a:extLst>
              <a:ext uri="{FF2B5EF4-FFF2-40B4-BE49-F238E27FC236}">
                <a16:creationId xmlns:a16="http://schemas.microsoft.com/office/drawing/2014/main" id="{D3ADE40A-7D94-4960-96E4-7A4BF5FF2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1D28A-D74C-43D9-BF7B-AAF207DC888E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98597915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data 9">
            <a:extLst>
              <a:ext uri="{FF2B5EF4-FFF2-40B4-BE49-F238E27FC236}">
                <a16:creationId xmlns:a16="http://schemas.microsoft.com/office/drawing/2014/main" id="{55226F75-5982-49C6-880A-3E5AC4372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768F7-F621-447A-BCB5-382C8A877F77}" type="datetime1">
              <a:rPr lang="pt-BR"/>
              <a:pPr>
                <a:defRPr/>
              </a:pPr>
              <a:t>10/09/2023</a:t>
            </a:fld>
            <a:endParaRPr lang="pt-BR" dirty="0"/>
          </a:p>
        </p:txBody>
      </p:sp>
      <p:sp>
        <p:nvSpPr>
          <p:cNvPr id="5" name="Espaço reservado para rodapé 21">
            <a:extLst>
              <a:ext uri="{FF2B5EF4-FFF2-40B4-BE49-F238E27FC236}">
                <a16:creationId xmlns:a16="http://schemas.microsoft.com/office/drawing/2014/main" id="{D471954E-C5F5-40A7-9DFB-00F282AD5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Adicionar um rodapé</a:t>
            </a:r>
          </a:p>
        </p:txBody>
      </p:sp>
      <p:sp>
        <p:nvSpPr>
          <p:cNvPr id="6" name="Espaço reservado para o número do slide 17">
            <a:extLst>
              <a:ext uri="{FF2B5EF4-FFF2-40B4-BE49-F238E27FC236}">
                <a16:creationId xmlns:a16="http://schemas.microsoft.com/office/drawing/2014/main" id="{F688A566-CB96-4EEC-BBA1-BB7A70E5F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BD716-1D7A-4F1C-9D30-66C4D805CC5F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21628593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>
            <a:extLst>
              <a:ext uri="{FF2B5EF4-FFF2-40B4-BE49-F238E27FC236}">
                <a16:creationId xmlns:a16="http://schemas.microsoft.com/office/drawing/2014/main" id="{F70E5E58-4A30-256C-9C0D-2EC7809F1547}"/>
              </a:ext>
            </a:extLst>
          </p:cNvPr>
          <p:cNvSpPr>
            <a:spLocks/>
          </p:cNvSpPr>
          <p:nvPr/>
        </p:nvSpPr>
        <p:spPr bwMode="auto">
          <a:xfrm>
            <a:off x="0" y="4324350"/>
            <a:ext cx="1308100" cy="777875"/>
          </a:xfrm>
          <a:custGeom>
            <a:avLst/>
            <a:gdLst>
              <a:gd name="T0" fmla="*/ 2147483646 w 372"/>
              <a:gd name="T1" fmla="*/ 2147483646 h 166"/>
              <a:gd name="T2" fmla="*/ 2147483646 w 372"/>
              <a:gd name="T3" fmla="*/ 2147483646 h 166"/>
              <a:gd name="T4" fmla="*/ 2147483646 w 372"/>
              <a:gd name="T5" fmla="*/ 2147483646 h 166"/>
              <a:gd name="T6" fmla="*/ 2147483646 w 372"/>
              <a:gd name="T7" fmla="*/ 2147483646 h 166"/>
              <a:gd name="T8" fmla="*/ 2147483646 w 372"/>
              <a:gd name="T9" fmla="*/ 2147483646 h 166"/>
              <a:gd name="T10" fmla="*/ 2147483646 w 372"/>
              <a:gd name="T11" fmla="*/ 2147483646 h 166"/>
              <a:gd name="T12" fmla="*/ 2147483646 w 372"/>
              <a:gd name="T13" fmla="*/ 2147483646 h 166"/>
              <a:gd name="T14" fmla="*/ 2147483646 w 372"/>
              <a:gd name="T15" fmla="*/ 0 h 166"/>
              <a:gd name="T16" fmla="*/ 0 w 372"/>
              <a:gd name="T17" fmla="*/ 0 h 166"/>
              <a:gd name="T18" fmla="*/ 0 w 372"/>
              <a:gd name="T19" fmla="*/ 2147483646 h 166"/>
              <a:gd name="T20" fmla="*/ 2147483646 w 372"/>
              <a:gd name="T21" fmla="*/ 2147483646 h 1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2514601"/>
            <a:ext cx="6686549" cy="2262781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4777380"/>
            <a:ext cx="6686549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C2A7925-A27F-947D-B4F8-18D05F600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EF760-C3B9-4723-8070-B7FF1C49CC04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E77E904-0229-2F92-ADC2-87E1DC079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BE2E98B-A845-3CCF-CAA2-6336976C5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8463" y="4529138"/>
            <a:ext cx="5857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F7D73-C665-4D0C-8FA0-56C392DEFD7E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3875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7AD2F86A-01D9-3015-5EB7-9E9827F683E8}"/>
              </a:ext>
            </a:extLst>
          </p:cNvPr>
          <p:cNvSpPr>
            <a:spLocks/>
          </p:cNvSpPr>
          <p:nvPr/>
        </p:nvSpPr>
        <p:spPr bwMode="auto">
          <a:xfrm flipV="1">
            <a:off x="-3175" y="714375"/>
            <a:ext cx="1192213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2133600"/>
            <a:ext cx="6686550" cy="377762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E1BEA46-FEBA-23F8-055F-B4A5E5762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B366C-51C9-4606-A7A1-A8083535C0CE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A523948-ED7B-70DF-FC05-9EAA44381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CCE0CFB-39ED-1519-439A-D6A131D44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4ADC1-4E10-43DF-935A-720BE7E0054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023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1F9921DD-BE23-A99A-DFC2-208180ABD646}"/>
              </a:ext>
            </a:extLst>
          </p:cNvPr>
          <p:cNvSpPr>
            <a:spLocks/>
          </p:cNvSpPr>
          <p:nvPr/>
        </p:nvSpPr>
        <p:spPr bwMode="auto">
          <a:xfrm flipV="1">
            <a:off x="-3175" y="3178175"/>
            <a:ext cx="1192213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058750"/>
            <a:ext cx="6686549" cy="14688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530129"/>
            <a:ext cx="6686549" cy="860400"/>
          </a:xfrm>
        </p:spPr>
        <p:txBody>
          <a:bodyPr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B0EFD08-AFFB-505A-4715-62EA395A6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975EE-D459-41CE-A15A-67D29B0BAD7D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F517E84-49B9-9307-1433-FF5F65C5A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8B90979-E58A-7149-A77A-27C2081A8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8463" y="3244850"/>
            <a:ext cx="5857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EC4D5-0D12-419F-B7D1-75457F70655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344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>
            <a:extLst>
              <a:ext uri="{FF2B5EF4-FFF2-40B4-BE49-F238E27FC236}">
                <a16:creationId xmlns:a16="http://schemas.microsoft.com/office/drawing/2014/main" id="{B489A7A6-2E4A-7C7C-A376-2F999532A130}"/>
              </a:ext>
            </a:extLst>
          </p:cNvPr>
          <p:cNvSpPr>
            <a:spLocks/>
          </p:cNvSpPr>
          <p:nvPr/>
        </p:nvSpPr>
        <p:spPr bwMode="auto">
          <a:xfrm flipV="1">
            <a:off x="-3175" y="714375"/>
            <a:ext cx="1192213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2133600"/>
            <a:ext cx="3235398" cy="377762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2126222"/>
            <a:ext cx="3235398" cy="377762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410E5D-B648-BF5A-8E99-B951AB79C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EBE2F-2EE5-454D-9F34-6FA44FFEE590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B50C42-1800-B87B-B59D-8FDB1F0C4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BC870DA-3D34-D8A5-8CDA-91A9418F2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40428-2E2D-4D40-9F89-613306B441F3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6129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>
            <a:extLst>
              <a:ext uri="{FF2B5EF4-FFF2-40B4-BE49-F238E27FC236}">
                <a16:creationId xmlns:a16="http://schemas.microsoft.com/office/drawing/2014/main" id="{1ED52D1F-87A1-6509-E300-40E1769D9DE7}"/>
              </a:ext>
            </a:extLst>
          </p:cNvPr>
          <p:cNvSpPr>
            <a:spLocks/>
          </p:cNvSpPr>
          <p:nvPr/>
        </p:nvSpPr>
        <p:spPr bwMode="auto">
          <a:xfrm flipV="1">
            <a:off x="-3175" y="714375"/>
            <a:ext cx="1192213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972703"/>
            <a:ext cx="299454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2548966"/>
            <a:ext cx="3257170" cy="33540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969475"/>
            <a:ext cx="299925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2545738"/>
            <a:ext cx="3254006" cy="33540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5109C4-E5AC-DAA4-852C-D3336A33C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B1DCD-175B-4CDE-A398-D831DCE40008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7880BE-6CA7-8458-F2E6-9951C8C98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E0E950A-B09A-6853-3024-2B9B41BEB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7B559-9FFB-4050-91AE-AB8E84B3EFB9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2573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>
            <a:extLst>
              <a:ext uri="{FF2B5EF4-FFF2-40B4-BE49-F238E27FC236}">
                <a16:creationId xmlns:a16="http://schemas.microsoft.com/office/drawing/2014/main" id="{D85C8E5B-FCD8-E5FA-839D-8592921FFDEC}"/>
              </a:ext>
            </a:extLst>
          </p:cNvPr>
          <p:cNvSpPr>
            <a:spLocks/>
          </p:cNvSpPr>
          <p:nvPr/>
        </p:nvSpPr>
        <p:spPr bwMode="auto">
          <a:xfrm flipV="1">
            <a:off x="-3175" y="714375"/>
            <a:ext cx="1192213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23099730-340B-B0EE-F0DD-D2BABB2A0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EC42E-B717-4C5C-8D26-0363AE0DE3A5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7A7F47CF-D638-DD01-1F3A-104324B69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30D7D0D3-A252-1DA1-1BB2-3D388F9BA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E6A43-4AAC-416C-A927-34CB8C588085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654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20196E-DA9D-452A-9316-16726DC89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F44F966-3DB4-49AD-B51F-5CA65BC8E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67A9F4F-E970-4A4D-9AC8-42F67408C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336BBEA-0501-4990-8217-ACB8EA411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1F6141E-ECE3-4A77-8DE0-167F4CE62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AFB4D5-1585-40EF-9C8C-49810F86608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093555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>
            <a:extLst>
              <a:ext uri="{FF2B5EF4-FFF2-40B4-BE49-F238E27FC236}">
                <a16:creationId xmlns:a16="http://schemas.microsoft.com/office/drawing/2014/main" id="{01984EEC-22B2-B9AD-64A6-4B334BC159C3}"/>
              </a:ext>
            </a:extLst>
          </p:cNvPr>
          <p:cNvSpPr>
            <a:spLocks/>
          </p:cNvSpPr>
          <p:nvPr/>
        </p:nvSpPr>
        <p:spPr bwMode="auto">
          <a:xfrm flipV="1">
            <a:off x="-3175" y="714375"/>
            <a:ext cx="1192213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0A27F85D-0C9D-44D7-61CE-6C2186059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395FC-3570-427B-80D9-DE711D48F6A0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FE080AAB-F8A2-486C-A832-6E576920F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E988929E-2CB1-5B6A-3104-5082E8A55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F88FE-B400-43AB-B668-5243B3FF3BC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35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id="{B6AFD70C-1FD1-3601-F9F1-9980F7665296}"/>
              </a:ext>
            </a:extLst>
          </p:cNvPr>
          <p:cNvSpPr>
            <a:spLocks/>
          </p:cNvSpPr>
          <p:nvPr/>
        </p:nvSpPr>
        <p:spPr bwMode="auto">
          <a:xfrm flipV="1">
            <a:off x="-3175" y="714375"/>
            <a:ext cx="1192213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46088"/>
            <a:ext cx="2628899" cy="976312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446089"/>
            <a:ext cx="3886200" cy="5414963"/>
          </a:xfrm>
        </p:spPr>
        <p:txBody>
          <a:bodyPr anchor="ctr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598613"/>
            <a:ext cx="2628899" cy="4262436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092AAFA0-C447-B355-9063-B907C997E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13162-44EE-446A-B28F-F8EAA7AC08C0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1AF7E9C4-5F99-6AFB-7A74-CF51787E8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90413184-190B-28E4-4F7F-132948992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FF105-E39A-4AF3-9F35-6235404FEFA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0124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id="{50E7864D-1660-884A-78F9-0101BCA20D88}"/>
              </a:ext>
            </a:extLst>
          </p:cNvPr>
          <p:cNvSpPr>
            <a:spLocks/>
          </p:cNvSpPr>
          <p:nvPr/>
        </p:nvSpPr>
        <p:spPr bwMode="auto">
          <a:xfrm flipV="1">
            <a:off x="-3175" y="4911725"/>
            <a:ext cx="1192213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800600"/>
            <a:ext cx="6686550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634965"/>
            <a:ext cx="6686550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pt-BR" noProof="0" dirty="0"/>
              <a:t>Clique no ícone para adicionar uma imagem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367338"/>
            <a:ext cx="6686550" cy="493712"/>
          </a:xfrm>
        </p:spPr>
        <p:txBody>
          <a:bodyPr/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BE6E714B-AC69-9E08-B072-DEC8A40DD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1690C-EF39-4FCC-B224-F03BD9F0C75B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7F92D86F-9179-00B1-6358-38D205EF8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B77A92BC-EDC6-BED6-3ED1-810CCAE2F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8463" y="4983163"/>
            <a:ext cx="5857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56C21-AB2F-4290-B73B-419CE7A22F91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8639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DF9B7657-B4A9-3CA2-A6F7-5195970BD7CD}"/>
              </a:ext>
            </a:extLst>
          </p:cNvPr>
          <p:cNvSpPr>
            <a:spLocks/>
          </p:cNvSpPr>
          <p:nvPr/>
        </p:nvSpPr>
        <p:spPr bwMode="auto">
          <a:xfrm flipV="1">
            <a:off x="-3175" y="3178175"/>
            <a:ext cx="1192213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09600"/>
            <a:ext cx="6686549" cy="311704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/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F250477-7578-98B8-80E1-9E6BAAA91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BE647-7FED-46D7-8D92-6B7D4141D4D9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122D681-CB2F-D73A-B8FB-8D7A537E3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C1E136B-AC0A-794B-264E-8B4BE05CF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8463" y="3244850"/>
            <a:ext cx="5857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E5105-075D-4B49-A8F9-9D0FE47D5798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6940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4D62781A-9BE3-E8AA-A7D0-6449D52BCB9B}"/>
              </a:ext>
            </a:extLst>
          </p:cNvPr>
          <p:cNvSpPr>
            <a:spLocks/>
          </p:cNvSpPr>
          <p:nvPr/>
        </p:nvSpPr>
        <p:spPr bwMode="auto">
          <a:xfrm flipV="1">
            <a:off x="-3175" y="3178175"/>
            <a:ext cx="1192213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" name="TextBox 13">
            <a:extLst>
              <a:ext uri="{FF2B5EF4-FFF2-40B4-BE49-F238E27FC236}">
                <a16:creationId xmlns:a16="http://schemas.microsoft.com/office/drawing/2014/main" id="{76A216C4-9287-AD89-223B-5FCD50C63F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1025" y="647700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pt-BR" sz="600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14">
            <a:extLst>
              <a:ext uri="{FF2B5EF4-FFF2-40B4-BE49-F238E27FC236}">
                <a16:creationId xmlns:a16="http://schemas.microsoft.com/office/drawing/2014/main" id="{677F3C37-D103-BEC6-6DC3-A473A84EDF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5963" y="290512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pt-BR" sz="600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3505200"/>
            <a:ext cx="5652416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/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D8239C7-6372-5FF9-0895-98ACDB8C985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6EDFD-57A6-41F2-9418-3D46D45920DC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289AD63-B946-684F-09F0-92020B80F76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0EA6556-20AF-B202-54FF-9E837B87DC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398463" y="3244850"/>
            <a:ext cx="5857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C92F6-C000-4690-9555-251501CF4C1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1002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>
            <a:extLst>
              <a:ext uri="{FF2B5EF4-FFF2-40B4-BE49-F238E27FC236}">
                <a16:creationId xmlns:a16="http://schemas.microsoft.com/office/drawing/2014/main" id="{747DBFC1-0C09-637C-2696-9EB8D0E2DE8D}"/>
              </a:ext>
            </a:extLst>
          </p:cNvPr>
          <p:cNvSpPr>
            <a:spLocks/>
          </p:cNvSpPr>
          <p:nvPr/>
        </p:nvSpPr>
        <p:spPr bwMode="auto">
          <a:xfrm flipV="1">
            <a:off x="-3175" y="4911725"/>
            <a:ext cx="1192213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438401"/>
            <a:ext cx="6686550" cy="2724845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/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3A369A-11DD-CD30-86F9-0226BA75C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BE043-2EAB-43D5-890C-53679B6F6020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528971-D5C7-E87A-D10B-F76363BE2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3E23A4-B9E5-9E2F-8DA7-B595C7D1C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8463" y="4983163"/>
            <a:ext cx="5857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75143-A8B7-4C7B-8815-D0D5D5BF6F58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9370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>
            <a:extLst>
              <a:ext uri="{FF2B5EF4-FFF2-40B4-BE49-F238E27FC236}">
                <a16:creationId xmlns:a16="http://schemas.microsoft.com/office/drawing/2014/main" id="{790E0EA9-1E25-1550-CC4B-687878594883}"/>
              </a:ext>
            </a:extLst>
          </p:cNvPr>
          <p:cNvSpPr>
            <a:spLocks/>
          </p:cNvSpPr>
          <p:nvPr/>
        </p:nvSpPr>
        <p:spPr bwMode="auto">
          <a:xfrm flipV="1">
            <a:off x="-3175" y="4911725"/>
            <a:ext cx="1192213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" name="TextBox 16">
            <a:extLst>
              <a:ext uri="{FF2B5EF4-FFF2-40B4-BE49-F238E27FC236}">
                <a16:creationId xmlns:a16="http://schemas.microsoft.com/office/drawing/2014/main" id="{FADF9598-3E69-240D-19DE-8D2C2761C9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1025" y="647700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pt-BR" sz="600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5" name="TextBox 17">
            <a:extLst>
              <a:ext uri="{FF2B5EF4-FFF2-40B4-BE49-F238E27FC236}">
                <a16:creationId xmlns:a16="http://schemas.microsoft.com/office/drawing/2014/main" id="{D96E7E7A-5863-3423-DE1A-9C414E9FC7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5963" y="290512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pt-BR" sz="600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/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7D9BC74A-B7F1-BD51-B10B-99787C760CA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E7167-C343-4E23-97B5-A41CFDA3E405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0765F7E8-B23A-24D5-3D04-9C72F62A2A5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2065B1CB-CD12-12C4-AB92-954A90BF75E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398463" y="4983163"/>
            <a:ext cx="5857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6398C-91B9-4BCE-916D-467475AC0B68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5096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>
            <a:extLst>
              <a:ext uri="{FF2B5EF4-FFF2-40B4-BE49-F238E27FC236}">
                <a16:creationId xmlns:a16="http://schemas.microsoft.com/office/drawing/2014/main" id="{2A421A4B-1E69-BEC7-330E-B0950DA15DF6}"/>
              </a:ext>
            </a:extLst>
          </p:cNvPr>
          <p:cNvSpPr>
            <a:spLocks/>
          </p:cNvSpPr>
          <p:nvPr/>
        </p:nvSpPr>
        <p:spPr bwMode="auto">
          <a:xfrm flipV="1">
            <a:off x="-3175" y="4911725"/>
            <a:ext cx="1192213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27407"/>
            <a:ext cx="6686549" cy="2880020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/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B397C0-9574-CE10-2D94-9AF14835015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BABAE-E73C-478A-9A02-73308691C6E0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7E80D3-4B5F-DBF9-BB5B-4E3DF1A2057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1AB8D8-278B-1923-CE35-34CC020C33C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398463" y="4983163"/>
            <a:ext cx="5857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C3ADD-CB8B-4B9E-BE13-13AA6F20D648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865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F28138AA-4A60-0EC3-D0D2-C7E3A4AC2C86}"/>
              </a:ext>
            </a:extLst>
          </p:cNvPr>
          <p:cNvSpPr>
            <a:spLocks/>
          </p:cNvSpPr>
          <p:nvPr/>
        </p:nvSpPr>
        <p:spPr bwMode="auto">
          <a:xfrm flipV="1">
            <a:off x="-3175" y="714375"/>
            <a:ext cx="1192213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3E02985-9F9A-5F13-6184-156375023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5321E-17B4-40D8-B6A4-199254600A57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9134CDE-675A-04AC-D1BD-37008DFF5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1C537AB-D569-7C69-464B-4FEC7893D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EFF3F-6F07-470F-8249-714111D2C464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5668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82C1D8A4-6A12-F097-3416-823CE6CFDC62}"/>
              </a:ext>
            </a:extLst>
          </p:cNvPr>
          <p:cNvSpPr>
            <a:spLocks/>
          </p:cNvSpPr>
          <p:nvPr/>
        </p:nvSpPr>
        <p:spPr bwMode="auto">
          <a:xfrm flipV="1">
            <a:off x="-3175" y="714375"/>
            <a:ext cx="1192213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627406"/>
            <a:ext cx="1655701" cy="5283817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627406"/>
            <a:ext cx="4857750" cy="5283817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98581C9-24CC-C484-2032-B16D5475B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D42CF-958F-4DF6-A69D-B0C794A4D520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3B8D9C7-D2D9-7E1B-534F-405D0D576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6773A4A-1AA9-EA9E-98F1-4646E3896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22891-34F7-49BD-BF6B-C52A8719DEF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798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8E83CE-C9F5-47DA-BD9C-48DA80A62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076BE22-EB46-49B2-8B8C-5979C70C78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7BD7924-0B70-4796-B3F2-D3537DED22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9EFC802-E844-4D5D-8B51-0970B81EE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FDBD676-7C94-47BD-8F67-7724B6454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7A9025C-F9E3-489A-B8E4-454E01A79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36D10F-7BD3-49A0-9F7F-21AD19B54C0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783006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>
            <a:extLst>
              <a:ext uri="{FF2B5EF4-FFF2-40B4-BE49-F238E27FC236}">
                <a16:creationId xmlns:a16="http://schemas.microsoft.com/office/drawing/2014/main" id="{97D229AF-18B5-5FA2-DA6C-F42498B954CC}"/>
              </a:ext>
            </a:extLst>
          </p:cNvPr>
          <p:cNvSpPr>
            <a:spLocks/>
          </p:cNvSpPr>
          <p:nvPr/>
        </p:nvSpPr>
        <p:spPr bwMode="auto">
          <a:xfrm>
            <a:off x="0" y="4324350"/>
            <a:ext cx="1308100" cy="777875"/>
          </a:xfrm>
          <a:custGeom>
            <a:avLst/>
            <a:gdLst>
              <a:gd name="T0" fmla="*/ 2147483646 w 372"/>
              <a:gd name="T1" fmla="*/ 2147483646 h 166"/>
              <a:gd name="T2" fmla="*/ 2147483646 w 372"/>
              <a:gd name="T3" fmla="*/ 2147483646 h 166"/>
              <a:gd name="T4" fmla="*/ 2147483646 w 372"/>
              <a:gd name="T5" fmla="*/ 2147483646 h 166"/>
              <a:gd name="T6" fmla="*/ 2147483646 w 372"/>
              <a:gd name="T7" fmla="*/ 1910390710 h 166"/>
              <a:gd name="T8" fmla="*/ 2147483646 w 372"/>
              <a:gd name="T9" fmla="*/ 1712768286 h 166"/>
              <a:gd name="T10" fmla="*/ 2147483646 w 372"/>
              <a:gd name="T11" fmla="*/ 65875703 h 166"/>
              <a:gd name="T12" fmla="*/ 2147483646 w 372"/>
              <a:gd name="T13" fmla="*/ 43917136 h 166"/>
              <a:gd name="T14" fmla="*/ 2147483646 w 372"/>
              <a:gd name="T15" fmla="*/ 0 h 166"/>
              <a:gd name="T16" fmla="*/ 0 w 372"/>
              <a:gd name="T17" fmla="*/ 0 h 166"/>
              <a:gd name="T18" fmla="*/ 0 w 372"/>
              <a:gd name="T19" fmla="*/ 2147483646 h 166"/>
              <a:gd name="T20" fmla="*/ 2147483646 w 372"/>
              <a:gd name="T21" fmla="*/ 2147483646 h 1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2514601"/>
            <a:ext cx="6686549" cy="2262781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4777380"/>
            <a:ext cx="6686549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5AFB51C-758E-F585-70F5-0AA10D5D0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D3854-6042-4A05-9FF8-5C45A0056D18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E5094EC-9016-2DC3-C15E-A6DF8EC7F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0C194DC-632D-C68A-AF74-364A62CFB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8463" y="4529138"/>
            <a:ext cx="5857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F61C2-6DAE-4F59-8C53-7BF8E1DFF63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6975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2A537B75-B29E-686F-49B1-1F62D8646E0E}"/>
              </a:ext>
            </a:extLst>
          </p:cNvPr>
          <p:cNvSpPr>
            <a:spLocks/>
          </p:cNvSpPr>
          <p:nvPr/>
        </p:nvSpPr>
        <p:spPr bwMode="auto">
          <a:xfrm flipV="1">
            <a:off x="-3175" y="714375"/>
            <a:ext cx="1192213" cy="508000"/>
          </a:xfrm>
          <a:custGeom>
            <a:avLst/>
            <a:gdLst>
              <a:gd name="T0" fmla="*/ 153695052 w 9248"/>
              <a:gd name="T1" fmla="*/ 12131599 h 10000"/>
              <a:gd name="T2" fmla="*/ 131541522 w 9248"/>
              <a:gd name="T3" fmla="*/ 485140 h 10000"/>
              <a:gd name="T4" fmla="*/ 131059635 w 9248"/>
              <a:gd name="T5" fmla="*/ 242570 h 10000"/>
              <a:gd name="T6" fmla="*/ 129680236 w 9248"/>
              <a:gd name="T7" fmla="*/ 0 h 10000"/>
              <a:gd name="T8" fmla="*/ 120905198 w 9248"/>
              <a:gd name="T9" fmla="*/ 0 h 10000"/>
              <a:gd name="T10" fmla="*/ 0 w 9248"/>
              <a:gd name="T11" fmla="*/ 180645 h 10000"/>
              <a:gd name="T12" fmla="*/ 415496 w 9248"/>
              <a:gd name="T13" fmla="*/ 25806400 h 10000"/>
              <a:gd name="T14" fmla="*/ 120905198 w 9248"/>
              <a:gd name="T15" fmla="*/ 25718668 h 10000"/>
              <a:gd name="T16" fmla="*/ 129680236 w 9248"/>
              <a:gd name="T17" fmla="*/ 25718668 h 10000"/>
              <a:gd name="T18" fmla="*/ 131059635 w 9248"/>
              <a:gd name="T19" fmla="*/ 25476098 h 10000"/>
              <a:gd name="T20" fmla="*/ 131541522 w 9248"/>
              <a:gd name="T21" fmla="*/ 25233478 h 10000"/>
              <a:gd name="T22" fmla="*/ 153695052 w 9248"/>
              <a:gd name="T23" fmla="*/ 13587070 h 10000"/>
              <a:gd name="T24" fmla="*/ 153695052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2133600"/>
            <a:ext cx="6686550" cy="377762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8A65B15-12DD-2AC0-B3DB-1F6DD0C42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5E187-B760-4760-A079-83999163AAB1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97C8259-0824-C9C7-4FA1-B95FD59E6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DE699ED-3512-0529-4D12-963ADE622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13113-0884-4D30-9783-A87DB13A2164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3511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55B23AA5-8488-0A52-B1AC-E14FD18CFFD3}"/>
              </a:ext>
            </a:extLst>
          </p:cNvPr>
          <p:cNvSpPr>
            <a:spLocks/>
          </p:cNvSpPr>
          <p:nvPr/>
        </p:nvSpPr>
        <p:spPr bwMode="auto">
          <a:xfrm flipV="1">
            <a:off x="-3175" y="3178175"/>
            <a:ext cx="1192213" cy="508000"/>
          </a:xfrm>
          <a:custGeom>
            <a:avLst/>
            <a:gdLst>
              <a:gd name="T0" fmla="*/ 153695052 w 9248"/>
              <a:gd name="T1" fmla="*/ 12131599 h 10000"/>
              <a:gd name="T2" fmla="*/ 131541522 w 9248"/>
              <a:gd name="T3" fmla="*/ 485140 h 10000"/>
              <a:gd name="T4" fmla="*/ 131059635 w 9248"/>
              <a:gd name="T5" fmla="*/ 242570 h 10000"/>
              <a:gd name="T6" fmla="*/ 129680236 w 9248"/>
              <a:gd name="T7" fmla="*/ 0 h 10000"/>
              <a:gd name="T8" fmla="*/ 120905198 w 9248"/>
              <a:gd name="T9" fmla="*/ 0 h 10000"/>
              <a:gd name="T10" fmla="*/ 0 w 9248"/>
              <a:gd name="T11" fmla="*/ 180645 h 10000"/>
              <a:gd name="T12" fmla="*/ 415496 w 9248"/>
              <a:gd name="T13" fmla="*/ 25806400 h 10000"/>
              <a:gd name="T14" fmla="*/ 120905198 w 9248"/>
              <a:gd name="T15" fmla="*/ 25718668 h 10000"/>
              <a:gd name="T16" fmla="*/ 129680236 w 9248"/>
              <a:gd name="T17" fmla="*/ 25718668 h 10000"/>
              <a:gd name="T18" fmla="*/ 131059635 w 9248"/>
              <a:gd name="T19" fmla="*/ 25476098 h 10000"/>
              <a:gd name="T20" fmla="*/ 131541522 w 9248"/>
              <a:gd name="T21" fmla="*/ 25233478 h 10000"/>
              <a:gd name="T22" fmla="*/ 153695052 w 9248"/>
              <a:gd name="T23" fmla="*/ 13587070 h 10000"/>
              <a:gd name="T24" fmla="*/ 153695052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058750"/>
            <a:ext cx="6686549" cy="14688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530129"/>
            <a:ext cx="6686549" cy="860400"/>
          </a:xfrm>
        </p:spPr>
        <p:txBody>
          <a:bodyPr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159C57B-06C8-7D35-3832-76990771F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53855-CAA6-45FC-B2B8-8E6FB911DF4F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1F2D508-6784-D0FE-E5B9-9D4BE1B05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31219F3-877E-0155-9748-8EF7F9AD2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8463" y="3244850"/>
            <a:ext cx="5857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3C59BF-5775-4AD6-9632-957D470E051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0968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>
            <a:extLst>
              <a:ext uri="{FF2B5EF4-FFF2-40B4-BE49-F238E27FC236}">
                <a16:creationId xmlns:a16="http://schemas.microsoft.com/office/drawing/2014/main" id="{7B47B905-BF03-390D-64CA-BE8A06CA6A7B}"/>
              </a:ext>
            </a:extLst>
          </p:cNvPr>
          <p:cNvSpPr>
            <a:spLocks/>
          </p:cNvSpPr>
          <p:nvPr/>
        </p:nvSpPr>
        <p:spPr bwMode="auto">
          <a:xfrm flipV="1">
            <a:off x="-3175" y="714375"/>
            <a:ext cx="1192213" cy="508000"/>
          </a:xfrm>
          <a:custGeom>
            <a:avLst/>
            <a:gdLst>
              <a:gd name="T0" fmla="*/ 153695052 w 9248"/>
              <a:gd name="T1" fmla="*/ 12131599 h 10000"/>
              <a:gd name="T2" fmla="*/ 131541522 w 9248"/>
              <a:gd name="T3" fmla="*/ 485140 h 10000"/>
              <a:gd name="T4" fmla="*/ 131059635 w 9248"/>
              <a:gd name="T5" fmla="*/ 242570 h 10000"/>
              <a:gd name="T6" fmla="*/ 129680236 w 9248"/>
              <a:gd name="T7" fmla="*/ 0 h 10000"/>
              <a:gd name="T8" fmla="*/ 120905198 w 9248"/>
              <a:gd name="T9" fmla="*/ 0 h 10000"/>
              <a:gd name="T10" fmla="*/ 0 w 9248"/>
              <a:gd name="T11" fmla="*/ 180645 h 10000"/>
              <a:gd name="T12" fmla="*/ 415496 w 9248"/>
              <a:gd name="T13" fmla="*/ 25806400 h 10000"/>
              <a:gd name="T14" fmla="*/ 120905198 w 9248"/>
              <a:gd name="T15" fmla="*/ 25718668 h 10000"/>
              <a:gd name="T16" fmla="*/ 129680236 w 9248"/>
              <a:gd name="T17" fmla="*/ 25718668 h 10000"/>
              <a:gd name="T18" fmla="*/ 131059635 w 9248"/>
              <a:gd name="T19" fmla="*/ 25476098 h 10000"/>
              <a:gd name="T20" fmla="*/ 131541522 w 9248"/>
              <a:gd name="T21" fmla="*/ 25233478 h 10000"/>
              <a:gd name="T22" fmla="*/ 153695052 w 9248"/>
              <a:gd name="T23" fmla="*/ 13587070 h 10000"/>
              <a:gd name="T24" fmla="*/ 153695052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2133600"/>
            <a:ext cx="3235398" cy="377762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2126222"/>
            <a:ext cx="3235398" cy="377762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0647A7-23C1-6C90-030A-6F58C63F0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91DC8-1CC3-445B-A1EF-36109EADD952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72C8B-A098-0463-19ED-879DD02FF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0A85A2B-5618-5DA4-473A-119EB950B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8CF65-283F-4494-8C3F-799E40947ACE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0058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>
            <a:extLst>
              <a:ext uri="{FF2B5EF4-FFF2-40B4-BE49-F238E27FC236}">
                <a16:creationId xmlns:a16="http://schemas.microsoft.com/office/drawing/2014/main" id="{C834128C-0718-8760-82B7-6C75CA284305}"/>
              </a:ext>
            </a:extLst>
          </p:cNvPr>
          <p:cNvSpPr>
            <a:spLocks/>
          </p:cNvSpPr>
          <p:nvPr/>
        </p:nvSpPr>
        <p:spPr bwMode="auto">
          <a:xfrm flipV="1">
            <a:off x="-3175" y="714375"/>
            <a:ext cx="1192213" cy="508000"/>
          </a:xfrm>
          <a:custGeom>
            <a:avLst/>
            <a:gdLst>
              <a:gd name="T0" fmla="*/ 153695052 w 9248"/>
              <a:gd name="T1" fmla="*/ 12131599 h 10000"/>
              <a:gd name="T2" fmla="*/ 131541522 w 9248"/>
              <a:gd name="T3" fmla="*/ 485140 h 10000"/>
              <a:gd name="T4" fmla="*/ 131059635 w 9248"/>
              <a:gd name="T5" fmla="*/ 242570 h 10000"/>
              <a:gd name="T6" fmla="*/ 129680236 w 9248"/>
              <a:gd name="T7" fmla="*/ 0 h 10000"/>
              <a:gd name="T8" fmla="*/ 120905198 w 9248"/>
              <a:gd name="T9" fmla="*/ 0 h 10000"/>
              <a:gd name="T10" fmla="*/ 0 w 9248"/>
              <a:gd name="T11" fmla="*/ 180645 h 10000"/>
              <a:gd name="T12" fmla="*/ 415496 w 9248"/>
              <a:gd name="T13" fmla="*/ 25806400 h 10000"/>
              <a:gd name="T14" fmla="*/ 120905198 w 9248"/>
              <a:gd name="T15" fmla="*/ 25718668 h 10000"/>
              <a:gd name="T16" fmla="*/ 129680236 w 9248"/>
              <a:gd name="T17" fmla="*/ 25718668 h 10000"/>
              <a:gd name="T18" fmla="*/ 131059635 w 9248"/>
              <a:gd name="T19" fmla="*/ 25476098 h 10000"/>
              <a:gd name="T20" fmla="*/ 131541522 w 9248"/>
              <a:gd name="T21" fmla="*/ 25233478 h 10000"/>
              <a:gd name="T22" fmla="*/ 153695052 w 9248"/>
              <a:gd name="T23" fmla="*/ 13587070 h 10000"/>
              <a:gd name="T24" fmla="*/ 153695052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972703"/>
            <a:ext cx="299454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2548966"/>
            <a:ext cx="3257170" cy="33540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969475"/>
            <a:ext cx="299925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2545738"/>
            <a:ext cx="3254006" cy="33540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067D47-B5D2-7277-9694-1937EE653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07C3B-B622-4D78-BB7B-5C35979DAA9A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3A256A-7FC5-D4A3-3A68-2FEBC07C5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A18A513-E6F7-6411-A007-542E3D352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F05DB-FE52-4DCB-9740-29C0CF1C664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3344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>
            <a:extLst>
              <a:ext uri="{FF2B5EF4-FFF2-40B4-BE49-F238E27FC236}">
                <a16:creationId xmlns:a16="http://schemas.microsoft.com/office/drawing/2014/main" id="{E326363F-25CA-BB7C-B3DA-02B7413FDBF2}"/>
              </a:ext>
            </a:extLst>
          </p:cNvPr>
          <p:cNvSpPr>
            <a:spLocks/>
          </p:cNvSpPr>
          <p:nvPr/>
        </p:nvSpPr>
        <p:spPr bwMode="auto">
          <a:xfrm flipV="1">
            <a:off x="-3175" y="714375"/>
            <a:ext cx="1192213" cy="508000"/>
          </a:xfrm>
          <a:custGeom>
            <a:avLst/>
            <a:gdLst>
              <a:gd name="T0" fmla="*/ 153695052 w 9248"/>
              <a:gd name="T1" fmla="*/ 12131599 h 10000"/>
              <a:gd name="T2" fmla="*/ 131541522 w 9248"/>
              <a:gd name="T3" fmla="*/ 485140 h 10000"/>
              <a:gd name="T4" fmla="*/ 131059635 w 9248"/>
              <a:gd name="T5" fmla="*/ 242570 h 10000"/>
              <a:gd name="T6" fmla="*/ 129680236 w 9248"/>
              <a:gd name="T7" fmla="*/ 0 h 10000"/>
              <a:gd name="T8" fmla="*/ 120905198 w 9248"/>
              <a:gd name="T9" fmla="*/ 0 h 10000"/>
              <a:gd name="T10" fmla="*/ 0 w 9248"/>
              <a:gd name="T11" fmla="*/ 180645 h 10000"/>
              <a:gd name="T12" fmla="*/ 415496 w 9248"/>
              <a:gd name="T13" fmla="*/ 25806400 h 10000"/>
              <a:gd name="T14" fmla="*/ 120905198 w 9248"/>
              <a:gd name="T15" fmla="*/ 25718668 h 10000"/>
              <a:gd name="T16" fmla="*/ 129680236 w 9248"/>
              <a:gd name="T17" fmla="*/ 25718668 h 10000"/>
              <a:gd name="T18" fmla="*/ 131059635 w 9248"/>
              <a:gd name="T19" fmla="*/ 25476098 h 10000"/>
              <a:gd name="T20" fmla="*/ 131541522 w 9248"/>
              <a:gd name="T21" fmla="*/ 25233478 h 10000"/>
              <a:gd name="T22" fmla="*/ 153695052 w 9248"/>
              <a:gd name="T23" fmla="*/ 13587070 h 10000"/>
              <a:gd name="T24" fmla="*/ 153695052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A92E9F23-DA14-1430-CACC-E6BE5BAC1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3BA7A-611A-4C7F-BC24-6A1A49E3BEE7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F11C67B0-BC87-73F1-49DC-2B13806B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72687308-0593-0E19-FFCD-C0F9ACD06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770A6-3B36-4C50-A39E-C6DEA3B0E878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4432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>
            <a:extLst>
              <a:ext uri="{FF2B5EF4-FFF2-40B4-BE49-F238E27FC236}">
                <a16:creationId xmlns:a16="http://schemas.microsoft.com/office/drawing/2014/main" id="{90189CE9-D9F0-AB8A-77AA-104DE550684C}"/>
              </a:ext>
            </a:extLst>
          </p:cNvPr>
          <p:cNvSpPr>
            <a:spLocks/>
          </p:cNvSpPr>
          <p:nvPr/>
        </p:nvSpPr>
        <p:spPr bwMode="auto">
          <a:xfrm flipV="1">
            <a:off x="-3175" y="714375"/>
            <a:ext cx="1192213" cy="508000"/>
          </a:xfrm>
          <a:custGeom>
            <a:avLst/>
            <a:gdLst>
              <a:gd name="T0" fmla="*/ 153695052 w 9248"/>
              <a:gd name="T1" fmla="*/ 12131599 h 10000"/>
              <a:gd name="T2" fmla="*/ 131541522 w 9248"/>
              <a:gd name="T3" fmla="*/ 485140 h 10000"/>
              <a:gd name="T4" fmla="*/ 131059635 w 9248"/>
              <a:gd name="T5" fmla="*/ 242570 h 10000"/>
              <a:gd name="T6" fmla="*/ 129680236 w 9248"/>
              <a:gd name="T7" fmla="*/ 0 h 10000"/>
              <a:gd name="T8" fmla="*/ 120905198 w 9248"/>
              <a:gd name="T9" fmla="*/ 0 h 10000"/>
              <a:gd name="T10" fmla="*/ 0 w 9248"/>
              <a:gd name="T11" fmla="*/ 180645 h 10000"/>
              <a:gd name="T12" fmla="*/ 415496 w 9248"/>
              <a:gd name="T13" fmla="*/ 25806400 h 10000"/>
              <a:gd name="T14" fmla="*/ 120905198 w 9248"/>
              <a:gd name="T15" fmla="*/ 25718668 h 10000"/>
              <a:gd name="T16" fmla="*/ 129680236 w 9248"/>
              <a:gd name="T17" fmla="*/ 25718668 h 10000"/>
              <a:gd name="T18" fmla="*/ 131059635 w 9248"/>
              <a:gd name="T19" fmla="*/ 25476098 h 10000"/>
              <a:gd name="T20" fmla="*/ 131541522 w 9248"/>
              <a:gd name="T21" fmla="*/ 25233478 h 10000"/>
              <a:gd name="T22" fmla="*/ 153695052 w 9248"/>
              <a:gd name="T23" fmla="*/ 13587070 h 10000"/>
              <a:gd name="T24" fmla="*/ 153695052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7496AD36-7BB3-85EF-6ABE-00F06FA84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25873-199E-4472-8C44-7CCA8A311393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3D9A29D3-DDC5-FEA1-2964-633A2A467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496021B9-1982-E5CC-DC91-224FF319F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D4E0C-F619-4425-BB8D-3250BE2F632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4670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id="{E1330447-CB62-2366-65A4-81EA8C89A5B4}"/>
              </a:ext>
            </a:extLst>
          </p:cNvPr>
          <p:cNvSpPr>
            <a:spLocks/>
          </p:cNvSpPr>
          <p:nvPr/>
        </p:nvSpPr>
        <p:spPr bwMode="auto">
          <a:xfrm flipV="1">
            <a:off x="-3175" y="714375"/>
            <a:ext cx="1192213" cy="508000"/>
          </a:xfrm>
          <a:custGeom>
            <a:avLst/>
            <a:gdLst>
              <a:gd name="T0" fmla="*/ 153695052 w 9248"/>
              <a:gd name="T1" fmla="*/ 12131599 h 10000"/>
              <a:gd name="T2" fmla="*/ 131541522 w 9248"/>
              <a:gd name="T3" fmla="*/ 485140 h 10000"/>
              <a:gd name="T4" fmla="*/ 131059635 w 9248"/>
              <a:gd name="T5" fmla="*/ 242570 h 10000"/>
              <a:gd name="T6" fmla="*/ 129680236 w 9248"/>
              <a:gd name="T7" fmla="*/ 0 h 10000"/>
              <a:gd name="T8" fmla="*/ 120905198 w 9248"/>
              <a:gd name="T9" fmla="*/ 0 h 10000"/>
              <a:gd name="T10" fmla="*/ 0 w 9248"/>
              <a:gd name="T11" fmla="*/ 180645 h 10000"/>
              <a:gd name="T12" fmla="*/ 415496 w 9248"/>
              <a:gd name="T13" fmla="*/ 25806400 h 10000"/>
              <a:gd name="T14" fmla="*/ 120905198 w 9248"/>
              <a:gd name="T15" fmla="*/ 25718668 h 10000"/>
              <a:gd name="T16" fmla="*/ 129680236 w 9248"/>
              <a:gd name="T17" fmla="*/ 25718668 h 10000"/>
              <a:gd name="T18" fmla="*/ 131059635 w 9248"/>
              <a:gd name="T19" fmla="*/ 25476098 h 10000"/>
              <a:gd name="T20" fmla="*/ 131541522 w 9248"/>
              <a:gd name="T21" fmla="*/ 25233478 h 10000"/>
              <a:gd name="T22" fmla="*/ 153695052 w 9248"/>
              <a:gd name="T23" fmla="*/ 13587070 h 10000"/>
              <a:gd name="T24" fmla="*/ 153695052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46088"/>
            <a:ext cx="2628899" cy="976312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446089"/>
            <a:ext cx="3886200" cy="5414963"/>
          </a:xfrm>
        </p:spPr>
        <p:txBody>
          <a:bodyPr anchor="ctr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598613"/>
            <a:ext cx="2628899" cy="4262436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9A972A66-53BE-63E2-CC20-11E6FB379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270C8-FD9B-433A-9C22-8F46DCC5EACB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8639AFDE-F7BE-BDED-4804-275C987B5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033C0C0E-4DEB-809E-DB2C-B4CDDDAC8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B67AB-F424-4C08-B046-078C61057993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5564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id="{08ED4D42-2206-CC01-DE1E-9908A8377132}"/>
              </a:ext>
            </a:extLst>
          </p:cNvPr>
          <p:cNvSpPr>
            <a:spLocks/>
          </p:cNvSpPr>
          <p:nvPr/>
        </p:nvSpPr>
        <p:spPr bwMode="auto">
          <a:xfrm flipV="1">
            <a:off x="-3175" y="4911725"/>
            <a:ext cx="1192213" cy="508000"/>
          </a:xfrm>
          <a:custGeom>
            <a:avLst/>
            <a:gdLst>
              <a:gd name="T0" fmla="*/ 153695052 w 9248"/>
              <a:gd name="T1" fmla="*/ 12131599 h 10000"/>
              <a:gd name="T2" fmla="*/ 131541522 w 9248"/>
              <a:gd name="T3" fmla="*/ 485140 h 10000"/>
              <a:gd name="T4" fmla="*/ 131059635 w 9248"/>
              <a:gd name="T5" fmla="*/ 242570 h 10000"/>
              <a:gd name="T6" fmla="*/ 129680236 w 9248"/>
              <a:gd name="T7" fmla="*/ 0 h 10000"/>
              <a:gd name="T8" fmla="*/ 120905198 w 9248"/>
              <a:gd name="T9" fmla="*/ 0 h 10000"/>
              <a:gd name="T10" fmla="*/ 0 w 9248"/>
              <a:gd name="T11" fmla="*/ 180645 h 10000"/>
              <a:gd name="T12" fmla="*/ 415496 w 9248"/>
              <a:gd name="T13" fmla="*/ 25806400 h 10000"/>
              <a:gd name="T14" fmla="*/ 120905198 w 9248"/>
              <a:gd name="T15" fmla="*/ 25718668 h 10000"/>
              <a:gd name="T16" fmla="*/ 129680236 w 9248"/>
              <a:gd name="T17" fmla="*/ 25718668 h 10000"/>
              <a:gd name="T18" fmla="*/ 131059635 w 9248"/>
              <a:gd name="T19" fmla="*/ 25476098 h 10000"/>
              <a:gd name="T20" fmla="*/ 131541522 w 9248"/>
              <a:gd name="T21" fmla="*/ 25233478 h 10000"/>
              <a:gd name="T22" fmla="*/ 153695052 w 9248"/>
              <a:gd name="T23" fmla="*/ 13587070 h 10000"/>
              <a:gd name="T24" fmla="*/ 153695052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800600"/>
            <a:ext cx="6686550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634965"/>
            <a:ext cx="6686550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pt-BR" noProof="0" dirty="0"/>
              <a:t>Clique no ícone para adicionar uma imagem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367338"/>
            <a:ext cx="6686550" cy="493712"/>
          </a:xfrm>
        </p:spPr>
        <p:txBody>
          <a:bodyPr/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4246FB7A-6D4F-04C1-952A-87EFA74A3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9635B-5063-4C1E-891A-CA9999239616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7EF3D0D9-BA00-E017-3B7C-897BC2FB9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E2994E8-2224-90A8-B74A-03D9E63FD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8463" y="4983163"/>
            <a:ext cx="5857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76AF5-3D75-4D6B-A5BA-429872C99929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27146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40075D56-1AE1-6191-FBD3-8054154C2AC9}"/>
              </a:ext>
            </a:extLst>
          </p:cNvPr>
          <p:cNvSpPr>
            <a:spLocks/>
          </p:cNvSpPr>
          <p:nvPr/>
        </p:nvSpPr>
        <p:spPr bwMode="auto">
          <a:xfrm flipV="1">
            <a:off x="-3175" y="3178175"/>
            <a:ext cx="1192213" cy="508000"/>
          </a:xfrm>
          <a:custGeom>
            <a:avLst/>
            <a:gdLst>
              <a:gd name="T0" fmla="*/ 153695052 w 9248"/>
              <a:gd name="T1" fmla="*/ 12131599 h 10000"/>
              <a:gd name="T2" fmla="*/ 131541522 w 9248"/>
              <a:gd name="T3" fmla="*/ 485140 h 10000"/>
              <a:gd name="T4" fmla="*/ 131059635 w 9248"/>
              <a:gd name="T5" fmla="*/ 242570 h 10000"/>
              <a:gd name="T6" fmla="*/ 129680236 w 9248"/>
              <a:gd name="T7" fmla="*/ 0 h 10000"/>
              <a:gd name="T8" fmla="*/ 120905198 w 9248"/>
              <a:gd name="T9" fmla="*/ 0 h 10000"/>
              <a:gd name="T10" fmla="*/ 0 w 9248"/>
              <a:gd name="T11" fmla="*/ 180645 h 10000"/>
              <a:gd name="T12" fmla="*/ 415496 w 9248"/>
              <a:gd name="T13" fmla="*/ 25806400 h 10000"/>
              <a:gd name="T14" fmla="*/ 120905198 w 9248"/>
              <a:gd name="T15" fmla="*/ 25718668 h 10000"/>
              <a:gd name="T16" fmla="*/ 129680236 w 9248"/>
              <a:gd name="T17" fmla="*/ 25718668 h 10000"/>
              <a:gd name="T18" fmla="*/ 131059635 w 9248"/>
              <a:gd name="T19" fmla="*/ 25476098 h 10000"/>
              <a:gd name="T20" fmla="*/ 131541522 w 9248"/>
              <a:gd name="T21" fmla="*/ 25233478 h 10000"/>
              <a:gd name="T22" fmla="*/ 153695052 w 9248"/>
              <a:gd name="T23" fmla="*/ 13587070 h 10000"/>
              <a:gd name="T24" fmla="*/ 153695052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09600"/>
            <a:ext cx="6686549" cy="311704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/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FA134D1-B909-0D46-1DB1-1B60F8748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589C4-D237-4301-97B9-6F8055F1B512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F58A59B-04FC-A45E-4497-FFF2C75E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DD44B75-CC8C-2FB3-C748-B1F60F417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8463" y="3244850"/>
            <a:ext cx="5857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F60D1-295D-4886-A7BB-AB2A18CE2F59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976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9C4A37-2821-4067-9B72-C75BA7BBA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57B6DE3-834F-403E-B257-D8FC975FBE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B4B5428-7790-4891-A0A5-2907599D94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7249CE3-42C1-4736-90F7-8B6D82BCBF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E3A96D2-5407-4CB7-A145-D6D8FAEABD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3CE793B-596A-43BB-9339-6C8B99BB5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9AE3F34-0DBD-4DDF-BF5C-368EF99BC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9212F78-8CF0-4850-B1FB-31E33C28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1A94E8-8FA2-4CB2-9A89-9939A05B0DC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7196404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9FF99747-D9DC-0F5D-45EF-B37F9D1CFC96}"/>
              </a:ext>
            </a:extLst>
          </p:cNvPr>
          <p:cNvSpPr>
            <a:spLocks/>
          </p:cNvSpPr>
          <p:nvPr/>
        </p:nvSpPr>
        <p:spPr bwMode="auto">
          <a:xfrm flipV="1">
            <a:off x="-3175" y="3178175"/>
            <a:ext cx="1192213" cy="508000"/>
          </a:xfrm>
          <a:custGeom>
            <a:avLst/>
            <a:gdLst>
              <a:gd name="T0" fmla="*/ 153695052 w 9248"/>
              <a:gd name="T1" fmla="*/ 12131599 h 10000"/>
              <a:gd name="T2" fmla="*/ 131541522 w 9248"/>
              <a:gd name="T3" fmla="*/ 485140 h 10000"/>
              <a:gd name="T4" fmla="*/ 131059635 w 9248"/>
              <a:gd name="T5" fmla="*/ 242570 h 10000"/>
              <a:gd name="T6" fmla="*/ 129680236 w 9248"/>
              <a:gd name="T7" fmla="*/ 0 h 10000"/>
              <a:gd name="T8" fmla="*/ 120905198 w 9248"/>
              <a:gd name="T9" fmla="*/ 0 h 10000"/>
              <a:gd name="T10" fmla="*/ 0 w 9248"/>
              <a:gd name="T11" fmla="*/ 180645 h 10000"/>
              <a:gd name="T12" fmla="*/ 415496 w 9248"/>
              <a:gd name="T13" fmla="*/ 25806400 h 10000"/>
              <a:gd name="T14" fmla="*/ 120905198 w 9248"/>
              <a:gd name="T15" fmla="*/ 25718668 h 10000"/>
              <a:gd name="T16" fmla="*/ 129680236 w 9248"/>
              <a:gd name="T17" fmla="*/ 25718668 h 10000"/>
              <a:gd name="T18" fmla="*/ 131059635 w 9248"/>
              <a:gd name="T19" fmla="*/ 25476098 h 10000"/>
              <a:gd name="T20" fmla="*/ 131541522 w 9248"/>
              <a:gd name="T21" fmla="*/ 25233478 h 10000"/>
              <a:gd name="T22" fmla="*/ 153695052 w 9248"/>
              <a:gd name="T23" fmla="*/ 13587070 h 10000"/>
              <a:gd name="T24" fmla="*/ 153695052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" name="TextBox 13">
            <a:extLst>
              <a:ext uri="{FF2B5EF4-FFF2-40B4-BE49-F238E27FC236}">
                <a16:creationId xmlns:a16="http://schemas.microsoft.com/office/drawing/2014/main" id="{EC8B9612-BCF1-988E-87EC-05927F53B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1025" y="647700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 anchor="ctr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pt-BR" sz="6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6" name="TextBox 14">
            <a:extLst>
              <a:ext uri="{FF2B5EF4-FFF2-40B4-BE49-F238E27FC236}">
                <a16:creationId xmlns:a16="http://schemas.microsoft.com/office/drawing/2014/main" id="{77E3BACF-833B-5E62-0696-D17B8F3657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5963" y="290512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 anchor="ctr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pt-BR" sz="6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3505200"/>
            <a:ext cx="5652416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/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DD4AC89-E942-998A-AE43-0DA4A0F2953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97CAA-EF24-4D39-A8AB-172F2D825BA8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6F1F50E-5960-449A-C36B-B12B50CAB27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8A48A28-6774-0EB8-D696-87244C754E9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398463" y="3244850"/>
            <a:ext cx="5857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EFBC79-526B-4DC3-BB1A-F01B426A93C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43481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>
            <a:extLst>
              <a:ext uri="{FF2B5EF4-FFF2-40B4-BE49-F238E27FC236}">
                <a16:creationId xmlns:a16="http://schemas.microsoft.com/office/drawing/2014/main" id="{7A052276-F35F-B7C6-4C4F-DC4A40647129}"/>
              </a:ext>
            </a:extLst>
          </p:cNvPr>
          <p:cNvSpPr>
            <a:spLocks/>
          </p:cNvSpPr>
          <p:nvPr/>
        </p:nvSpPr>
        <p:spPr bwMode="auto">
          <a:xfrm flipV="1">
            <a:off x="-3175" y="4911725"/>
            <a:ext cx="1192213" cy="508000"/>
          </a:xfrm>
          <a:custGeom>
            <a:avLst/>
            <a:gdLst>
              <a:gd name="T0" fmla="*/ 153695052 w 9248"/>
              <a:gd name="T1" fmla="*/ 12131599 h 10000"/>
              <a:gd name="T2" fmla="*/ 131541522 w 9248"/>
              <a:gd name="T3" fmla="*/ 485140 h 10000"/>
              <a:gd name="T4" fmla="*/ 131059635 w 9248"/>
              <a:gd name="T5" fmla="*/ 242570 h 10000"/>
              <a:gd name="T6" fmla="*/ 129680236 w 9248"/>
              <a:gd name="T7" fmla="*/ 0 h 10000"/>
              <a:gd name="T8" fmla="*/ 120905198 w 9248"/>
              <a:gd name="T9" fmla="*/ 0 h 10000"/>
              <a:gd name="T10" fmla="*/ 0 w 9248"/>
              <a:gd name="T11" fmla="*/ 180645 h 10000"/>
              <a:gd name="T12" fmla="*/ 415496 w 9248"/>
              <a:gd name="T13" fmla="*/ 25806400 h 10000"/>
              <a:gd name="T14" fmla="*/ 120905198 w 9248"/>
              <a:gd name="T15" fmla="*/ 25718668 h 10000"/>
              <a:gd name="T16" fmla="*/ 129680236 w 9248"/>
              <a:gd name="T17" fmla="*/ 25718668 h 10000"/>
              <a:gd name="T18" fmla="*/ 131059635 w 9248"/>
              <a:gd name="T19" fmla="*/ 25476098 h 10000"/>
              <a:gd name="T20" fmla="*/ 131541522 w 9248"/>
              <a:gd name="T21" fmla="*/ 25233478 h 10000"/>
              <a:gd name="T22" fmla="*/ 153695052 w 9248"/>
              <a:gd name="T23" fmla="*/ 13587070 h 10000"/>
              <a:gd name="T24" fmla="*/ 153695052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438401"/>
            <a:ext cx="6686550" cy="2724845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/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1414B2-B4CB-4582-864A-4001F738B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225A5-D4BC-428D-A536-D98BDA73E90D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F660D1-23F5-6C06-FDD9-18172A615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B29B15-3372-041F-722C-9B5133745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8463" y="4983163"/>
            <a:ext cx="5857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10D73-9579-4E55-8D1C-9C0F2D22FCD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4023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>
            <a:extLst>
              <a:ext uri="{FF2B5EF4-FFF2-40B4-BE49-F238E27FC236}">
                <a16:creationId xmlns:a16="http://schemas.microsoft.com/office/drawing/2014/main" id="{C7DCAEF1-0286-A13D-12B3-9BD7753250CC}"/>
              </a:ext>
            </a:extLst>
          </p:cNvPr>
          <p:cNvSpPr>
            <a:spLocks/>
          </p:cNvSpPr>
          <p:nvPr/>
        </p:nvSpPr>
        <p:spPr bwMode="auto">
          <a:xfrm flipV="1">
            <a:off x="-3175" y="4911725"/>
            <a:ext cx="1192213" cy="508000"/>
          </a:xfrm>
          <a:custGeom>
            <a:avLst/>
            <a:gdLst>
              <a:gd name="T0" fmla="*/ 153695052 w 9248"/>
              <a:gd name="T1" fmla="*/ 12131599 h 10000"/>
              <a:gd name="T2" fmla="*/ 131541522 w 9248"/>
              <a:gd name="T3" fmla="*/ 485140 h 10000"/>
              <a:gd name="T4" fmla="*/ 131059635 w 9248"/>
              <a:gd name="T5" fmla="*/ 242570 h 10000"/>
              <a:gd name="T6" fmla="*/ 129680236 w 9248"/>
              <a:gd name="T7" fmla="*/ 0 h 10000"/>
              <a:gd name="T8" fmla="*/ 120905198 w 9248"/>
              <a:gd name="T9" fmla="*/ 0 h 10000"/>
              <a:gd name="T10" fmla="*/ 0 w 9248"/>
              <a:gd name="T11" fmla="*/ 180645 h 10000"/>
              <a:gd name="T12" fmla="*/ 415496 w 9248"/>
              <a:gd name="T13" fmla="*/ 25806400 h 10000"/>
              <a:gd name="T14" fmla="*/ 120905198 w 9248"/>
              <a:gd name="T15" fmla="*/ 25718668 h 10000"/>
              <a:gd name="T16" fmla="*/ 129680236 w 9248"/>
              <a:gd name="T17" fmla="*/ 25718668 h 10000"/>
              <a:gd name="T18" fmla="*/ 131059635 w 9248"/>
              <a:gd name="T19" fmla="*/ 25476098 h 10000"/>
              <a:gd name="T20" fmla="*/ 131541522 w 9248"/>
              <a:gd name="T21" fmla="*/ 25233478 h 10000"/>
              <a:gd name="T22" fmla="*/ 153695052 w 9248"/>
              <a:gd name="T23" fmla="*/ 13587070 h 10000"/>
              <a:gd name="T24" fmla="*/ 153695052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" name="TextBox 16">
            <a:extLst>
              <a:ext uri="{FF2B5EF4-FFF2-40B4-BE49-F238E27FC236}">
                <a16:creationId xmlns:a16="http://schemas.microsoft.com/office/drawing/2014/main" id="{FBE9991A-FEE4-8F3D-D747-6F00809756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1025" y="647700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 anchor="ctr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pt-BR" sz="6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5" name="TextBox 17">
            <a:extLst>
              <a:ext uri="{FF2B5EF4-FFF2-40B4-BE49-F238E27FC236}">
                <a16:creationId xmlns:a16="http://schemas.microsoft.com/office/drawing/2014/main" id="{B0835739-8BAF-1FF1-9AF1-EA77BF1BB3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5963" y="290512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lIns="68580" tIns="34290" rIns="68580" bIns="34290" anchor="ctr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pt-BR" sz="6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/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E05B06A6-94D4-6094-4C4C-3C08B5E09F0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91645-421A-471E-9116-FDE4F035DDBA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39B31FD1-C6BF-3D35-886C-22048955AAC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AD0BBDD9-5AB7-E513-D5D9-0886371263C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398463" y="4983163"/>
            <a:ext cx="5857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090EC-4897-4E40-8527-D21CCB617CB0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33714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>
            <a:extLst>
              <a:ext uri="{FF2B5EF4-FFF2-40B4-BE49-F238E27FC236}">
                <a16:creationId xmlns:a16="http://schemas.microsoft.com/office/drawing/2014/main" id="{0B572F39-6A7B-002A-4F14-3E5F37F1EEC3}"/>
              </a:ext>
            </a:extLst>
          </p:cNvPr>
          <p:cNvSpPr>
            <a:spLocks/>
          </p:cNvSpPr>
          <p:nvPr/>
        </p:nvSpPr>
        <p:spPr bwMode="auto">
          <a:xfrm flipV="1">
            <a:off x="-3175" y="4911725"/>
            <a:ext cx="1192213" cy="508000"/>
          </a:xfrm>
          <a:custGeom>
            <a:avLst/>
            <a:gdLst>
              <a:gd name="T0" fmla="*/ 153695052 w 9248"/>
              <a:gd name="T1" fmla="*/ 12131599 h 10000"/>
              <a:gd name="T2" fmla="*/ 131541522 w 9248"/>
              <a:gd name="T3" fmla="*/ 485140 h 10000"/>
              <a:gd name="T4" fmla="*/ 131059635 w 9248"/>
              <a:gd name="T5" fmla="*/ 242570 h 10000"/>
              <a:gd name="T6" fmla="*/ 129680236 w 9248"/>
              <a:gd name="T7" fmla="*/ 0 h 10000"/>
              <a:gd name="T8" fmla="*/ 120905198 w 9248"/>
              <a:gd name="T9" fmla="*/ 0 h 10000"/>
              <a:gd name="T10" fmla="*/ 0 w 9248"/>
              <a:gd name="T11" fmla="*/ 180645 h 10000"/>
              <a:gd name="T12" fmla="*/ 415496 w 9248"/>
              <a:gd name="T13" fmla="*/ 25806400 h 10000"/>
              <a:gd name="T14" fmla="*/ 120905198 w 9248"/>
              <a:gd name="T15" fmla="*/ 25718668 h 10000"/>
              <a:gd name="T16" fmla="*/ 129680236 w 9248"/>
              <a:gd name="T17" fmla="*/ 25718668 h 10000"/>
              <a:gd name="T18" fmla="*/ 131059635 w 9248"/>
              <a:gd name="T19" fmla="*/ 25476098 h 10000"/>
              <a:gd name="T20" fmla="*/ 131541522 w 9248"/>
              <a:gd name="T21" fmla="*/ 25233478 h 10000"/>
              <a:gd name="T22" fmla="*/ 153695052 w 9248"/>
              <a:gd name="T23" fmla="*/ 13587070 h 10000"/>
              <a:gd name="T24" fmla="*/ 153695052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27407"/>
            <a:ext cx="6686549" cy="2880020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/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18C2E2-7B38-60DB-7AA2-9CC93D82BC4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FF586-302A-4FAE-9D39-2F4CBEB3DF60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44614F-C274-95BD-22FB-B82F4E34C43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EEAF77-D076-0290-062D-AEDA4330068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398463" y="4983163"/>
            <a:ext cx="5857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1E357-F1B1-4D37-862D-1E65CE21ACF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41455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513DE7AB-D9AE-A3AA-077B-7377C57C194A}"/>
              </a:ext>
            </a:extLst>
          </p:cNvPr>
          <p:cNvSpPr>
            <a:spLocks/>
          </p:cNvSpPr>
          <p:nvPr/>
        </p:nvSpPr>
        <p:spPr bwMode="auto">
          <a:xfrm flipV="1">
            <a:off x="-3175" y="714375"/>
            <a:ext cx="1192213" cy="508000"/>
          </a:xfrm>
          <a:custGeom>
            <a:avLst/>
            <a:gdLst>
              <a:gd name="T0" fmla="*/ 153695052 w 9248"/>
              <a:gd name="T1" fmla="*/ 12131599 h 10000"/>
              <a:gd name="T2" fmla="*/ 131541522 w 9248"/>
              <a:gd name="T3" fmla="*/ 485140 h 10000"/>
              <a:gd name="T4" fmla="*/ 131059635 w 9248"/>
              <a:gd name="T5" fmla="*/ 242570 h 10000"/>
              <a:gd name="T6" fmla="*/ 129680236 w 9248"/>
              <a:gd name="T7" fmla="*/ 0 h 10000"/>
              <a:gd name="T8" fmla="*/ 120905198 w 9248"/>
              <a:gd name="T9" fmla="*/ 0 h 10000"/>
              <a:gd name="T10" fmla="*/ 0 w 9248"/>
              <a:gd name="T11" fmla="*/ 180645 h 10000"/>
              <a:gd name="T12" fmla="*/ 415496 w 9248"/>
              <a:gd name="T13" fmla="*/ 25806400 h 10000"/>
              <a:gd name="T14" fmla="*/ 120905198 w 9248"/>
              <a:gd name="T15" fmla="*/ 25718668 h 10000"/>
              <a:gd name="T16" fmla="*/ 129680236 w 9248"/>
              <a:gd name="T17" fmla="*/ 25718668 h 10000"/>
              <a:gd name="T18" fmla="*/ 131059635 w 9248"/>
              <a:gd name="T19" fmla="*/ 25476098 h 10000"/>
              <a:gd name="T20" fmla="*/ 131541522 w 9248"/>
              <a:gd name="T21" fmla="*/ 25233478 h 10000"/>
              <a:gd name="T22" fmla="*/ 153695052 w 9248"/>
              <a:gd name="T23" fmla="*/ 13587070 h 10000"/>
              <a:gd name="T24" fmla="*/ 153695052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812259C-25FE-F776-56B4-61CCECABC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CA256-4487-4695-8E07-390E744C0BB5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59A5B1A-2A54-5A76-17BD-A39621865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291E45B-5E54-DA8B-5763-C08A6A7A4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25883-04CD-440E-9F67-967A27A02D75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0056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EC5FB5F7-E0A1-32D2-C632-E6A505F6D35F}"/>
              </a:ext>
            </a:extLst>
          </p:cNvPr>
          <p:cNvSpPr>
            <a:spLocks/>
          </p:cNvSpPr>
          <p:nvPr/>
        </p:nvSpPr>
        <p:spPr bwMode="auto">
          <a:xfrm flipV="1">
            <a:off x="-3175" y="714375"/>
            <a:ext cx="1192213" cy="508000"/>
          </a:xfrm>
          <a:custGeom>
            <a:avLst/>
            <a:gdLst>
              <a:gd name="T0" fmla="*/ 153695052 w 9248"/>
              <a:gd name="T1" fmla="*/ 12131599 h 10000"/>
              <a:gd name="T2" fmla="*/ 131541522 w 9248"/>
              <a:gd name="T3" fmla="*/ 485140 h 10000"/>
              <a:gd name="T4" fmla="*/ 131059635 w 9248"/>
              <a:gd name="T5" fmla="*/ 242570 h 10000"/>
              <a:gd name="T6" fmla="*/ 129680236 w 9248"/>
              <a:gd name="T7" fmla="*/ 0 h 10000"/>
              <a:gd name="T8" fmla="*/ 120905198 w 9248"/>
              <a:gd name="T9" fmla="*/ 0 h 10000"/>
              <a:gd name="T10" fmla="*/ 0 w 9248"/>
              <a:gd name="T11" fmla="*/ 180645 h 10000"/>
              <a:gd name="T12" fmla="*/ 415496 w 9248"/>
              <a:gd name="T13" fmla="*/ 25806400 h 10000"/>
              <a:gd name="T14" fmla="*/ 120905198 w 9248"/>
              <a:gd name="T15" fmla="*/ 25718668 h 10000"/>
              <a:gd name="T16" fmla="*/ 129680236 w 9248"/>
              <a:gd name="T17" fmla="*/ 25718668 h 10000"/>
              <a:gd name="T18" fmla="*/ 131059635 w 9248"/>
              <a:gd name="T19" fmla="*/ 25476098 h 10000"/>
              <a:gd name="T20" fmla="*/ 131541522 w 9248"/>
              <a:gd name="T21" fmla="*/ 25233478 h 10000"/>
              <a:gd name="T22" fmla="*/ 153695052 w 9248"/>
              <a:gd name="T23" fmla="*/ 13587070 h 10000"/>
              <a:gd name="T24" fmla="*/ 153695052 w 9248"/>
              <a:gd name="T25" fmla="*/ 12131599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627406"/>
            <a:ext cx="1655701" cy="5283817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627406"/>
            <a:ext cx="4857750" cy="5283817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E800C17-899B-BC69-2C5B-03B827F35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D0E53-6780-466A-BB6F-C74ADD4A6C7E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244ECBE-48F8-98CC-E836-DF93813BC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4F5C11C-E11C-AD5E-7B79-26C3CE50C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2176C-ECC4-4004-8881-F46D071B9B98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8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CB40A6-8C78-45F3-BA77-F55A3EDFC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BCED8E5-F65C-4266-BC51-71540E9C7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89E8596-E2A2-4AAA-BA9E-58F187CFA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4E50BE0-4FE6-494D-A38D-F2D5032F4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B5CA06-02C9-49B5-8F80-6273E539617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63237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41843F7-7C5E-4FBF-B0E8-A88BDE1C5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D5CE22E-83CD-4197-B083-67C8BB67F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3E6BFFE-BCF0-461B-BCD8-07752D0F5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AA44FA-C6E3-4B46-9926-AC196D89D48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76190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CCFE9A-779D-4EBF-B9B1-D11D8F5DC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0BE4426-06B6-46AD-8305-021E86A19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E3EA12A-2C8E-49A6-97F9-187EBF41A9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5D9747B-8821-4FBF-B037-0CB593DED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F7BABFC-FBA6-4D31-84DB-1F9CF3C32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03CE156-BB65-4CEA-A823-45CF03488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6368A4-BAC6-47C0-B1AA-AC152A1E771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09429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30C329-0368-4429-B420-CB3989C9F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407390E-0CAB-43B9-9C95-BDD6194F89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CBB95FA-523D-4623-BA93-1CBB2D4C48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F181CF8-193D-4FE9-BA8F-BD90DBDC5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2D68EB9-7D1C-470E-8422-2E0B48625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DD51C43-A398-42CD-8A9D-E16D85FB1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22E03F-0778-4DBD-81FD-60EBCCD81EB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00310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image" Target="../media/image5.jpe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D85A92EB-24D9-42DC-AF80-D582D88A6E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04418788-1573-4D6B-809E-7EF34D326B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37D74298-9988-42A4-8ECF-D2DA6742FBC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endParaRPr lang="pt-BR" altLang="pt-BR"/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2CACCC74-D0D1-43F5-9F77-4E09D48947A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endParaRPr lang="pt-BR" altLang="pt-BR"/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4648FA82-7A95-4E49-AC18-D1B84311B29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fld id="{C76C3FD9-6E8D-4D13-9ABE-B6D13274FC66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upo 24">
            <a:extLst>
              <a:ext uri="{FF2B5EF4-FFF2-40B4-BE49-F238E27FC236}">
                <a16:creationId xmlns:a16="http://schemas.microsoft.com/office/drawing/2014/main" id="{7EA9527C-B6A7-436D-A47D-40E046DC30D1}"/>
              </a:ext>
            </a:extLst>
          </p:cNvPr>
          <p:cNvGrpSpPr>
            <a:grpSpLocks/>
          </p:cNvGrpSpPr>
          <p:nvPr/>
        </p:nvGrpSpPr>
        <p:grpSpPr bwMode="auto">
          <a:xfrm>
            <a:off x="-22225" y="-7938"/>
            <a:ext cx="9180513" cy="6880226"/>
            <a:chOff x="0" y="-21658"/>
            <a:chExt cx="12240731" cy="6879658"/>
          </a:xfrm>
        </p:grpSpPr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17D6A190-078A-4C90-A8D9-8DDA74CD5947}"/>
                </a:ext>
              </a:extLst>
            </p:cNvPr>
            <p:cNvSpPr/>
            <p:nvPr/>
          </p:nvSpPr>
          <p:spPr>
            <a:xfrm>
              <a:off x="31751" y="566"/>
              <a:ext cx="12187813" cy="68574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 dirty="0"/>
            </a:p>
          </p:txBody>
        </p:sp>
        <p:grpSp>
          <p:nvGrpSpPr>
            <p:cNvPr id="4105" name="Grupo 26">
              <a:extLst>
                <a:ext uri="{FF2B5EF4-FFF2-40B4-BE49-F238E27FC236}">
                  <a16:creationId xmlns:a16="http://schemas.microsoft.com/office/drawing/2014/main" id="{DEBAC5D8-2014-44C8-A626-F092D40A9F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-21658"/>
              <a:ext cx="12240731" cy="1041400"/>
              <a:chOff x="-25356" y="-7144"/>
              <a:chExt cx="12240731" cy="1041400"/>
            </a:xfrm>
          </p:grpSpPr>
          <p:sp>
            <p:nvSpPr>
              <p:cNvPr id="28" name="Forma livre 27">
                <a:extLst>
                  <a:ext uri="{FF2B5EF4-FFF2-40B4-BE49-F238E27FC236}">
                    <a16:creationId xmlns:a16="http://schemas.microsoft.com/office/drawing/2014/main" id="{B17D72C3-7FD1-40F9-A270-EE76DCD7F5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2656" y="-7144"/>
                <a:ext cx="12217447" cy="1041315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6" y="2"/>
                  </a:cxn>
                  <a:cxn ang="0">
                    <a:pos x="2542" y="0"/>
                  </a:cxn>
                  <a:cxn ang="0">
                    <a:pos x="4374" y="367"/>
                  </a:cxn>
                  <a:cxn ang="0">
                    <a:pos x="5766" y="55"/>
                  </a:cxn>
                  <a:cxn ang="0">
                    <a:pos x="5772" y="213"/>
                  </a:cxn>
                  <a:cxn ang="0">
                    <a:pos x="4302" y="439"/>
                  </a:cxn>
                  <a:cxn ang="0">
                    <a:pos x="1488" y="201"/>
                  </a:cxn>
                  <a:cxn ang="0">
                    <a:pos x="0" y="656"/>
                  </a:cxn>
                  <a:cxn ang="0">
                    <a:pos x="6" y="2"/>
                  </a:cxn>
                </a:cxnLst>
                <a:rect l="0" t="0" r="0" b="0"/>
                <a:pathLst>
                  <a:path w="5772" h="656">
                    <a:moveTo>
                      <a:pt x="6" y="2"/>
                    </a:moveTo>
                    <a:lnTo>
                      <a:pt x="2542" y="0"/>
                    </a:lnTo>
                    <a:cubicBezTo>
                      <a:pt x="2746" y="101"/>
                      <a:pt x="3828" y="367"/>
                      <a:pt x="4374" y="367"/>
                    </a:cubicBezTo>
                    <a:cubicBezTo>
                      <a:pt x="4920" y="367"/>
                      <a:pt x="5526" y="152"/>
                      <a:pt x="5766" y="55"/>
                    </a:cubicBezTo>
                    <a:lnTo>
                      <a:pt x="5772" y="213"/>
                    </a:lnTo>
                    <a:cubicBezTo>
                      <a:pt x="5670" y="257"/>
                      <a:pt x="5016" y="441"/>
                      <a:pt x="4302" y="439"/>
                    </a:cubicBezTo>
                    <a:cubicBezTo>
                      <a:pt x="3588" y="437"/>
                      <a:pt x="2205" y="165"/>
                      <a:pt x="1488" y="201"/>
                    </a:cubicBezTo>
                    <a:cubicBezTo>
                      <a:pt x="750" y="209"/>
                      <a:pt x="270" y="482"/>
                      <a:pt x="0" y="656"/>
                    </a:cubicBezTo>
                    <a:lnTo>
                      <a:pt x="6" y="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shade val="50000"/>
                      <a:alpha val="45000"/>
                      <a:satMod val="120000"/>
                    </a:schemeClr>
                  </a:gs>
                  <a:gs pos="100000">
                    <a:schemeClr val="accent3">
                      <a:shade val="80000"/>
                      <a:alpha val="55000"/>
                      <a:satMod val="155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pt-BR" sz="1350" dirty="0">
                  <a:latin typeface="+mn-lt"/>
                </a:endParaRPr>
              </a:p>
            </p:txBody>
          </p:sp>
          <p:sp>
            <p:nvSpPr>
              <p:cNvPr id="29" name="Forma livre 28">
                <a:extLst>
                  <a:ext uri="{FF2B5EF4-FFF2-40B4-BE49-F238E27FC236}">
                    <a16:creationId xmlns:a16="http://schemas.microsoft.com/office/drawing/2014/main" id="{C4CF7848-B518-4CF3-B8A7-7CFC3215CB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42067" y="-7144"/>
                <a:ext cx="6350024" cy="638123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1668" y="564"/>
                  </a:cxn>
                  <a:cxn ang="0">
                    <a:pos x="3000" y="186"/>
                  </a:cxn>
                  <a:cxn ang="0">
                    <a:pos x="3000" y="6"/>
                  </a:cxn>
                  <a:cxn ang="0">
                    <a:pos x="0" y="0"/>
                  </a:cxn>
                </a:cxnLst>
                <a:rect l="0" t="0" r="0" b="0"/>
                <a:pathLst>
                  <a:path w="3000" h="595">
                    <a:moveTo>
                      <a:pt x="0" y="0"/>
                    </a:moveTo>
                    <a:cubicBezTo>
                      <a:pt x="174" y="102"/>
                      <a:pt x="1168" y="533"/>
                      <a:pt x="1668" y="564"/>
                    </a:cubicBezTo>
                    <a:cubicBezTo>
                      <a:pt x="2168" y="595"/>
                      <a:pt x="2778" y="279"/>
                      <a:pt x="3000" y="186"/>
                    </a:cubicBezTo>
                    <a:lnTo>
                      <a:pt x="3000" y="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>
                      <a:shade val="50000"/>
                      <a:alpha val="30000"/>
                      <a:satMod val="130000"/>
                    </a:schemeClr>
                  </a:gs>
                  <a:gs pos="80000">
                    <a:schemeClr val="accent2">
                      <a:shade val="75000"/>
                      <a:alpha val="45000"/>
                      <a:satMod val="140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pt-BR" sz="1350" dirty="0">
                  <a:latin typeface="+mn-lt"/>
                </a:endParaRPr>
              </a:p>
            </p:txBody>
          </p:sp>
          <p:grpSp>
            <p:nvGrpSpPr>
              <p:cNvPr id="4108" name="Grupo 30">
                <a:extLst>
                  <a:ext uri="{FF2B5EF4-FFF2-40B4-BE49-F238E27FC236}">
                    <a16:creationId xmlns:a16="http://schemas.microsoft.com/office/drawing/2014/main" id="{A3624182-ABA4-4BEE-AC4E-ED38EFD958A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25356" y="202408"/>
                <a:ext cx="12240731" cy="649224"/>
                <a:chOff x="-19045" y="216550"/>
                <a:chExt cx="9180548" cy="649224"/>
              </a:xfrm>
            </p:grpSpPr>
            <p:sp>
              <p:nvSpPr>
                <p:cNvPr id="32" name="Forma livre 31">
                  <a:extLst>
                    <a:ext uri="{FF2B5EF4-FFF2-40B4-BE49-F238E27FC236}">
                      <a16:creationId xmlns:a16="http://schemas.microsoft.com/office/drawing/2014/main" id="{97845DC6-D2C4-4A6C-9717-1929A87803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1435692">
                  <a:off x="-19045" y="216550"/>
                  <a:ext cx="9163050" cy="649224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966"/>
                    </a:cxn>
                    <a:cxn ang="0">
                      <a:pos x="1608" y="282"/>
                    </a:cxn>
                    <a:cxn ang="0">
                      <a:pos x="4110" y="1008"/>
                    </a:cxn>
                    <a:cxn ang="0">
                      <a:pos x="5772" y="0"/>
                    </a:cxn>
                  </a:cxnLst>
                  <a:rect l="0" t="0" r="0" b="0"/>
                  <a:pathLst>
                    <a:path w="5772" h="1055">
                      <a:moveTo>
                        <a:pt x="0" y="966"/>
                      </a:moveTo>
                      <a:cubicBezTo>
                        <a:pt x="282" y="738"/>
                        <a:pt x="923" y="275"/>
                        <a:pt x="1608" y="282"/>
                      </a:cubicBezTo>
                      <a:cubicBezTo>
                        <a:pt x="2293" y="289"/>
                        <a:pt x="3416" y="1055"/>
                        <a:pt x="4110" y="1008"/>
                      </a:cubicBezTo>
                      <a:cubicBezTo>
                        <a:pt x="4804" y="961"/>
                        <a:pt x="5426" y="210"/>
                        <a:pt x="5772" y="0"/>
                      </a:cubicBezTo>
                    </a:path>
                  </a:pathLst>
                </a:custGeom>
                <a:noFill/>
                <a:ln w="10795" cap="flat" cmpd="sng" algn="ctr">
                  <a:gradFill>
                    <a:gsLst>
                      <a:gs pos="74000">
                        <a:schemeClr val="accent3">
                          <a:shade val="75000"/>
                        </a:schemeClr>
                      </a:gs>
                      <a:gs pos="86000">
                        <a:schemeClr val="tx1">
                          <a:alpha val="29000"/>
                        </a:schemeClr>
                      </a:gs>
                      <a:gs pos="16000">
                        <a:schemeClr val="accent2">
                          <a:shade val="75000"/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 sz="1350" dirty="0"/>
                </a:p>
              </p:txBody>
            </p:sp>
            <p:sp>
              <p:nvSpPr>
                <p:cNvPr id="33" name="Forma livre 32">
                  <a:extLst>
                    <a:ext uri="{FF2B5EF4-FFF2-40B4-BE49-F238E27FC236}">
                      <a16:creationId xmlns:a16="http://schemas.microsoft.com/office/drawing/2014/main" id="{54E28075-20FB-4A73-922B-09F7061176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1435692">
                  <a:off x="-14309" y="290003"/>
                  <a:ext cx="9175812" cy="530352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732"/>
                    </a:cxn>
                    <a:cxn ang="0">
                      <a:pos x="1638" y="228"/>
                    </a:cxn>
                    <a:cxn ang="0">
                      <a:pos x="4122" y="816"/>
                    </a:cxn>
                    <a:cxn ang="0">
                      <a:pos x="5766" y="0"/>
                    </a:cxn>
                  </a:cxnLst>
                  <a:rect l="0" t="0" r="0" b="0"/>
                  <a:pathLst>
                    <a:path w="5766" h="854">
                      <a:moveTo>
                        <a:pt x="0" y="732"/>
                      </a:moveTo>
                      <a:cubicBezTo>
                        <a:pt x="273" y="647"/>
                        <a:pt x="951" y="214"/>
                        <a:pt x="1638" y="228"/>
                      </a:cubicBezTo>
                      <a:cubicBezTo>
                        <a:pt x="2325" y="242"/>
                        <a:pt x="3434" y="854"/>
                        <a:pt x="4122" y="816"/>
                      </a:cubicBezTo>
                      <a:cubicBezTo>
                        <a:pt x="4810" y="778"/>
                        <a:pt x="5424" y="170"/>
                        <a:pt x="5766" y="0"/>
                      </a:cubicBezTo>
                    </a:path>
                  </a:pathLst>
                </a:custGeom>
                <a:noFill/>
                <a:ln w="9525" cap="flat" cmpd="sng" algn="ctr">
                  <a:gradFill>
                    <a:gsLst>
                      <a:gs pos="74000">
                        <a:schemeClr val="accent4"/>
                      </a:gs>
                      <a:gs pos="44000">
                        <a:schemeClr val="accent1"/>
                      </a:gs>
                      <a:gs pos="33000">
                        <a:schemeClr val="accent2"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pt-BR" sz="1350" dirty="0"/>
                </a:p>
              </p:txBody>
            </p:sp>
          </p:grpSp>
        </p:grpSp>
      </p:grpSp>
      <p:sp>
        <p:nvSpPr>
          <p:cNvPr id="4099" name="Espaço reservado para título 8">
            <a:extLst>
              <a:ext uri="{FF2B5EF4-FFF2-40B4-BE49-F238E27FC236}">
                <a16:creationId xmlns:a16="http://schemas.microsoft.com/office/drawing/2014/main" id="{239F7ADE-3056-4E8E-A58F-40881197AA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título Mestre</a:t>
            </a:r>
          </a:p>
        </p:txBody>
      </p:sp>
      <p:sp>
        <p:nvSpPr>
          <p:cNvPr id="4100" name="Espaço reservado para texto 29">
            <a:extLst>
              <a:ext uri="{FF2B5EF4-FFF2-40B4-BE49-F238E27FC236}">
                <a16:creationId xmlns:a16="http://schemas.microsoft.com/office/drawing/2014/main" id="{C8218769-EC2F-407A-8482-2FEC7834CA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" name="Espaço reservado para data 9">
            <a:extLst>
              <a:ext uri="{FF2B5EF4-FFF2-40B4-BE49-F238E27FC236}">
                <a16:creationId xmlns:a16="http://schemas.microsoft.com/office/drawing/2014/main" id="{08B09564-20CB-421D-AB9D-7C10498103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eaLnBrk="1" latinLnBrk="0" hangingPunct="1">
              <a:defRPr kumimoji="0" sz="825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22768F7-F621-447A-BCB5-382C8A877F77}" type="datetime1">
              <a:rPr lang="pt-BR"/>
              <a:pPr>
                <a:defRPr/>
              </a:pPr>
              <a:t>10/09/2023</a:t>
            </a:fld>
            <a:endParaRPr lang="pt-BR" dirty="0"/>
          </a:p>
        </p:txBody>
      </p:sp>
      <p:sp>
        <p:nvSpPr>
          <p:cNvPr id="22" name="Espaço reservado para rodapé 21">
            <a:extLst>
              <a:ext uri="{FF2B5EF4-FFF2-40B4-BE49-F238E27FC236}">
                <a16:creationId xmlns:a16="http://schemas.microsoft.com/office/drawing/2014/main" id="{F12D697D-D465-4811-B8BA-150104AD76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eaLnBrk="1" latinLnBrk="0" hangingPunct="1">
              <a:defRPr kumimoji="0" sz="825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pt-BR"/>
              <a:t>Adicionar um rodapé</a:t>
            </a:r>
          </a:p>
        </p:txBody>
      </p:sp>
      <p:sp>
        <p:nvSpPr>
          <p:cNvPr id="18" name="Espaço reservado para o número do slide 17">
            <a:extLst>
              <a:ext uri="{FF2B5EF4-FFF2-40B4-BE49-F238E27FC236}">
                <a16:creationId xmlns:a16="http://schemas.microsoft.com/office/drawing/2014/main" id="{8A8B3324-4A0D-4403-9D5C-2DEB812DF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latinLnBrk="0" hangingPunct="1">
              <a:defRPr kumimoji="0" sz="825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645A60B-BED8-49C5-960A-161ADF90E301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65311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 spd="med">
    <p:fade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Century Gothic" panose="020B0502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Century Gothic" panose="020B0502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Century Gothic" panose="020B0502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Century Gothic" panose="020B0502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Century Gothic" panose="020B0502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Century Gothic" panose="020B0502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Century Gothic" panose="020B0502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700">
          <a:solidFill>
            <a:schemeClr val="tx2"/>
          </a:solidFill>
          <a:latin typeface="Century Gothic" panose="020B0502020202020204" pitchFamily="34" charset="0"/>
        </a:defRPr>
      </a:lvl9pPr>
    </p:titleStyle>
    <p:bodyStyle>
      <a:lvl1pPr marL="204788" indent="-204788" algn="l" rtl="0" eaLnBrk="0" fontAlgn="base" hangingPunct="0">
        <a:spcBef>
          <a:spcPct val="20000"/>
        </a:spcBef>
        <a:spcAft>
          <a:spcPct val="0"/>
        </a:spcAft>
        <a:buClr>
          <a:srgbClr val="626B1A"/>
        </a:buClr>
        <a:buSzPct val="95000"/>
        <a:buFont typeface="Wingdings 2" panose="05020102010507070707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9425" indent="-184150" algn="l" rtl="0" eaLnBrk="0" fontAlgn="base" hangingPunct="0">
        <a:spcBef>
          <a:spcPct val="20000"/>
        </a:spcBef>
        <a:spcAft>
          <a:spcPct val="0"/>
        </a:spcAft>
        <a:buClr>
          <a:srgbClr val="2A4F1D"/>
        </a:buClr>
        <a:buSzPct val="85000"/>
        <a:buFont typeface="Wingdings 2" panose="05020102010507070707" pitchFamily="18" charset="2"/>
        <a:buChar char="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4150" algn="l" rtl="0" eaLnBrk="0" fontAlgn="base" hangingPunct="0">
        <a:spcBef>
          <a:spcPct val="20000"/>
        </a:spcBef>
        <a:spcAft>
          <a:spcPct val="0"/>
        </a:spcAft>
        <a:buClr>
          <a:srgbClr val="455C19"/>
        </a:buClr>
        <a:buSzPct val="70000"/>
        <a:buFont typeface="Wingdings 2" panose="05020102010507070707" pitchFamily="18" charset="2"/>
        <a:buChar char="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890588" indent="-157163" algn="l" rtl="0" eaLnBrk="0" fontAlgn="base" hangingPunct="0">
        <a:spcBef>
          <a:spcPct val="20000"/>
        </a:spcBef>
        <a:spcAft>
          <a:spcPct val="0"/>
        </a:spcAft>
        <a:buClr>
          <a:srgbClr val="626B1A"/>
        </a:buClr>
        <a:buSzPct val="65000"/>
        <a:buFont typeface="Wingdings 2" panose="05020102010507070707" pitchFamily="18" charset="2"/>
        <a:buChar char="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096963" indent="-157163" algn="l" rtl="0" eaLnBrk="0" fontAlgn="base" hangingPunct="0">
        <a:spcBef>
          <a:spcPct val="20000"/>
        </a:spcBef>
        <a:spcAft>
          <a:spcPct val="0"/>
        </a:spcAft>
        <a:buClr>
          <a:srgbClr val="027159"/>
        </a:buClr>
        <a:buSzPct val="65000"/>
        <a:buFont typeface="Wingdings 2" panose="05020102010507070707" pitchFamily="18" charset="2"/>
        <a:buChar char="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303020" indent="-157734" algn="l" rtl="0" eaLnBrk="1" latinLnBrk="0" hangingPunct="1">
        <a:spcBef>
          <a:spcPct val="20000"/>
        </a:spcBef>
        <a:buClr>
          <a:schemeClr val="accent5">
            <a:lumMod val="50000"/>
          </a:schemeClr>
        </a:buClr>
        <a:buSzPct val="80000"/>
        <a:buFont typeface="Wingdings 2"/>
        <a:buChar char="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40180" indent="-137160" algn="l" rtl="0" eaLnBrk="1" latinLnBrk="0" hangingPunct="1">
        <a:spcBef>
          <a:spcPct val="20000"/>
        </a:spcBef>
        <a:buClr>
          <a:schemeClr val="accent6">
            <a:lumMod val="75000"/>
          </a:schemeClr>
        </a:buClr>
        <a:buSzPct val="80000"/>
        <a:buFont typeface="Wingdings 2"/>
        <a:buChar char="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645920" indent="-137160" algn="l" rtl="0" eaLnBrk="1" latinLnBrk="0" hangingPunct="1">
        <a:spcBef>
          <a:spcPct val="20000"/>
        </a:spcBef>
        <a:buClr>
          <a:schemeClr val="tx2"/>
        </a:buClr>
        <a:buChar char="•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714500" indent="0" algn="l" rtl="0" eaLnBrk="1" latinLnBrk="0" hangingPunct="1">
        <a:spcBef>
          <a:spcPct val="20000"/>
        </a:spcBef>
        <a:buClr>
          <a:schemeClr val="tx2"/>
        </a:buClr>
        <a:buFontTx/>
        <a:buNone/>
        <a:defRPr kumimoji="0" sz="10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2">
            <a:extLst>
              <a:ext uri="{FF2B5EF4-FFF2-40B4-BE49-F238E27FC236}">
                <a16:creationId xmlns:a16="http://schemas.microsoft.com/office/drawing/2014/main" id="{60017DFE-975C-328A-429A-542C7AEDEC6A}"/>
              </a:ext>
            </a:extLst>
          </p:cNvPr>
          <p:cNvGrpSpPr>
            <a:grpSpLocks/>
          </p:cNvGrpSpPr>
          <p:nvPr/>
        </p:nvGrpSpPr>
        <p:grpSpPr bwMode="auto">
          <a:xfrm>
            <a:off x="0" y="228600"/>
            <a:ext cx="2138363" cy="6638925"/>
            <a:chOff x="2487613" y="285750"/>
            <a:chExt cx="2428875" cy="5654676"/>
          </a:xfrm>
        </p:grpSpPr>
        <p:sp>
          <p:nvSpPr>
            <p:cNvPr id="4118" name="Freeform 11">
              <a:extLst>
                <a:ext uri="{FF2B5EF4-FFF2-40B4-BE49-F238E27FC236}">
                  <a16:creationId xmlns:a16="http://schemas.microsoft.com/office/drawing/2014/main" id="{27495482-2D89-E9C7-8BC5-19076ABCE9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2147483646 w 22"/>
                <a:gd name="T1" fmla="*/ 2147483646 h 136"/>
                <a:gd name="T2" fmla="*/ 2147483646 w 22"/>
                <a:gd name="T3" fmla="*/ 2147483646 h 136"/>
                <a:gd name="T4" fmla="*/ 0 w 22"/>
                <a:gd name="T5" fmla="*/ 0 h 136"/>
                <a:gd name="T6" fmla="*/ 0 w 22"/>
                <a:gd name="T7" fmla="*/ 2147483646 h 136"/>
                <a:gd name="T8" fmla="*/ 2147483646 w 22"/>
                <a:gd name="T9" fmla="*/ 2147483646 h 136"/>
                <a:gd name="T10" fmla="*/ 2147483646 w 22"/>
                <a:gd name="T11" fmla="*/ 2147483646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19" name="Freeform 12">
              <a:extLst>
                <a:ext uri="{FF2B5EF4-FFF2-40B4-BE49-F238E27FC236}">
                  <a16:creationId xmlns:a16="http://schemas.microsoft.com/office/drawing/2014/main" id="{6D956438-3A2E-E3D2-62E9-1CD87CA02C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2147483646 w 140"/>
                <a:gd name="T1" fmla="*/ 2147483646 h 504"/>
                <a:gd name="T2" fmla="*/ 2147483646 w 140"/>
                <a:gd name="T3" fmla="*/ 2147483646 h 504"/>
                <a:gd name="T4" fmla="*/ 2147483646 w 140"/>
                <a:gd name="T5" fmla="*/ 2147483646 h 504"/>
                <a:gd name="T6" fmla="*/ 2147483646 w 140"/>
                <a:gd name="T7" fmla="*/ 2147483646 h 504"/>
                <a:gd name="T8" fmla="*/ 0 w 140"/>
                <a:gd name="T9" fmla="*/ 0 h 504"/>
                <a:gd name="T10" fmla="*/ 2147483646 w 140"/>
                <a:gd name="T11" fmla="*/ 2147483646 h 504"/>
                <a:gd name="T12" fmla="*/ 2147483646 w 140"/>
                <a:gd name="T13" fmla="*/ 2147483646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20" name="Freeform 13">
              <a:extLst>
                <a:ext uri="{FF2B5EF4-FFF2-40B4-BE49-F238E27FC236}">
                  <a16:creationId xmlns:a16="http://schemas.microsoft.com/office/drawing/2014/main" id="{C37B54F4-3674-166F-4DB2-4F979EC8F8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2147483646 w 132"/>
                <a:gd name="T1" fmla="*/ 2147483646 h 308"/>
                <a:gd name="T2" fmla="*/ 0 w 132"/>
                <a:gd name="T3" fmla="*/ 0 h 308"/>
                <a:gd name="T4" fmla="*/ 0 w 132"/>
                <a:gd name="T5" fmla="*/ 2147483646 h 308"/>
                <a:gd name="T6" fmla="*/ 2147483646 w 132"/>
                <a:gd name="T7" fmla="*/ 2147483646 h 308"/>
                <a:gd name="T8" fmla="*/ 2147483646 w 132"/>
                <a:gd name="T9" fmla="*/ 2147483646 h 308"/>
                <a:gd name="T10" fmla="*/ 2147483646 w 132"/>
                <a:gd name="T11" fmla="*/ 2147483646 h 308"/>
                <a:gd name="T12" fmla="*/ 2147483646 w 132"/>
                <a:gd name="T13" fmla="*/ 2147483646 h 308"/>
                <a:gd name="T14" fmla="*/ 2147483646 w 132"/>
                <a:gd name="T15" fmla="*/ 2147483646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21" name="Freeform 14">
              <a:extLst>
                <a:ext uri="{FF2B5EF4-FFF2-40B4-BE49-F238E27FC236}">
                  <a16:creationId xmlns:a16="http://schemas.microsoft.com/office/drawing/2014/main" id="{ADAE6748-BE05-E837-912A-25522FEF4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2147483646 w 37"/>
                <a:gd name="T1" fmla="*/ 2147483646 h 79"/>
                <a:gd name="T2" fmla="*/ 2147483646 w 37"/>
                <a:gd name="T3" fmla="*/ 2147483646 h 79"/>
                <a:gd name="T4" fmla="*/ 0 w 37"/>
                <a:gd name="T5" fmla="*/ 0 h 79"/>
                <a:gd name="T6" fmla="*/ 2147483646 w 37"/>
                <a:gd name="T7" fmla="*/ 2147483646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22" name="Freeform 15">
              <a:extLst>
                <a:ext uri="{FF2B5EF4-FFF2-40B4-BE49-F238E27FC236}">
                  <a16:creationId xmlns:a16="http://schemas.microsoft.com/office/drawing/2014/main" id="{4E8F10BE-10A2-9BE6-CD4A-28F854718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2147483646 w 178"/>
                <a:gd name="T1" fmla="*/ 2147483646 h 722"/>
                <a:gd name="T2" fmla="*/ 2147483646 w 178"/>
                <a:gd name="T3" fmla="*/ 2147483646 h 722"/>
                <a:gd name="T4" fmla="*/ 2147483646 w 178"/>
                <a:gd name="T5" fmla="*/ 2147483646 h 722"/>
                <a:gd name="T6" fmla="*/ 2147483646 w 178"/>
                <a:gd name="T7" fmla="*/ 2147483646 h 722"/>
                <a:gd name="T8" fmla="*/ 0 w 178"/>
                <a:gd name="T9" fmla="*/ 0 h 722"/>
                <a:gd name="T10" fmla="*/ 2147483646 w 178"/>
                <a:gd name="T11" fmla="*/ 2147483646 h 722"/>
                <a:gd name="T12" fmla="*/ 2147483646 w 178"/>
                <a:gd name="T13" fmla="*/ 2147483646 h 722"/>
                <a:gd name="T14" fmla="*/ 2147483646 w 178"/>
                <a:gd name="T15" fmla="*/ 2147483646 h 722"/>
                <a:gd name="T16" fmla="*/ 2147483646 w 178"/>
                <a:gd name="T17" fmla="*/ 2147483646 h 722"/>
                <a:gd name="T18" fmla="*/ 2147483646 w 178"/>
                <a:gd name="T19" fmla="*/ 2147483646 h 722"/>
                <a:gd name="T20" fmla="*/ 2147483646 w 178"/>
                <a:gd name="T21" fmla="*/ 2147483646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23" name="Freeform 16">
              <a:extLst>
                <a:ext uri="{FF2B5EF4-FFF2-40B4-BE49-F238E27FC236}">
                  <a16:creationId xmlns:a16="http://schemas.microsoft.com/office/drawing/2014/main" id="{92BB1DDF-72A8-47DF-04FF-0F0F71AF73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2147483646 w 23"/>
                <a:gd name="T1" fmla="*/ 2147483646 h 635"/>
                <a:gd name="T2" fmla="*/ 2147483646 w 23"/>
                <a:gd name="T3" fmla="*/ 2147483646 h 635"/>
                <a:gd name="T4" fmla="*/ 2147483646 w 23"/>
                <a:gd name="T5" fmla="*/ 2147483646 h 635"/>
                <a:gd name="T6" fmla="*/ 2147483646 w 23"/>
                <a:gd name="T7" fmla="*/ 2147483646 h 635"/>
                <a:gd name="T8" fmla="*/ 2147483646 w 23"/>
                <a:gd name="T9" fmla="*/ 2147483646 h 635"/>
                <a:gd name="T10" fmla="*/ 2147483646 w 23"/>
                <a:gd name="T11" fmla="*/ 2147483646 h 635"/>
                <a:gd name="T12" fmla="*/ 2147483646 w 23"/>
                <a:gd name="T13" fmla="*/ 0 h 635"/>
                <a:gd name="T14" fmla="*/ 2147483646 w 23"/>
                <a:gd name="T15" fmla="*/ 0 h 635"/>
                <a:gd name="T16" fmla="*/ 2147483646 w 23"/>
                <a:gd name="T17" fmla="*/ 2147483646 h 635"/>
                <a:gd name="T18" fmla="*/ 2147483646 w 23"/>
                <a:gd name="T19" fmla="*/ 2147483646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24" name="Freeform 17">
              <a:extLst>
                <a:ext uri="{FF2B5EF4-FFF2-40B4-BE49-F238E27FC236}">
                  <a16:creationId xmlns:a16="http://schemas.microsoft.com/office/drawing/2014/main" id="{40C00617-8B30-9F13-2A2E-9C222589F8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2147483646 w 17"/>
                <a:gd name="T3" fmla="*/ 2147483646 h 107"/>
                <a:gd name="T4" fmla="*/ 2147483646 w 17"/>
                <a:gd name="T5" fmla="*/ 2147483646 h 107"/>
                <a:gd name="T6" fmla="*/ 2147483646 w 17"/>
                <a:gd name="T7" fmla="*/ 2147483646 h 107"/>
                <a:gd name="T8" fmla="*/ 2147483646 w 17"/>
                <a:gd name="T9" fmla="*/ 2147483646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25" name="Freeform 18">
              <a:extLst>
                <a:ext uri="{FF2B5EF4-FFF2-40B4-BE49-F238E27FC236}">
                  <a16:creationId xmlns:a16="http://schemas.microsoft.com/office/drawing/2014/main" id="{8693A09B-4BE1-096D-DC0A-FCDC963FD1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2147483646 w 41"/>
                <a:gd name="T3" fmla="*/ 2147483646 h 222"/>
                <a:gd name="T4" fmla="*/ 2147483646 w 41"/>
                <a:gd name="T5" fmla="*/ 2147483646 h 222"/>
                <a:gd name="T6" fmla="*/ 2147483646 w 41"/>
                <a:gd name="T7" fmla="*/ 2147483646 h 222"/>
                <a:gd name="T8" fmla="*/ 2147483646 w 41"/>
                <a:gd name="T9" fmla="*/ 2147483646 h 222"/>
                <a:gd name="T10" fmla="*/ 2147483646 w 41"/>
                <a:gd name="T11" fmla="*/ 2147483646 h 222"/>
                <a:gd name="T12" fmla="*/ 2147483646 w 41"/>
                <a:gd name="T13" fmla="*/ 2147483646 h 222"/>
                <a:gd name="T14" fmla="*/ 2147483646 w 41"/>
                <a:gd name="T15" fmla="*/ 2147483646 h 222"/>
                <a:gd name="T16" fmla="*/ 2147483646 w 41"/>
                <a:gd name="T17" fmla="*/ 2147483646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26" name="Freeform 19">
              <a:extLst>
                <a:ext uri="{FF2B5EF4-FFF2-40B4-BE49-F238E27FC236}">
                  <a16:creationId xmlns:a16="http://schemas.microsoft.com/office/drawing/2014/main" id="{32B798D1-3E46-3892-31F2-ED6727040B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2147483646 w 450"/>
                <a:gd name="T1" fmla="*/ 2147483646 h 878"/>
                <a:gd name="T2" fmla="*/ 2147483646 w 450"/>
                <a:gd name="T3" fmla="*/ 2147483646 h 878"/>
                <a:gd name="T4" fmla="*/ 2147483646 w 450"/>
                <a:gd name="T5" fmla="*/ 2147483646 h 878"/>
                <a:gd name="T6" fmla="*/ 2147483646 w 450"/>
                <a:gd name="T7" fmla="*/ 2147483646 h 878"/>
                <a:gd name="T8" fmla="*/ 2147483646 w 450"/>
                <a:gd name="T9" fmla="*/ 2147483646 h 878"/>
                <a:gd name="T10" fmla="*/ 2147483646 w 450"/>
                <a:gd name="T11" fmla="*/ 2147483646 h 878"/>
                <a:gd name="T12" fmla="*/ 2147483646 w 450"/>
                <a:gd name="T13" fmla="*/ 2147483646 h 878"/>
                <a:gd name="T14" fmla="*/ 2147483646 w 450"/>
                <a:gd name="T15" fmla="*/ 0 h 878"/>
                <a:gd name="T16" fmla="*/ 2147483646 w 450"/>
                <a:gd name="T17" fmla="*/ 2147483646 h 878"/>
                <a:gd name="T18" fmla="*/ 2147483646 w 450"/>
                <a:gd name="T19" fmla="*/ 2147483646 h 878"/>
                <a:gd name="T20" fmla="*/ 2147483646 w 450"/>
                <a:gd name="T21" fmla="*/ 2147483646 h 878"/>
                <a:gd name="T22" fmla="*/ 2147483646 w 450"/>
                <a:gd name="T23" fmla="*/ 2147483646 h 878"/>
                <a:gd name="T24" fmla="*/ 2147483646 w 450"/>
                <a:gd name="T25" fmla="*/ 2147483646 h 878"/>
                <a:gd name="T26" fmla="*/ 0 w 450"/>
                <a:gd name="T27" fmla="*/ 2147483646 h 878"/>
                <a:gd name="T28" fmla="*/ 0 w 450"/>
                <a:gd name="T29" fmla="*/ 2147483646 h 878"/>
                <a:gd name="T30" fmla="*/ 2147483646 w 450"/>
                <a:gd name="T31" fmla="*/ 2147483646 h 878"/>
                <a:gd name="T32" fmla="*/ 2147483646 w 450"/>
                <a:gd name="T33" fmla="*/ 2147483646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27" name="Freeform 20">
              <a:extLst>
                <a:ext uri="{FF2B5EF4-FFF2-40B4-BE49-F238E27FC236}">
                  <a16:creationId xmlns:a16="http://schemas.microsoft.com/office/drawing/2014/main" id="{2B77029A-1EBE-77EA-E892-74CF6A2E7B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2147483646 w 35"/>
                <a:gd name="T3" fmla="*/ 2147483646 h 73"/>
                <a:gd name="T4" fmla="*/ 2147483646 w 35"/>
                <a:gd name="T5" fmla="*/ 2147483646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28" name="Freeform 21">
              <a:extLst>
                <a:ext uri="{FF2B5EF4-FFF2-40B4-BE49-F238E27FC236}">
                  <a16:creationId xmlns:a16="http://schemas.microsoft.com/office/drawing/2014/main" id="{4F834C92-FF5E-F272-F22E-C3B1451298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2147483646 w 8"/>
                <a:gd name="T1" fmla="*/ 2147483646 h 48"/>
                <a:gd name="T2" fmla="*/ 2147483646 w 8"/>
                <a:gd name="T3" fmla="*/ 2147483646 h 48"/>
                <a:gd name="T4" fmla="*/ 2147483646 w 8"/>
                <a:gd name="T5" fmla="*/ 2147483646 h 48"/>
                <a:gd name="T6" fmla="*/ 2147483646 w 8"/>
                <a:gd name="T7" fmla="*/ 0 h 48"/>
                <a:gd name="T8" fmla="*/ 0 w 8"/>
                <a:gd name="T9" fmla="*/ 2147483646 h 48"/>
                <a:gd name="T10" fmla="*/ 2147483646 w 8"/>
                <a:gd name="T11" fmla="*/ 2147483646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29" name="Freeform 22">
              <a:extLst>
                <a:ext uri="{FF2B5EF4-FFF2-40B4-BE49-F238E27FC236}">
                  <a16:creationId xmlns:a16="http://schemas.microsoft.com/office/drawing/2014/main" id="{ACEB1C06-681B-FC1C-3D62-F6288C43B5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2147483646 w 52"/>
                <a:gd name="T1" fmla="*/ 2147483646 h 135"/>
                <a:gd name="T2" fmla="*/ 0 w 52"/>
                <a:gd name="T3" fmla="*/ 0 h 135"/>
                <a:gd name="T4" fmla="*/ 2147483646 w 52"/>
                <a:gd name="T5" fmla="*/ 2147483646 h 135"/>
                <a:gd name="T6" fmla="*/ 2147483646 w 52"/>
                <a:gd name="T7" fmla="*/ 2147483646 h 135"/>
                <a:gd name="T8" fmla="*/ 2147483646 w 52"/>
                <a:gd name="T9" fmla="*/ 2147483646 h 135"/>
                <a:gd name="T10" fmla="*/ 2147483646 w 52"/>
                <a:gd name="T11" fmla="*/ 2147483646 h 135"/>
                <a:gd name="T12" fmla="*/ 2147483646 w 52"/>
                <a:gd name="T13" fmla="*/ 2147483646 h 135"/>
                <a:gd name="T14" fmla="*/ 2147483646 w 52"/>
                <a:gd name="T15" fmla="*/ 2147483646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099" name="Group 9">
            <a:extLst>
              <a:ext uri="{FF2B5EF4-FFF2-40B4-BE49-F238E27FC236}">
                <a16:creationId xmlns:a16="http://schemas.microsoft.com/office/drawing/2014/main" id="{571ECBCF-79B1-CAE6-DEF8-206643405AC5}"/>
              </a:ext>
            </a:extLst>
          </p:cNvPr>
          <p:cNvGrpSpPr>
            <a:grpSpLocks/>
          </p:cNvGrpSpPr>
          <p:nvPr/>
        </p:nvGrpSpPr>
        <p:grpSpPr bwMode="auto">
          <a:xfrm>
            <a:off x="20638" y="0"/>
            <a:ext cx="1766887" cy="6853238"/>
            <a:chOff x="6627813" y="194833"/>
            <a:chExt cx="1952625" cy="5678918"/>
          </a:xfrm>
        </p:grpSpPr>
        <p:sp>
          <p:nvSpPr>
            <p:cNvPr id="4106" name="Freeform 27">
              <a:extLst>
                <a:ext uri="{FF2B5EF4-FFF2-40B4-BE49-F238E27FC236}">
                  <a16:creationId xmlns:a16="http://schemas.microsoft.com/office/drawing/2014/main" id="{34FE7B05-1178-75E5-2B3A-E86A3171C7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>
                <a:gd name="T0" fmla="*/ 2147483646 w 103"/>
                <a:gd name="T1" fmla="*/ 2147483646 h 920"/>
                <a:gd name="T2" fmla="*/ 2147483646 w 103"/>
                <a:gd name="T3" fmla="*/ 2147483646 h 920"/>
                <a:gd name="T4" fmla="*/ 2147483646 w 103"/>
                <a:gd name="T5" fmla="*/ 2147483646 h 920"/>
                <a:gd name="T6" fmla="*/ 2147483646 w 103"/>
                <a:gd name="T7" fmla="*/ 2147483646 h 920"/>
                <a:gd name="T8" fmla="*/ 2147483646 w 103"/>
                <a:gd name="T9" fmla="*/ 2147483646 h 920"/>
                <a:gd name="T10" fmla="*/ 2147483646 w 103"/>
                <a:gd name="T11" fmla="*/ 2147483646 h 920"/>
                <a:gd name="T12" fmla="*/ 2147483646 w 103"/>
                <a:gd name="T13" fmla="*/ 2147483646 h 920"/>
                <a:gd name="T14" fmla="*/ 2147483646 w 103"/>
                <a:gd name="T15" fmla="*/ 2147483646 h 920"/>
                <a:gd name="T16" fmla="*/ 2147483646 w 103"/>
                <a:gd name="T17" fmla="*/ 2147483646 h 920"/>
                <a:gd name="T18" fmla="*/ 2147483646 w 103"/>
                <a:gd name="T19" fmla="*/ 2147483646 h 920"/>
                <a:gd name="T20" fmla="*/ 2147483646 w 103"/>
                <a:gd name="T21" fmla="*/ 2147483646 h 920"/>
                <a:gd name="T22" fmla="*/ 2147483646 w 103"/>
                <a:gd name="T23" fmla="*/ 0 h 920"/>
                <a:gd name="T24" fmla="*/ 0 w 103"/>
                <a:gd name="T25" fmla="*/ 0 h 920"/>
                <a:gd name="T26" fmla="*/ 2147483646 w 103"/>
                <a:gd name="T27" fmla="*/ 2147483646 h 920"/>
                <a:gd name="T28" fmla="*/ 2147483646 w 103"/>
                <a:gd name="T29" fmla="*/ 2147483646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07" name="Freeform 28">
              <a:extLst>
                <a:ext uri="{FF2B5EF4-FFF2-40B4-BE49-F238E27FC236}">
                  <a16:creationId xmlns:a16="http://schemas.microsoft.com/office/drawing/2014/main" id="{DB41F25B-035F-F46F-E3DF-31ACF0BFCA1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2147483646 w 88"/>
                <a:gd name="T1" fmla="*/ 2147483646 h 330"/>
                <a:gd name="T2" fmla="*/ 2147483646 w 88"/>
                <a:gd name="T3" fmla="*/ 2147483646 h 330"/>
                <a:gd name="T4" fmla="*/ 2147483646 w 88"/>
                <a:gd name="T5" fmla="*/ 2147483646 h 330"/>
                <a:gd name="T6" fmla="*/ 2147483646 w 88"/>
                <a:gd name="T7" fmla="*/ 2147483646 h 330"/>
                <a:gd name="T8" fmla="*/ 2147483646 w 88"/>
                <a:gd name="T9" fmla="*/ 2147483646 h 330"/>
                <a:gd name="T10" fmla="*/ 0 w 88"/>
                <a:gd name="T11" fmla="*/ 0 h 330"/>
                <a:gd name="T12" fmla="*/ 2147483646 w 88"/>
                <a:gd name="T13" fmla="*/ 2147483646 h 330"/>
                <a:gd name="T14" fmla="*/ 2147483646 w 88"/>
                <a:gd name="T15" fmla="*/ 2147483646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08" name="Freeform 29">
              <a:extLst>
                <a:ext uri="{FF2B5EF4-FFF2-40B4-BE49-F238E27FC236}">
                  <a16:creationId xmlns:a16="http://schemas.microsoft.com/office/drawing/2014/main" id="{6112119F-0C9F-2EB9-D12D-A7B5958008D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2147483646 w 90"/>
                <a:gd name="T1" fmla="*/ 2147483646 h 207"/>
                <a:gd name="T2" fmla="*/ 0 w 90"/>
                <a:gd name="T3" fmla="*/ 0 h 207"/>
                <a:gd name="T4" fmla="*/ 2147483646 w 90"/>
                <a:gd name="T5" fmla="*/ 2147483646 h 207"/>
                <a:gd name="T6" fmla="*/ 2147483646 w 90"/>
                <a:gd name="T7" fmla="*/ 2147483646 h 207"/>
                <a:gd name="T8" fmla="*/ 2147483646 w 90"/>
                <a:gd name="T9" fmla="*/ 2147483646 h 207"/>
                <a:gd name="T10" fmla="*/ 2147483646 w 90"/>
                <a:gd name="T11" fmla="*/ 2147483646 h 207"/>
                <a:gd name="T12" fmla="*/ 2147483646 w 90"/>
                <a:gd name="T13" fmla="*/ 2147483646 h 207"/>
                <a:gd name="T14" fmla="*/ 2147483646 w 90"/>
                <a:gd name="T15" fmla="*/ 2147483646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09" name="Freeform 30">
              <a:extLst>
                <a:ext uri="{FF2B5EF4-FFF2-40B4-BE49-F238E27FC236}">
                  <a16:creationId xmlns:a16="http://schemas.microsoft.com/office/drawing/2014/main" id="{58117609-E3EA-2EB9-878B-7989EFADF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2147483646 w 115"/>
                <a:gd name="T1" fmla="*/ 2147483646 h 467"/>
                <a:gd name="T2" fmla="*/ 2147483646 w 115"/>
                <a:gd name="T3" fmla="*/ 2147483646 h 467"/>
                <a:gd name="T4" fmla="*/ 2147483646 w 115"/>
                <a:gd name="T5" fmla="*/ 2147483646 h 467"/>
                <a:gd name="T6" fmla="*/ 2147483646 w 115"/>
                <a:gd name="T7" fmla="*/ 2147483646 h 467"/>
                <a:gd name="T8" fmla="*/ 0 w 115"/>
                <a:gd name="T9" fmla="*/ 0 h 467"/>
                <a:gd name="T10" fmla="*/ 2147483646 w 115"/>
                <a:gd name="T11" fmla="*/ 2147483646 h 467"/>
                <a:gd name="T12" fmla="*/ 2147483646 w 115"/>
                <a:gd name="T13" fmla="*/ 2147483646 h 467"/>
                <a:gd name="T14" fmla="*/ 2147483646 w 115"/>
                <a:gd name="T15" fmla="*/ 2147483646 h 467"/>
                <a:gd name="T16" fmla="*/ 2147483646 w 115"/>
                <a:gd name="T17" fmla="*/ 2147483646 h 467"/>
                <a:gd name="T18" fmla="*/ 2147483646 w 115"/>
                <a:gd name="T19" fmla="*/ 2147483646 h 467"/>
                <a:gd name="T20" fmla="*/ 2147483646 w 115"/>
                <a:gd name="T21" fmla="*/ 2147483646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10" name="Freeform 31">
              <a:extLst>
                <a:ext uri="{FF2B5EF4-FFF2-40B4-BE49-F238E27FC236}">
                  <a16:creationId xmlns:a16="http://schemas.microsoft.com/office/drawing/2014/main" id="{D716314A-63BE-DC21-7F7A-CB30C1C06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2147483646 w 36"/>
                <a:gd name="T1" fmla="*/ 2147483646 h 633"/>
                <a:gd name="T2" fmla="*/ 2147483646 w 36"/>
                <a:gd name="T3" fmla="*/ 2147483646 h 633"/>
                <a:gd name="T4" fmla="*/ 2147483646 w 36"/>
                <a:gd name="T5" fmla="*/ 2147483646 h 633"/>
                <a:gd name="T6" fmla="*/ 2147483646 w 36"/>
                <a:gd name="T7" fmla="*/ 2147483646 h 633"/>
                <a:gd name="T8" fmla="*/ 2147483646 w 36"/>
                <a:gd name="T9" fmla="*/ 2147483646 h 633"/>
                <a:gd name="T10" fmla="*/ 2147483646 w 36"/>
                <a:gd name="T11" fmla="*/ 0 h 633"/>
                <a:gd name="T12" fmla="*/ 2147483646 w 36"/>
                <a:gd name="T13" fmla="*/ 0 h 633"/>
                <a:gd name="T14" fmla="*/ 2147483646 w 36"/>
                <a:gd name="T15" fmla="*/ 2147483646 h 633"/>
                <a:gd name="T16" fmla="*/ 2147483646 w 36"/>
                <a:gd name="T17" fmla="*/ 2147483646 h 633"/>
                <a:gd name="T18" fmla="*/ 2147483646 w 36"/>
                <a:gd name="T19" fmla="*/ 2147483646 h 633"/>
                <a:gd name="T20" fmla="*/ 2147483646 w 36"/>
                <a:gd name="T21" fmla="*/ 2147483646 h 633"/>
                <a:gd name="T22" fmla="*/ 2147483646 w 36"/>
                <a:gd name="T23" fmla="*/ 2147483646 h 633"/>
                <a:gd name="T24" fmla="*/ 2147483646 w 36"/>
                <a:gd name="T25" fmla="*/ 2147483646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11" name="Freeform 32">
              <a:extLst>
                <a:ext uri="{FF2B5EF4-FFF2-40B4-BE49-F238E27FC236}">
                  <a16:creationId xmlns:a16="http://schemas.microsoft.com/office/drawing/2014/main" id="{3621784D-6439-CF4E-36C3-D2F6BA3B6A1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2147483646 w 28"/>
                <a:gd name="T1" fmla="*/ 2147483646 h 59"/>
                <a:gd name="T2" fmla="*/ 2147483646 w 28"/>
                <a:gd name="T3" fmla="*/ 2147483646 h 59"/>
                <a:gd name="T4" fmla="*/ 0 w 28"/>
                <a:gd name="T5" fmla="*/ 0 h 59"/>
                <a:gd name="T6" fmla="*/ 2147483646 w 28"/>
                <a:gd name="T7" fmla="*/ 2147483646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12" name="Freeform 33">
              <a:extLst>
                <a:ext uri="{FF2B5EF4-FFF2-40B4-BE49-F238E27FC236}">
                  <a16:creationId xmlns:a16="http://schemas.microsoft.com/office/drawing/2014/main" id="{D08EA6B7-41EF-E761-2FB5-4973648B6A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2147483646 w 17"/>
                <a:gd name="T1" fmla="*/ 2147483646 h 107"/>
                <a:gd name="T2" fmla="*/ 2147483646 w 17"/>
                <a:gd name="T3" fmla="*/ 2147483646 h 107"/>
                <a:gd name="T4" fmla="*/ 2147483646 w 17"/>
                <a:gd name="T5" fmla="*/ 2147483646 h 107"/>
                <a:gd name="T6" fmla="*/ 2147483646 w 17"/>
                <a:gd name="T7" fmla="*/ 2147483646 h 107"/>
                <a:gd name="T8" fmla="*/ 0 w 17"/>
                <a:gd name="T9" fmla="*/ 0 h 107"/>
                <a:gd name="T10" fmla="*/ 0 w 17"/>
                <a:gd name="T11" fmla="*/ 2147483646 h 107"/>
                <a:gd name="T12" fmla="*/ 2147483646 w 17"/>
                <a:gd name="T13" fmla="*/ 2147483646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13" name="Freeform 34">
              <a:extLst>
                <a:ext uri="{FF2B5EF4-FFF2-40B4-BE49-F238E27FC236}">
                  <a16:creationId xmlns:a16="http://schemas.microsoft.com/office/drawing/2014/main" id="{A11D9F93-1DEA-01C1-A84D-AA6B710AAE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2147483646 w 294"/>
                <a:gd name="T1" fmla="*/ 2147483646 h 568"/>
                <a:gd name="T2" fmla="*/ 2147483646 w 294"/>
                <a:gd name="T3" fmla="*/ 2147483646 h 568"/>
                <a:gd name="T4" fmla="*/ 2147483646 w 294"/>
                <a:gd name="T5" fmla="*/ 2147483646 h 568"/>
                <a:gd name="T6" fmla="*/ 2147483646 w 294"/>
                <a:gd name="T7" fmla="*/ 2147483646 h 568"/>
                <a:gd name="T8" fmla="*/ 2147483646 w 294"/>
                <a:gd name="T9" fmla="*/ 2147483646 h 568"/>
                <a:gd name="T10" fmla="*/ 2147483646 w 294"/>
                <a:gd name="T11" fmla="*/ 2147483646 h 568"/>
                <a:gd name="T12" fmla="*/ 2147483646 w 294"/>
                <a:gd name="T13" fmla="*/ 0 h 568"/>
                <a:gd name="T14" fmla="*/ 2147483646 w 294"/>
                <a:gd name="T15" fmla="*/ 0 h 568"/>
                <a:gd name="T16" fmla="*/ 2147483646 w 294"/>
                <a:gd name="T17" fmla="*/ 2147483646 h 568"/>
                <a:gd name="T18" fmla="*/ 2147483646 w 294"/>
                <a:gd name="T19" fmla="*/ 2147483646 h 568"/>
                <a:gd name="T20" fmla="*/ 2147483646 w 294"/>
                <a:gd name="T21" fmla="*/ 2147483646 h 568"/>
                <a:gd name="T22" fmla="*/ 2147483646 w 294"/>
                <a:gd name="T23" fmla="*/ 2147483646 h 568"/>
                <a:gd name="T24" fmla="*/ 2147483646 w 294"/>
                <a:gd name="T25" fmla="*/ 2147483646 h 568"/>
                <a:gd name="T26" fmla="*/ 0 w 294"/>
                <a:gd name="T27" fmla="*/ 2147483646 h 568"/>
                <a:gd name="T28" fmla="*/ 2147483646 w 294"/>
                <a:gd name="T29" fmla="*/ 2147483646 h 568"/>
                <a:gd name="T30" fmla="*/ 2147483646 w 294"/>
                <a:gd name="T31" fmla="*/ 2147483646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14" name="Freeform 35">
              <a:extLst>
                <a:ext uri="{FF2B5EF4-FFF2-40B4-BE49-F238E27FC236}">
                  <a16:creationId xmlns:a16="http://schemas.microsoft.com/office/drawing/2014/main" id="{4979B2B6-0481-076C-6A0D-AD6BF09C8DD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2147483646 w 25"/>
                <a:gd name="T3" fmla="*/ 2147483646 h 53"/>
                <a:gd name="T4" fmla="*/ 2147483646 w 25"/>
                <a:gd name="T5" fmla="*/ 2147483646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15" name="Freeform 36">
              <a:extLst>
                <a:ext uri="{FF2B5EF4-FFF2-40B4-BE49-F238E27FC236}">
                  <a16:creationId xmlns:a16="http://schemas.microsoft.com/office/drawing/2014/main" id="{E2F94724-29F0-38C9-7277-D12C889981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2147483646 w 29"/>
                <a:gd name="T3" fmla="*/ 2147483646 h 141"/>
                <a:gd name="T4" fmla="*/ 2147483646 w 29"/>
                <a:gd name="T5" fmla="*/ 2147483646 h 141"/>
                <a:gd name="T6" fmla="*/ 2147483646 w 29"/>
                <a:gd name="T7" fmla="*/ 2147483646 h 141"/>
                <a:gd name="T8" fmla="*/ 2147483646 w 29"/>
                <a:gd name="T9" fmla="*/ 2147483646 h 141"/>
                <a:gd name="T10" fmla="*/ 2147483646 w 29"/>
                <a:gd name="T11" fmla="*/ 2147483646 h 141"/>
                <a:gd name="T12" fmla="*/ 2147483646 w 29"/>
                <a:gd name="T13" fmla="*/ 2147483646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16" name="Freeform 37">
              <a:extLst>
                <a:ext uri="{FF2B5EF4-FFF2-40B4-BE49-F238E27FC236}">
                  <a16:creationId xmlns:a16="http://schemas.microsoft.com/office/drawing/2014/main" id="{4FDC053F-AF67-E76B-454F-0042DF647FB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2147483646 h 48"/>
                <a:gd name="T2" fmla="*/ 2147483646 w 8"/>
                <a:gd name="T3" fmla="*/ 2147483646 h 48"/>
                <a:gd name="T4" fmla="*/ 2147483646 w 8"/>
                <a:gd name="T5" fmla="*/ 2147483646 h 48"/>
                <a:gd name="T6" fmla="*/ 2147483646 w 8"/>
                <a:gd name="T7" fmla="*/ 2147483646 h 48"/>
                <a:gd name="T8" fmla="*/ 0 w 8"/>
                <a:gd name="T9" fmla="*/ 0 h 48"/>
                <a:gd name="T10" fmla="*/ 0 w 8"/>
                <a:gd name="T11" fmla="*/ 2147483646 h 48"/>
                <a:gd name="T12" fmla="*/ 0 w 8"/>
                <a:gd name="T13" fmla="*/ 2147483646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17" name="Freeform 38">
              <a:extLst>
                <a:ext uri="{FF2B5EF4-FFF2-40B4-BE49-F238E27FC236}">
                  <a16:creationId xmlns:a16="http://schemas.microsoft.com/office/drawing/2014/main" id="{67A460C7-E647-3FF5-9D8A-FFF7EF536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2147483646 w 44"/>
                <a:gd name="T1" fmla="*/ 2147483646 h 111"/>
                <a:gd name="T2" fmla="*/ 0 w 44"/>
                <a:gd name="T3" fmla="*/ 0 h 111"/>
                <a:gd name="T4" fmla="*/ 2147483646 w 44"/>
                <a:gd name="T5" fmla="*/ 2147483646 h 111"/>
                <a:gd name="T6" fmla="*/ 2147483646 w 44"/>
                <a:gd name="T7" fmla="*/ 2147483646 h 111"/>
                <a:gd name="T8" fmla="*/ 2147483646 w 44"/>
                <a:gd name="T9" fmla="*/ 2147483646 h 111"/>
                <a:gd name="T10" fmla="*/ 2147483646 w 44"/>
                <a:gd name="T11" fmla="*/ 2147483646 h 111"/>
                <a:gd name="T12" fmla="*/ 2147483646 w 44"/>
                <a:gd name="T13" fmla="*/ 2147483646 h 111"/>
                <a:gd name="T14" fmla="*/ 2147483646 w 44"/>
                <a:gd name="T15" fmla="*/ 2147483646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3963412D-7A78-100C-8228-59A90FEA87D0}"/>
              </a:ext>
            </a:extLst>
          </p:cNvPr>
          <p:cNvSpPr/>
          <p:nvPr/>
        </p:nvSpPr>
        <p:spPr>
          <a:xfrm>
            <a:off x="0" y="0"/>
            <a:ext cx="1365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01" name="Title Placeholder 1">
            <a:extLst>
              <a:ext uri="{FF2B5EF4-FFF2-40B4-BE49-F238E27FC236}">
                <a16:creationId xmlns:a16="http://schemas.microsoft.com/office/drawing/2014/main" id="{5FC78ACD-DB7A-CD17-4E8A-A336239EC9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44688" y="623888"/>
            <a:ext cx="6683375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título Mestre</a:t>
            </a:r>
            <a:endParaRPr lang="en-US" altLang="pt-BR"/>
          </a:p>
        </p:txBody>
      </p:sp>
      <p:sp>
        <p:nvSpPr>
          <p:cNvPr id="4102" name="Text Placeholder 2">
            <a:extLst>
              <a:ext uri="{FF2B5EF4-FFF2-40B4-BE49-F238E27FC236}">
                <a16:creationId xmlns:a16="http://schemas.microsoft.com/office/drawing/2014/main" id="{87B1DF9E-58E0-1B19-5E0B-C155CDDF8C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941513" y="2133600"/>
            <a:ext cx="668655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Editar estilos de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  <a:endParaRPr lang="en-US" alt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A756D6-0122-DD98-EADE-A4898EF504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70813" y="6130925"/>
            <a:ext cx="860425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ECCF3A8-384C-44E0-8F65-2E8A169237EB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9CA92A-A3D3-EC88-7D88-964B718B75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41513" y="6135688"/>
            <a:ext cx="571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2739D-3CF5-3DFA-F895-38645A2873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398463" y="787400"/>
            <a:ext cx="5857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5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D63664E8-7C46-47E2-847A-6195B91C98A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49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</p:sldLayoutIdLst>
  <p:txStyles>
    <p:titleStyle>
      <a:lvl1pPr algn="l" defTabSz="342900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rgbClr val="262626"/>
          </a:solidFill>
          <a:latin typeface="Century Gothic" panose="020B0502020202020204" pitchFamily="34" charset="0"/>
        </a:defRPr>
      </a:lvl2pPr>
      <a:lvl3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rgbClr val="262626"/>
          </a:solidFill>
          <a:latin typeface="Century Gothic" panose="020B0502020202020204" pitchFamily="34" charset="0"/>
        </a:defRPr>
      </a:lvl3pPr>
      <a:lvl4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rgbClr val="262626"/>
          </a:solidFill>
          <a:latin typeface="Century Gothic" panose="020B0502020202020204" pitchFamily="34" charset="0"/>
        </a:defRPr>
      </a:lvl4pPr>
      <a:lvl5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rgbClr val="262626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300" kern="1200">
          <a:solidFill>
            <a:srgbClr val="404040"/>
          </a:solidFill>
          <a:latin typeface="+mn-lt"/>
          <a:ea typeface="+mn-ea"/>
          <a:cs typeface="+mn-cs"/>
        </a:defRPr>
      </a:lvl1pPr>
      <a:lvl2pPr marL="557213" indent="-214313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2pPr>
      <a:lvl3pPr marL="857250" indent="-171450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000" kern="1200">
          <a:solidFill>
            <a:srgbClr val="404040"/>
          </a:solidFill>
          <a:latin typeface="+mn-lt"/>
          <a:ea typeface="+mn-ea"/>
          <a:cs typeface="+mn-cs"/>
        </a:defRPr>
      </a:lvl3pPr>
      <a:lvl4pPr marL="1200150" indent="-171450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900" kern="1200">
          <a:solidFill>
            <a:srgbClr val="404040"/>
          </a:solidFill>
          <a:latin typeface="+mn-lt"/>
          <a:ea typeface="+mn-ea"/>
          <a:cs typeface="+mn-cs"/>
        </a:defRPr>
      </a:lvl4pPr>
      <a:lvl5pPr marL="1543050" indent="-171450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900" kern="1200">
          <a:solidFill>
            <a:srgbClr val="404040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2">
            <a:extLst>
              <a:ext uri="{FF2B5EF4-FFF2-40B4-BE49-F238E27FC236}">
                <a16:creationId xmlns:a16="http://schemas.microsoft.com/office/drawing/2014/main" id="{17265509-DADD-E9CC-6EFB-D25B19217564}"/>
              </a:ext>
            </a:extLst>
          </p:cNvPr>
          <p:cNvGrpSpPr>
            <a:grpSpLocks/>
          </p:cNvGrpSpPr>
          <p:nvPr/>
        </p:nvGrpSpPr>
        <p:grpSpPr bwMode="auto">
          <a:xfrm>
            <a:off x="0" y="228600"/>
            <a:ext cx="2138363" cy="6638925"/>
            <a:chOff x="2487613" y="285750"/>
            <a:chExt cx="2428875" cy="5654676"/>
          </a:xfrm>
        </p:grpSpPr>
        <p:sp>
          <p:nvSpPr>
            <p:cNvPr id="6166" name="Freeform 11">
              <a:extLst>
                <a:ext uri="{FF2B5EF4-FFF2-40B4-BE49-F238E27FC236}">
                  <a16:creationId xmlns:a16="http://schemas.microsoft.com/office/drawing/2014/main" id="{16DFDA77-54E3-DDD7-8BED-A63F16E99F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334035256 w 22"/>
                <a:gd name="T1" fmla="*/ 2092026176 h 136"/>
                <a:gd name="T2" fmla="*/ 258117975 w 22"/>
                <a:gd name="T3" fmla="*/ 1230604787 h 136"/>
                <a:gd name="T4" fmla="*/ 0 w 22"/>
                <a:gd name="T5" fmla="*/ 0 h 136"/>
                <a:gd name="T6" fmla="*/ 0 w 22"/>
                <a:gd name="T7" fmla="*/ 538388859 h 136"/>
                <a:gd name="T8" fmla="*/ 303669123 w 22"/>
                <a:gd name="T9" fmla="*/ 1907434478 h 136"/>
                <a:gd name="T10" fmla="*/ 334035256 w 22"/>
                <a:gd name="T11" fmla="*/ 2092026176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67" name="Freeform 12">
              <a:extLst>
                <a:ext uri="{FF2B5EF4-FFF2-40B4-BE49-F238E27FC236}">
                  <a16:creationId xmlns:a16="http://schemas.microsoft.com/office/drawing/2014/main" id="{BA30DD4F-CBDE-233A-0363-2B07FFEAE3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1331463414 w 140"/>
                <a:gd name="T1" fmla="*/ 2147483646 h 504"/>
                <a:gd name="T2" fmla="*/ 2147483646 w 140"/>
                <a:gd name="T3" fmla="*/ 2147483646 h 504"/>
                <a:gd name="T4" fmla="*/ 2147483646 w 140"/>
                <a:gd name="T5" fmla="*/ 2147483646 h 504"/>
                <a:gd name="T6" fmla="*/ 1470804210 w 140"/>
                <a:gd name="T7" fmla="*/ 2147483646 h 504"/>
                <a:gd name="T8" fmla="*/ 0 w 140"/>
                <a:gd name="T9" fmla="*/ 0 h 504"/>
                <a:gd name="T10" fmla="*/ 92891241 w 140"/>
                <a:gd name="T11" fmla="*/ 939577574 h 504"/>
                <a:gd name="T12" fmla="*/ 1331463414 w 140"/>
                <a:gd name="T13" fmla="*/ 2147483646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68" name="Freeform 13">
              <a:extLst>
                <a:ext uri="{FF2B5EF4-FFF2-40B4-BE49-F238E27FC236}">
                  <a16:creationId xmlns:a16="http://schemas.microsoft.com/office/drawing/2014/main" id="{634CDB8B-C0E7-E002-DA0A-B884B9AD4A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123725864 w 132"/>
                <a:gd name="T1" fmla="*/ 339357040 h 308"/>
                <a:gd name="T2" fmla="*/ 0 w 132"/>
                <a:gd name="T3" fmla="*/ 0 h 308"/>
                <a:gd name="T4" fmla="*/ 0 w 132"/>
                <a:gd name="T5" fmla="*/ 447336244 h 308"/>
                <a:gd name="T6" fmla="*/ 1051683611 w 132"/>
                <a:gd name="T7" fmla="*/ 2147483646 h 308"/>
                <a:gd name="T8" fmla="*/ 1902309252 w 132"/>
                <a:gd name="T9" fmla="*/ 2147483646 h 308"/>
                <a:gd name="T10" fmla="*/ 2041502324 w 132"/>
                <a:gd name="T11" fmla="*/ 2147483646 h 308"/>
                <a:gd name="T12" fmla="*/ 1190876683 w 132"/>
                <a:gd name="T13" fmla="*/ 2147483646 h 308"/>
                <a:gd name="T14" fmla="*/ 123725864 w 132"/>
                <a:gd name="T15" fmla="*/ 339357040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69" name="Freeform 14">
              <a:extLst>
                <a:ext uri="{FF2B5EF4-FFF2-40B4-BE49-F238E27FC236}">
                  <a16:creationId xmlns:a16="http://schemas.microsoft.com/office/drawing/2014/main" id="{E3D450A8-09AE-085E-25BB-AA03863E12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436271086 w 37"/>
                <a:gd name="T1" fmla="*/ 1213028493 h 79"/>
                <a:gd name="T2" fmla="*/ 576502770 w 37"/>
                <a:gd name="T3" fmla="*/ 1213028493 h 79"/>
                <a:gd name="T4" fmla="*/ 0 w 37"/>
                <a:gd name="T5" fmla="*/ 0 h 79"/>
                <a:gd name="T6" fmla="*/ 436271086 w 37"/>
                <a:gd name="T7" fmla="*/ 1213028493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70" name="Freeform 15">
              <a:extLst>
                <a:ext uri="{FF2B5EF4-FFF2-40B4-BE49-F238E27FC236}">
                  <a16:creationId xmlns:a16="http://schemas.microsoft.com/office/drawing/2014/main" id="{FD34966A-39CF-C3A0-983A-12416E7685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2147483646 w 178"/>
                <a:gd name="T1" fmla="*/ 2147483646 h 722"/>
                <a:gd name="T2" fmla="*/ 1794416005 w 178"/>
                <a:gd name="T3" fmla="*/ 2147483646 h 722"/>
                <a:gd name="T4" fmla="*/ 618763733 w 178"/>
                <a:gd name="T5" fmla="*/ 2147483646 h 722"/>
                <a:gd name="T6" fmla="*/ 185629513 w 178"/>
                <a:gd name="T7" fmla="*/ 786478582 h 722"/>
                <a:gd name="T8" fmla="*/ 0 w 178"/>
                <a:gd name="T9" fmla="*/ 0 h 722"/>
                <a:gd name="T10" fmla="*/ 510482144 w 178"/>
                <a:gd name="T11" fmla="*/ 2147483646 h 722"/>
                <a:gd name="T12" fmla="*/ 1655192887 w 178"/>
                <a:gd name="T13" fmla="*/ 2147483646 h 722"/>
                <a:gd name="T14" fmla="*/ 2147483646 w 178"/>
                <a:gd name="T15" fmla="*/ 2147483646 h 722"/>
                <a:gd name="T16" fmla="*/ 2147483646 w 178"/>
                <a:gd name="T17" fmla="*/ 2147483646 h 722"/>
                <a:gd name="T18" fmla="*/ 2147483646 w 178"/>
                <a:gd name="T19" fmla="*/ 2147483646 h 722"/>
                <a:gd name="T20" fmla="*/ 2147483646 w 178"/>
                <a:gd name="T21" fmla="*/ 2147483646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71" name="Freeform 16">
              <a:extLst>
                <a:ext uri="{FF2B5EF4-FFF2-40B4-BE49-F238E27FC236}">
                  <a16:creationId xmlns:a16="http://schemas.microsoft.com/office/drawing/2014/main" id="{45E3E24E-351F-EE38-8E66-5DBA167D60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170263008 w 23"/>
                <a:gd name="T1" fmla="*/ 2147483646 h 635"/>
                <a:gd name="T2" fmla="*/ 185740390 w 23"/>
                <a:gd name="T3" fmla="*/ 2147483646 h 635"/>
                <a:gd name="T4" fmla="*/ 340526015 w 23"/>
                <a:gd name="T5" fmla="*/ 2147483646 h 635"/>
                <a:gd name="T6" fmla="*/ 356003398 w 23"/>
                <a:gd name="T7" fmla="*/ 2147483646 h 635"/>
                <a:gd name="T8" fmla="*/ 263131235 w 23"/>
                <a:gd name="T9" fmla="*/ 2147483646 h 635"/>
                <a:gd name="T10" fmla="*/ 77390846 w 23"/>
                <a:gd name="T11" fmla="*/ 2147483646 h 635"/>
                <a:gd name="T12" fmla="*/ 232176471 w 23"/>
                <a:gd name="T13" fmla="*/ 0 h 635"/>
                <a:gd name="T14" fmla="*/ 185740390 w 23"/>
                <a:gd name="T15" fmla="*/ 0 h 635"/>
                <a:gd name="T16" fmla="*/ 15477382 w 23"/>
                <a:gd name="T17" fmla="*/ 2147483646 h 635"/>
                <a:gd name="T18" fmla="*/ 170263008 w 23"/>
                <a:gd name="T19" fmla="*/ 2147483646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72" name="Freeform 17">
              <a:extLst>
                <a:ext uri="{FF2B5EF4-FFF2-40B4-BE49-F238E27FC236}">
                  <a16:creationId xmlns:a16="http://schemas.microsoft.com/office/drawing/2014/main" id="{FF6FB1D9-5BC5-CC02-D065-7AB5DEAB92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76911574 w 17"/>
                <a:gd name="T3" fmla="*/ 865646159 h 107"/>
                <a:gd name="T4" fmla="*/ 261503272 w 17"/>
                <a:gd name="T5" fmla="*/ 1654003676 h 107"/>
                <a:gd name="T6" fmla="*/ 169209384 w 17"/>
                <a:gd name="T7" fmla="*/ 711068875 h 107"/>
                <a:gd name="T8" fmla="*/ 153827069 w 17"/>
                <a:gd name="T9" fmla="*/ 664694903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73" name="Freeform 18">
              <a:extLst>
                <a:ext uri="{FF2B5EF4-FFF2-40B4-BE49-F238E27FC236}">
                  <a16:creationId xmlns:a16="http://schemas.microsoft.com/office/drawing/2014/main" id="{FE63E64A-8A48-B4B8-A3E5-8A6C0D1EA3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77988609 w 41"/>
                <a:gd name="T3" fmla="*/ 1438567829 h 222"/>
                <a:gd name="T4" fmla="*/ 265162061 w 41"/>
                <a:gd name="T5" fmla="*/ 2147483646 h 222"/>
                <a:gd name="T6" fmla="*/ 374342954 w 41"/>
                <a:gd name="T7" fmla="*/ 2147483646 h 222"/>
                <a:gd name="T8" fmla="*/ 639505015 w 41"/>
                <a:gd name="T9" fmla="*/ 2147483646 h 222"/>
                <a:gd name="T10" fmla="*/ 592712640 w 41"/>
                <a:gd name="T11" fmla="*/ 2147483646 h 222"/>
                <a:gd name="T12" fmla="*/ 202769594 w 41"/>
                <a:gd name="T13" fmla="*/ 1423099358 h 222"/>
                <a:gd name="T14" fmla="*/ 124780985 w 41"/>
                <a:gd name="T15" fmla="*/ 340306368 h 222"/>
                <a:gd name="T16" fmla="*/ 109184843 w 41"/>
                <a:gd name="T17" fmla="*/ 278432483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74" name="Freeform 19">
              <a:extLst>
                <a:ext uri="{FF2B5EF4-FFF2-40B4-BE49-F238E27FC236}">
                  <a16:creationId xmlns:a16="http://schemas.microsoft.com/office/drawing/2014/main" id="{E80ED76D-6802-F360-7E72-8DF9677821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108112772 w 450"/>
                <a:gd name="T1" fmla="*/ 2147483646 h 878"/>
                <a:gd name="T2" fmla="*/ 772222294 w 450"/>
                <a:gd name="T3" fmla="*/ 2147483646 h 878"/>
                <a:gd name="T4" fmla="*/ 2147483646 w 450"/>
                <a:gd name="T5" fmla="*/ 2147483646 h 878"/>
                <a:gd name="T6" fmla="*/ 2147483646 w 450"/>
                <a:gd name="T7" fmla="*/ 2147483646 h 878"/>
                <a:gd name="T8" fmla="*/ 2147483646 w 450"/>
                <a:gd name="T9" fmla="*/ 1372614510 h 878"/>
                <a:gd name="T10" fmla="*/ 2147483646 w 450"/>
                <a:gd name="T11" fmla="*/ 678594305 h 878"/>
                <a:gd name="T12" fmla="*/ 2147483646 w 450"/>
                <a:gd name="T13" fmla="*/ 15421973 h 878"/>
                <a:gd name="T14" fmla="*/ 2147483646 w 450"/>
                <a:gd name="T15" fmla="*/ 0 h 878"/>
                <a:gd name="T16" fmla="*/ 2147483646 w 450"/>
                <a:gd name="T17" fmla="*/ 663172332 h 878"/>
                <a:gd name="T18" fmla="*/ 2147483646 w 450"/>
                <a:gd name="T19" fmla="*/ 1357188610 h 878"/>
                <a:gd name="T20" fmla="*/ 2147483646 w 450"/>
                <a:gd name="T21" fmla="*/ 2147483646 h 878"/>
                <a:gd name="T22" fmla="*/ 2147483646 w 450"/>
                <a:gd name="T23" fmla="*/ 2147483646 h 878"/>
                <a:gd name="T24" fmla="*/ 695002815 w 450"/>
                <a:gd name="T25" fmla="*/ 2147483646 h 878"/>
                <a:gd name="T26" fmla="*/ 0 w 450"/>
                <a:gd name="T27" fmla="*/ 2147483646 h 878"/>
                <a:gd name="T28" fmla="*/ 0 w 450"/>
                <a:gd name="T29" fmla="*/ 2147483646 h 878"/>
                <a:gd name="T30" fmla="*/ 108112772 w 450"/>
                <a:gd name="T31" fmla="*/ 2147483646 h 878"/>
                <a:gd name="T32" fmla="*/ 108112772 w 450"/>
                <a:gd name="T33" fmla="*/ 2147483646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75" name="Freeform 20">
              <a:extLst>
                <a:ext uri="{FF2B5EF4-FFF2-40B4-BE49-F238E27FC236}">
                  <a16:creationId xmlns:a16="http://schemas.microsoft.com/office/drawing/2014/main" id="{680DAF2B-130B-54C5-28B4-689E78BFB6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404860502 w 35"/>
                <a:gd name="T3" fmla="*/ 1131001729 h 73"/>
                <a:gd name="T4" fmla="*/ 545005736 w 35"/>
                <a:gd name="T5" fmla="*/ 1131001729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76" name="Freeform 21">
              <a:extLst>
                <a:ext uri="{FF2B5EF4-FFF2-40B4-BE49-F238E27FC236}">
                  <a16:creationId xmlns:a16="http://schemas.microsoft.com/office/drawing/2014/main" id="{9C8D7D0D-7B4E-7682-EB32-C3152E8F95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110255844 w 8"/>
                <a:gd name="T1" fmla="*/ 681543004 h 48"/>
                <a:gd name="T2" fmla="*/ 126007813 w 8"/>
                <a:gd name="T3" fmla="*/ 743502533 h 48"/>
                <a:gd name="T4" fmla="*/ 126007813 w 8"/>
                <a:gd name="T5" fmla="*/ 294302840 h 48"/>
                <a:gd name="T6" fmla="*/ 15751969 w 8"/>
                <a:gd name="T7" fmla="*/ 0 h 48"/>
                <a:gd name="T8" fmla="*/ 0 w 8"/>
                <a:gd name="T9" fmla="*/ 402731031 h 48"/>
                <a:gd name="T10" fmla="*/ 110255844 w 8"/>
                <a:gd name="T11" fmla="*/ 681543004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77" name="Freeform 22">
              <a:extLst>
                <a:ext uri="{FF2B5EF4-FFF2-40B4-BE49-F238E27FC236}">
                  <a16:creationId xmlns:a16="http://schemas.microsoft.com/office/drawing/2014/main" id="{8F82A89F-65F9-317B-364F-F66FD53F9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106891015 w 52"/>
                <a:gd name="T1" fmla="*/ 277669014 h 135"/>
                <a:gd name="T2" fmla="*/ 0 w 52"/>
                <a:gd name="T3" fmla="*/ 0 h 135"/>
                <a:gd name="T4" fmla="*/ 183239508 w 52"/>
                <a:gd name="T5" fmla="*/ 740445466 h 135"/>
                <a:gd name="T6" fmla="*/ 244320646 w 52"/>
                <a:gd name="T7" fmla="*/ 956412000 h 135"/>
                <a:gd name="T8" fmla="*/ 778771815 w 52"/>
                <a:gd name="T9" fmla="*/ 2082507782 h 135"/>
                <a:gd name="T10" fmla="*/ 794043077 w 52"/>
                <a:gd name="T11" fmla="*/ 2082507782 h 135"/>
                <a:gd name="T12" fmla="*/ 366482923 w 52"/>
                <a:gd name="T13" fmla="*/ 863854353 h 135"/>
                <a:gd name="T14" fmla="*/ 106891015 w 52"/>
                <a:gd name="T15" fmla="*/ 277669014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6147" name="Group 9">
            <a:extLst>
              <a:ext uri="{FF2B5EF4-FFF2-40B4-BE49-F238E27FC236}">
                <a16:creationId xmlns:a16="http://schemas.microsoft.com/office/drawing/2014/main" id="{91811C33-2559-E8B8-8642-5DD3032EC23E}"/>
              </a:ext>
            </a:extLst>
          </p:cNvPr>
          <p:cNvGrpSpPr>
            <a:grpSpLocks/>
          </p:cNvGrpSpPr>
          <p:nvPr/>
        </p:nvGrpSpPr>
        <p:grpSpPr bwMode="auto">
          <a:xfrm>
            <a:off x="20638" y="0"/>
            <a:ext cx="1766887" cy="6853238"/>
            <a:chOff x="6627813" y="194833"/>
            <a:chExt cx="1952625" cy="5678918"/>
          </a:xfrm>
        </p:grpSpPr>
        <p:sp>
          <p:nvSpPr>
            <p:cNvPr id="6154" name="Freeform 27">
              <a:extLst>
                <a:ext uri="{FF2B5EF4-FFF2-40B4-BE49-F238E27FC236}">
                  <a16:creationId xmlns:a16="http://schemas.microsoft.com/office/drawing/2014/main" id="{9DB1BBEE-E35A-A6DF-A870-93ACFC7AC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>
                <a:gd name="T0" fmla="*/ 110684661 w 103"/>
                <a:gd name="T1" fmla="*/ 2147483646 h 920"/>
                <a:gd name="T2" fmla="*/ 411117865 w 103"/>
                <a:gd name="T3" fmla="*/ 2147483646 h 920"/>
                <a:gd name="T4" fmla="*/ 901295634 w 103"/>
                <a:gd name="T5" fmla="*/ 2147483646 h 920"/>
                <a:gd name="T6" fmla="*/ 1597032336 w 103"/>
                <a:gd name="T7" fmla="*/ 2147483646 h 920"/>
                <a:gd name="T8" fmla="*/ 1628657093 w 103"/>
                <a:gd name="T9" fmla="*/ 2147483646 h 920"/>
                <a:gd name="T10" fmla="*/ 1565407579 w 103"/>
                <a:gd name="T11" fmla="*/ 2147483646 h 920"/>
                <a:gd name="T12" fmla="*/ 1565407579 w 103"/>
                <a:gd name="T13" fmla="*/ 2147483646 h 920"/>
                <a:gd name="T14" fmla="*/ 996169906 w 103"/>
                <a:gd name="T15" fmla="*/ 2147483646 h 920"/>
                <a:gd name="T16" fmla="*/ 474367379 w 103"/>
                <a:gd name="T17" fmla="*/ 2147483646 h 920"/>
                <a:gd name="T18" fmla="*/ 142309418 w 103"/>
                <a:gd name="T19" fmla="*/ 2147483646 h 920"/>
                <a:gd name="T20" fmla="*/ 47435147 w 103"/>
                <a:gd name="T21" fmla="*/ 1445313264 h 920"/>
                <a:gd name="T22" fmla="*/ 15810390 w 103"/>
                <a:gd name="T23" fmla="*/ 0 h 920"/>
                <a:gd name="T24" fmla="*/ 0 w 103"/>
                <a:gd name="T25" fmla="*/ 0 h 920"/>
                <a:gd name="T26" fmla="*/ 15810390 w 103"/>
                <a:gd name="T27" fmla="*/ 1445313264 h 920"/>
                <a:gd name="T28" fmla="*/ 110684661 w 103"/>
                <a:gd name="T29" fmla="*/ 2147483646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55" name="Freeform 28">
              <a:extLst>
                <a:ext uri="{FF2B5EF4-FFF2-40B4-BE49-F238E27FC236}">
                  <a16:creationId xmlns:a16="http://schemas.microsoft.com/office/drawing/2014/main" id="{AD03D684-A537-BAFB-9272-D883DFE267B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842409880 w 88"/>
                <a:gd name="T1" fmla="*/ 2147483646 h 330"/>
                <a:gd name="T2" fmla="*/ 1398719344 w 88"/>
                <a:gd name="T3" fmla="*/ 2147483646 h 330"/>
                <a:gd name="T4" fmla="*/ 1398719344 w 88"/>
                <a:gd name="T5" fmla="*/ 2147483646 h 330"/>
                <a:gd name="T6" fmla="*/ 1398719344 w 88"/>
                <a:gd name="T7" fmla="*/ 2147483646 h 330"/>
                <a:gd name="T8" fmla="*/ 985460087 w 88"/>
                <a:gd name="T9" fmla="*/ 2147483646 h 330"/>
                <a:gd name="T10" fmla="*/ 0 w 88"/>
                <a:gd name="T11" fmla="*/ 0 h 330"/>
                <a:gd name="T12" fmla="*/ 111263488 w 88"/>
                <a:gd name="T13" fmla="*/ 992310910 h 330"/>
                <a:gd name="T14" fmla="*/ 842409880 w 88"/>
                <a:gd name="T15" fmla="*/ 2147483646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56" name="Freeform 29">
              <a:extLst>
                <a:ext uri="{FF2B5EF4-FFF2-40B4-BE49-F238E27FC236}">
                  <a16:creationId xmlns:a16="http://schemas.microsoft.com/office/drawing/2014/main" id="{120D39EB-6CC3-1E20-25F3-05A7529B253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94507976 w 90"/>
                <a:gd name="T1" fmla="*/ 235809526 h 207"/>
                <a:gd name="T2" fmla="*/ 0 w 90"/>
                <a:gd name="T3" fmla="*/ 0 h 207"/>
                <a:gd name="T4" fmla="*/ 15751991 w 90"/>
                <a:gd name="T5" fmla="*/ 455898152 h 207"/>
                <a:gd name="T6" fmla="*/ 661543926 w 90"/>
                <a:gd name="T7" fmla="*/ 1996514571 h 207"/>
                <a:gd name="T8" fmla="*/ 1260079889 w 90"/>
                <a:gd name="T9" fmla="*/ 2147483646 h 207"/>
                <a:gd name="T10" fmla="*/ 1417591859 w 90"/>
                <a:gd name="T11" fmla="*/ 2147483646 h 207"/>
                <a:gd name="T12" fmla="*/ 787551915 w 90"/>
                <a:gd name="T13" fmla="*/ 1933630974 h 207"/>
                <a:gd name="T14" fmla="*/ 94507976 w 90"/>
                <a:gd name="T15" fmla="*/ 235809526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57" name="Freeform 30">
              <a:extLst>
                <a:ext uri="{FF2B5EF4-FFF2-40B4-BE49-F238E27FC236}">
                  <a16:creationId xmlns:a16="http://schemas.microsoft.com/office/drawing/2014/main" id="{147F9EF7-8068-1988-DFC1-114950F0B53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1596387350 w 115"/>
                <a:gd name="T1" fmla="*/ 2147483646 h 467"/>
                <a:gd name="T2" fmla="*/ 1232853715 w 115"/>
                <a:gd name="T3" fmla="*/ 2147483646 h 467"/>
                <a:gd name="T4" fmla="*/ 458368842 w 115"/>
                <a:gd name="T5" fmla="*/ 2147483646 h 467"/>
                <a:gd name="T6" fmla="*/ 205473631 w 115"/>
                <a:gd name="T7" fmla="*/ 834088423 h 467"/>
                <a:gd name="T8" fmla="*/ 0 w 115"/>
                <a:gd name="T9" fmla="*/ 0 h 467"/>
                <a:gd name="T10" fmla="*/ 331923224 w 115"/>
                <a:gd name="T11" fmla="*/ 2147483646 h 467"/>
                <a:gd name="T12" fmla="*/ 1090600904 w 115"/>
                <a:gd name="T13" fmla="*/ 2147483646 h 467"/>
                <a:gd name="T14" fmla="*/ 1627997760 w 115"/>
                <a:gd name="T15" fmla="*/ 2147483646 h 467"/>
                <a:gd name="T16" fmla="*/ 1817668174 w 115"/>
                <a:gd name="T17" fmla="*/ 2147483646 h 467"/>
                <a:gd name="T18" fmla="*/ 1770250570 w 115"/>
                <a:gd name="T19" fmla="*/ 2147483646 h 467"/>
                <a:gd name="T20" fmla="*/ 1596387350 w 115"/>
                <a:gd name="T21" fmla="*/ 2147483646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58" name="Freeform 31">
              <a:extLst>
                <a:ext uri="{FF2B5EF4-FFF2-40B4-BE49-F238E27FC236}">
                  <a16:creationId xmlns:a16="http://schemas.microsoft.com/office/drawing/2014/main" id="{1F62DB71-523A-E80C-6040-D843E36F127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273753372 w 36"/>
                <a:gd name="T1" fmla="*/ 2147483646 h 633"/>
                <a:gd name="T2" fmla="*/ 209338926 w 36"/>
                <a:gd name="T3" fmla="*/ 2147483646 h 633"/>
                <a:gd name="T4" fmla="*/ 80514045 w 36"/>
                <a:gd name="T5" fmla="*/ 2147483646 h 633"/>
                <a:gd name="T6" fmla="*/ 209338926 w 36"/>
                <a:gd name="T7" fmla="*/ 2147483646 h 633"/>
                <a:gd name="T8" fmla="*/ 354267417 w 36"/>
                <a:gd name="T9" fmla="*/ 1554425528 h 633"/>
                <a:gd name="T10" fmla="*/ 579709955 w 36"/>
                <a:gd name="T11" fmla="*/ 0 h 633"/>
                <a:gd name="T12" fmla="*/ 563606343 w 36"/>
                <a:gd name="T13" fmla="*/ 0 h 633"/>
                <a:gd name="T14" fmla="*/ 322060194 w 36"/>
                <a:gd name="T15" fmla="*/ 1554425528 h 633"/>
                <a:gd name="T16" fmla="*/ 161032104 w 36"/>
                <a:gd name="T17" fmla="*/ 2147483646 h 633"/>
                <a:gd name="T18" fmla="*/ 16103612 w 36"/>
                <a:gd name="T19" fmla="*/ 2147483646 h 633"/>
                <a:gd name="T20" fmla="*/ 112721269 w 36"/>
                <a:gd name="T21" fmla="*/ 2147483646 h 633"/>
                <a:gd name="T22" fmla="*/ 257649761 w 36"/>
                <a:gd name="T23" fmla="*/ 2147483646 h 633"/>
                <a:gd name="T24" fmla="*/ 273753372 w 36"/>
                <a:gd name="T25" fmla="*/ 2147483646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59" name="Freeform 32">
              <a:extLst>
                <a:ext uri="{FF2B5EF4-FFF2-40B4-BE49-F238E27FC236}">
                  <a16:creationId xmlns:a16="http://schemas.microsoft.com/office/drawing/2014/main" id="{CAAD94BB-9DFF-B2D2-EF1D-9DB5E287B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346523469 w 28"/>
                <a:gd name="T1" fmla="*/ 923021860 h 59"/>
                <a:gd name="T2" fmla="*/ 441027344 w 28"/>
                <a:gd name="T3" fmla="*/ 923021860 h 59"/>
                <a:gd name="T4" fmla="*/ 0 w 28"/>
                <a:gd name="T5" fmla="*/ 0 h 59"/>
                <a:gd name="T6" fmla="*/ 346523469 w 28"/>
                <a:gd name="T7" fmla="*/ 923021860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60" name="Freeform 33">
              <a:extLst>
                <a:ext uri="{FF2B5EF4-FFF2-40B4-BE49-F238E27FC236}">
                  <a16:creationId xmlns:a16="http://schemas.microsoft.com/office/drawing/2014/main" id="{FCD3B95C-D553-6AB8-B77C-4C5F8CEB12F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64496489 w 17"/>
                <a:gd name="T1" fmla="*/ 847377402 h 107"/>
                <a:gd name="T2" fmla="*/ 274108069 w 17"/>
                <a:gd name="T3" fmla="*/ 1679063951 h 107"/>
                <a:gd name="T4" fmla="*/ 161241221 w 17"/>
                <a:gd name="T5" fmla="*/ 690456982 h 107"/>
                <a:gd name="T6" fmla="*/ 145115092 w 17"/>
                <a:gd name="T7" fmla="*/ 674762167 h 107"/>
                <a:gd name="T8" fmla="*/ 0 w 17"/>
                <a:gd name="T9" fmla="*/ 0 h 107"/>
                <a:gd name="T10" fmla="*/ 0 w 17"/>
                <a:gd name="T11" fmla="*/ 125538713 h 107"/>
                <a:gd name="T12" fmla="*/ 64496489 w 17"/>
                <a:gd name="T13" fmla="*/ 847377402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61" name="Freeform 34">
              <a:extLst>
                <a:ext uri="{FF2B5EF4-FFF2-40B4-BE49-F238E27FC236}">
                  <a16:creationId xmlns:a16="http://schemas.microsoft.com/office/drawing/2014/main" id="{1A387304-5F2B-4E6B-7EFF-1F324B4AC06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126350140 w 294"/>
                <a:gd name="T1" fmla="*/ 2147483646 h 568"/>
                <a:gd name="T2" fmla="*/ 552784347 w 294"/>
                <a:gd name="T3" fmla="*/ 2147483646 h 568"/>
                <a:gd name="T4" fmla="*/ 1563593416 w 294"/>
                <a:gd name="T5" fmla="*/ 2147483646 h 568"/>
                <a:gd name="T6" fmla="*/ 2147483646 w 294"/>
                <a:gd name="T7" fmla="*/ 1869089766 h 568"/>
                <a:gd name="T8" fmla="*/ 2147483646 w 294"/>
                <a:gd name="T9" fmla="*/ 910983896 h 568"/>
                <a:gd name="T10" fmla="*/ 2147483646 w 294"/>
                <a:gd name="T11" fmla="*/ 439783962 h 568"/>
                <a:gd name="T12" fmla="*/ 2147483646 w 294"/>
                <a:gd name="T13" fmla="*/ 0 h 568"/>
                <a:gd name="T14" fmla="*/ 2147483646 w 294"/>
                <a:gd name="T15" fmla="*/ 0 h 568"/>
                <a:gd name="T16" fmla="*/ 2147483646 w 294"/>
                <a:gd name="T17" fmla="*/ 424077958 h 568"/>
                <a:gd name="T18" fmla="*/ 2147483646 w 294"/>
                <a:gd name="T19" fmla="*/ 879571888 h 568"/>
                <a:gd name="T20" fmla="*/ 2147483646 w 294"/>
                <a:gd name="T21" fmla="*/ 1837677758 h 568"/>
                <a:gd name="T22" fmla="*/ 1500416359 w 294"/>
                <a:gd name="T23" fmla="*/ 2147483646 h 568"/>
                <a:gd name="T24" fmla="*/ 473814019 w 294"/>
                <a:gd name="T25" fmla="*/ 2147483646 h 568"/>
                <a:gd name="T26" fmla="*/ 0 w 294"/>
                <a:gd name="T27" fmla="*/ 2147483646 h 568"/>
                <a:gd name="T28" fmla="*/ 110556869 w 294"/>
                <a:gd name="T29" fmla="*/ 2147483646 h 568"/>
                <a:gd name="T30" fmla="*/ 126350140 w 294"/>
                <a:gd name="T31" fmla="*/ 2147483646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62" name="Freeform 35">
              <a:extLst>
                <a:ext uri="{FF2B5EF4-FFF2-40B4-BE49-F238E27FC236}">
                  <a16:creationId xmlns:a16="http://schemas.microsoft.com/office/drawing/2014/main" id="{D2553346-619F-3B20-1B8B-C4708898DA5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304079525 w 25"/>
                <a:gd name="T3" fmla="*/ 828513255 h 53"/>
                <a:gd name="T4" fmla="*/ 400104007 w 25"/>
                <a:gd name="T5" fmla="*/ 828513255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63" name="Freeform 36">
              <a:extLst>
                <a:ext uri="{FF2B5EF4-FFF2-40B4-BE49-F238E27FC236}">
                  <a16:creationId xmlns:a16="http://schemas.microsoft.com/office/drawing/2014/main" id="{9FCAB346-93E6-62D2-1F51-09C7C91245B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108742655 w 29"/>
                <a:gd name="T3" fmla="*/ 1397863960 h 141"/>
                <a:gd name="T4" fmla="*/ 279621155 w 29"/>
                <a:gd name="T5" fmla="*/ 1837639560 h 141"/>
                <a:gd name="T6" fmla="*/ 450499655 w 29"/>
                <a:gd name="T7" fmla="*/ 2147483646 h 141"/>
                <a:gd name="T8" fmla="*/ 419429762 w 29"/>
                <a:gd name="T9" fmla="*/ 2120352729 h 141"/>
                <a:gd name="T10" fmla="*/ 124275631 w 29"/>
                <a:gd name="T11" fmla="*/ 345540519 h 141"/>
                <a:gd name="T12" fmla="*/ 62139786 w 29"/>
                <a:gd name="T13" fmla="*/ 172768278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64" name="Freeform 37">
              <a:extLst>
                <a:ext uri="{FF2B5EF4-FFF2-40B4-BE49-F238E27FC236}">
                  <a16:creationId xmlns:a16="http://schemas.microsoft.com/office/drawing/2014/main" id="{5BF1CEB3-1F41-0BFD-B3DE-D46313C7224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402731031 h 48"/>
                <a:gd name="T2" fmla="*/ 63003906 w 8"/>
                <a:gd name="T3" fmla="*/ 573114814 h 48"/>
                <a:gd name="T4" fmla="*/ 126007813 w 8"/>
                <a:gd name="T5" fmla="*/ 743502533 h 48"/>
                <a:gd name="T6" fmla="*/ 110255844 w 8"/>
                <a:gd name="T7" fmla="*/ 294302840 h 48"/>
                <a:gd name="T8" fmla="*/ 0 w 8"/>
                <a:gd name="T9" fmla="*/ 0 h 48"/>
                <a:gd name="T10" fmla="*/ 0 w 8"/>
                <a:gd name="T11" fmla="*/ 61959528 h 48"/>
                <a:gd name="T12" fmla="*/ 0 w 8"/>
                <a:gd name="T13" fmla="*/ 402731031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65" name="Freeform 38">
              <a:extLst>
                <a:ext uri="{FF2B5EF4-FFF2-40B4-BE49-F238E27FC236}">
                  <a16:creationId xmlns:a16="http://schemas.microsoft.com/office/drawing/2014/main" id="{19425CA0-DCB9-B274-633A-2043D3F9ECE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173259750 w 44"/>
                <a:gd name="T1" fmla="*/ 439440880 h 111"/>
                <a:gd name="T2" fmla="*/ 0 w 44"/>
                <a:gd name="T3" fmla="*/ 0 h 111"/>
                <a:gd name="T4" fmla="*/ 173259750 w 44"/>
                <a:gd name="T5" fmla="*/ 769022530 h 111"/>
                <a:gd name="T6" fmla="*/ 220515656 w 44"/>
                <a:gd name="T7" fmla="*/ 910269545 h 111"/>
                <a:gd name="T8" fmla="*/ 614287094 w 44"/>
                <a:gd name="T9" fmla="*/ 1742067645 h 111"/>
                <a:gd name="T10" fmla="*/ 693042969 w 44"/>
                <a:gd name="T11" fmla="*/ 1742067645 h 111"/>
                <a:gd name="T12" fmla="*/ 346523469 w 44"/>
                <a:gd name="T13" fmla="*/ 816102227 h 111"/>
                <a:gd name="T14" fmla="*/ 173259750 w 44"/>
                <a:gd name="T15" fmla="*/ 439440880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4CD64E3C-A21E-681A-E052-833624DA233D}"/>
              </a:ext>
            </a:extLst>
          </p:cNvPr>
          <p:cNvSpPr/>
          <p:nvPr/>
        </p:nvSpPr>
        <p:spPr>
          <a:xfrm>
            <a:off x="0" y="0"/>
            <a:ext cx="136525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149" name="Title Placeholder 1">
            <a:extLst>
              <a:ext uri="{FF2B5EF4-FFF2-40B4-BE49-F238E27FC236}">
                <a16:creationId xmlns:a16="http://schemas.microsoft.com/office/drawing/2014/main" id="{CF5C880D-5A1B-CDF6-BCCE-DCF55BAF8C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44688" y="623888"/>
            <a:ext cx="6683375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título Mestre</a:t>
            </a:r>
            <a:endParaRPr lang="en-US" altLang="pt-BR"/>
          </a:p>
        </p:txBody>
      </p:sp>
      <p:sp>
        <p:nvSpPr>
          <p:cNvPr id="6150" name="Text Placeholder 2">
            <a:extLst>
              <a:ext uri="{FF2B5EF4-FFF2-40B4-BE49-F238E27FC236}">
                <a16:creationId xmlns:a16="http://schemas.microsoft.com/office/drawing/2014/main" id="{FE13456D-F799-BF94-5D99-74701AC66E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941513" y="2133600"/>
            <a:ext cx="668655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Editar estilos de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  <a:endParaRPr lang="en-US" alt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7317D9-3595-6CC5-95A4-513864555A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70813" y="6130925"/>
            <a:ext cx="860425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7F15469-F180-42FD-BEC9-3DB0AA4370F4}" type="datetimeFigureOut">
              <a:rPr lang="en-US"/>
              <a:pPr>
                <a:defRPr/>
              </a:pPr>
              <a:t>9/10/2023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78A43F-2BC4-6511-83D3-180673B744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41513" y="6135688"/>
            <a:ext cx="571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4B33F2-EF29-F7F0-E021-2ECDBC8874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398463" y="787400"/>
            <a:ext cx="5857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5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ACDBF57F-F470-4D58-B70A-191E264457D0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904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5" r:id="rId16"/>
  </p:sldLayoutIdLst>
  <p:txStyles>
    <p:titleStyle>
      <a:lvl1pPr algn="l" defTabSz="342900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rgbClr val="262626"/>
          </a:solidFill>
          <a:latin typeface="Century Gothic" panose="020B0502020202020204" pitchFamily="34" charset="0"/>
        </a:defRPr>
      </a:lvl2pPr>
      <a:lvl3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rgbClr val="262626"/>
          </a:solidFill>
          <a:latin typeface="Century Gothic" panose="020B0502020202020204" pitchFamily="34" charset="0"/>
        </a:defRPr>
      </a:lvl3pPr>
      <a:lvl4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rgbClr val="262626"/>
          </a:solidFill>
          <a:latin typeface="Century Gothic" panose="020B0502020202020204" pitchFamily="34" charset="0"/>
        </a:defRPr>
      </a:lvl4pPr>
      <a:lvl5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rgbClr val="262626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300" kern="1200">
          <a:solidFill>
            <a:srgbClr val="404040"/>
          </a:solidFill>
          <a:latin typeface="+mn-lt"/>
          <a:ea typeface="+mn-ea"/>
          <a:cs typeface="+mn-cs"/>
        </a:defRPr>
      </a:lvl1pPr>
      <a:lvl2pPr marL="557213" indent="-214313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2pPr>
      <a:lvl3pPr marL="857250" indent="-171450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000" kern="1200">
          <a:solidFill>
            <a:srgbClr val="404040"/>
          </a:solidFill>
          <a:latin typeface="+mn-lt"/>
          <a:ea typeface="+mn-ea"/>
          <a:cs typeface="+mn-cs"/>
        </a:defRPr>
      </a:lvl3pPr>
      <a:lvl4pPr marL="1200150" indent="-171450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900" kern="1200">
          <a:solidFill>
            <a:srgbClr val="404040"/>
          </a:solidFill>
          <a:latin typeface="+mn-lt"/>
          <a:ea typeface="+mn-ea"/>
          <a:cs typeface="+mn-cs"/>
        </a:defRPr>
      </a:lvl4pPr>
      <a:lvl5pPr marL="1543050" indent="-171450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900" kern="1200">
          <a:solidFill>
            <a:srgbClr val="404040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undogeomatica.com.br/Gagen.htm" TargetMode="External"/><Relationship Id="rId2" Type="http://schemas.openxmlformats.org/officeDocument/2006/relationships/hyperlink" Target="http://www.mundogeomatica.com.br/" TargetMode="Externa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hyperlink" Target="http://lattes.cnpq.br/7125826645310758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ítulo 1">
            <a:extLst>
              <a:ext uri="{FF2B5EF4-FFF2-40B4-BE49-F238E27FC236}">
                <a16:creationId xmlns:a16="http://schemas.microsoft.com/office/drawing/2014/main" id="{A0FBE16D-9557-9B20-837F-DE8B37104E5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3400" y="2195513"/>
            <a:ext cx="6251575" cy="1995487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pt-BR" altLang="pt-BR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Sensoriamento </a:t>
            </a:r>
            <a:br>
              <a:rPr lang="pt-BR" altLang="pt-BR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altLang="pt-BR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Remoto</a:t>
            </a:r>
            <a:br>
              <a:rPr lang="en-US" altLang="pt-BR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pt-BR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(SR)</a:t>
            </a:r>
          </a:p>
        </p:txBody>
      </p:sp>
      <p:pic>
        <p:nvPicPr>
          <p:cNvPr id="48131" name="Picture 4" descr="Brasão Gif 15 Kb">
            <a:extLst>
              <a:ext uri="{FF2B5EF4-FFF2-40B4-BE49-F238E27FC236}">
                <a16:creationId xmlns:a16="http://schemas.microsoft.com/office/drawing/2014/main" id="{ADAF0ECA-011D-FB97-4B9F-AFA91F1BD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74638"/>
            <a:ext cx="1325563" cy="13255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Retângulo 5">
            <a:extLst>
              <a:ext uri="{FF2B5EF4-FFF2-40B4-BE49-F238E27FC236}">
                <a16:creationId xmlns:a16="http://schemas.microsoft.com/office/drawing/2014/main" id="{7E5FFE17-812D-EED7-5236-2E2BC7D69B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0"/>
            <a:ext cx="8151813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00"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0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ctr" defTabSz="3429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UNIVERSIDADE FEDERAL DO ESPÍRITO SANTO</a:t>
            </a:r>
            <a:endParaRPr kumimoji="0" lang="en-US" altLang="pt-BR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3429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CENTRO DE CIÊNCIAS AGRÁRIAS E ENGENHARIAS</a:t>
            </a:r>
            <a:endParaRPr kumimoji="0" lang="en-US" altLang="pt-BR" sz="15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3429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PROGRAMA DE PÓS-GRADUAÇÃO EM CIÊNCIAS FLORESTAIS</a:t>
            </a:r>
            <a:endParaRPr kumimoji="0" lang="en-US" altLang="pt-BR" sz="15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8133" name="Retângulo 6">
            <a:extLst>
              <a:ext uri="{FF2B5EF4-FFF2-40B4-BE49-F238E27FC236}">
                <a16:creationId xmlns:a16="http://schemas.microsoft.com/office/drawing/2014/main" id="{528BA49D-9284-155F-D1E5-50BB185994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1138" y="3962400"/>
            <a:ext cx="2474912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00"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0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ctr" defTabSz="3429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5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Professor Dr. Alexandre Rosa</a:t>
            </a:r>
          </a:p>
          <a:p>
            <a:pPr marL="0" marR="0" lvl="0" indent="0" algn="ctr" defTabSz="3429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5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dos Santos</a:t>
            </a:r>
            <a:endParaRPr kumimoji="0" lang="en-US" altLang="pt-BR" sz="1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m 2" descr="Homem sorrindo com camisa azul&#10;&#10;Descrição gerada automaticamente">
            <a:extLst>
              <a:ext uri="{FF2B5EF4-FFF2-40B4-BE49-F238E27FC236}">
                <a16:creationId xmlns:a16="http://schemas.microsoft.com/office/drawing/2014/main" id="{00BB9F8D-C1BE-F158-9E73-4ABF711440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499" y="2142464"/>
            <a:ext cx="2185988" cy="18002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57EDE139-23CD-351E-304A-659AACE08B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2936" y="4559598"/>
            <a:ext cx="6588000" cy="2196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B18F4E56-43DE-A691-124B-26683CB57807}"/>
              </a:ext>
            </a:extLst>
          </p:cNvPr>
          <p:cNvSpPr/>
          <p:nvPr/>
        </p:nvSpPr>
        <p:spPr>
          <a:xfrm>
            <a:off x="522288" y="1957388"/>
            <a:ext cx="8045450" cy="3921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9155" name="Retângulo 1">
            <a:extLst>
              <a:ext uri="{FF2B5EF4-FFF2-40B4-BE49-F238E27FC236}">
                <a16:creationId xmlns:a16="http://schemas.microsoft.com/office/drawing/2014/main" id="{C00FF663-A30B-4E7C-0495-A1B3AD9E3C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563" y="1587500"/>
            <a:ext cx="8724900" cy="519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00"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0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Prof. Dr. Alexandre Rosa dos Santos - (Prof. Titular CCAE-UFES)</a:t>
            </a:r>
            <a:r>
              <a:rPr kumimoji="0" lang="pt-BR" altLang="pt-B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 </a:t>
            </a: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Departamento de Engenharia Rural - ERU</a:t>
            </a: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Programa de Pós-Graduação (Mestrado/Doutorado) em Ciências Florestais da UFES</a:t>
            </a: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Programa de Pós-Graduação (Mestrado/Doutorado) em Ciência Florestal da UFV</a:t>
            </a: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Bolsista de Produtividade em Pesquisa do CNPq - Comitê RF - Recursos Florestais</a:t>
            </a: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>
                <a:ln>
                  <a:noFill/>
                </a:ln>
                <a:solidFill>
                  <a:srgbClr val="652191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CONTATOS</a:t>
            </a: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Email: </a:t>
            </a:r>
            <a:r>
              <a:rPr kumimoji="0" lang="pt-BR" altLang="pt-BR" sz="12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mundogeomatica@yahoo.com.br </a:t>
            </a:r>
            <a:r>
              <a:rPr kumimoji="0" lang="pt-BR" altLang="pt-B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(oficial)</a:t>
            </a: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alexandre.r.santos@ufes.br</a:t>
            </a:r>
            <a:r>
              <a:rPr kumimoji="0" lang="pt-BR" altLang="pt-B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 (UFES)</a:t>
            </a: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alexandre.santos@pq.cnpq.br</a:t>
            </a:r>
            <a:r>
              <a:rPr kumimoji="0" lang="pt-BR" altLang="pt-B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 (bolsista de produtividade CNPq)</a:t>
            </a: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PORTAL MUNDO DA GEOMÁTICA: </a:t>
            </a:r>
            <a:r>
              <a:rPr kumimoji="0" lang="pt-BR" altLang="pt-BR" sz="1200" b="0" i="0" u="sng" strike="noStrike" kern="1200" cap="none" spc="0" normalizeH="0" baseline="0" noProof="0">
                <a:ln>
                  <a:noFill/>
                </a:ln>
                <a:solidFill>
                  <a:srgbClr val="196AD4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  <a:hlinkClick r:id="rId2"/>
              </a:rPr>
              <a:t>http://www.mundogeomatica.com.br</a:t>
            </a: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GAGEN: </a:t>
            </a:r>
            <a:r>
              <a:rPr kumimoji="0" lang="pt-BR" altLang="pt-BR" sz="1200" b="0" i="0" u="sng" strike="noStrike" kern="1200" cap="none" spc="0" normalizeH="0" baseline="0" noProof="0">
                <a:ln>
                  <a:noFill/>
                </a:ln>
                <a:solidFill>
                  <a:srgbClr val="196AD4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  <a:hlinkClick r:id="rId3"/>
              </a:rPr>
              <a:t>http://www.mundogeomatica.com.br/Gagen.htm</a:t>
            </a: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Telefone: 28-3552-8908 (sala no CCAE-UFES) 28-9-9926-0262 (celular)</a:t>
            </a: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Curriculum Lattes CNPq: </a:t>
            </a:r>
            <a:r>
              <a:rPr kumimoji="0" lang="pt-BR" altLang="pt-BR" sz="1200" b="0" i="0" u="sng" strike="noStrike" kern="1200" cap="none" spc="0" normalizeH="0" baseline="0" noProof="0">
                <a:ln>
                  <a:noFill/>
                </a:ln>
                <a:solidFill>
                  <a:srgbClr val="196AD4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  <a:hlinkClick r:id="rId4"/>
              </a:rPr>
              <a:t>http://lattes.cnpq.br/7125826645310758</a:t>
            </a:r>
            <a:r>
              <a:rPr kumimoji="0" lang="pt-BR" altLang="pt-B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 </a:t>
            </a: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>
                <a:ln>
                  <a:noFill/>
                </a:ln>
                <a:solidFill>
                  <a:srgbClr val="652191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FORMAÇÃO</a:t>
            </a: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Pós-Doutorado em Ciências Florestais (Sensoriamento Remoto e Geoprocessamento) – UFV (Conceito CAPES 6)</a:t>
            </a: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Doutorado em Engenharia Agrícola – UFV (Conceito CAPES 6)</a:t>
            </a: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Mestrado em Meteorologia Agrícola – UFV (Conceito CAPES 5)</a:t>
            </a: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Especialização - Metodologia Ensino da Língua Portuguesa e Inglesa – UCAM</a:t>
            </a: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Graduação 02 – Licenciatura em Letras - Português e Inglês – UNIFRAM</a:t>
            </a: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  <a:p>
            <a:pPr marL="0" marR="0" lvl="0" indent="0" algn="l" defTabSz="3429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, new york, time"/>
                <a:ea typeface="+mn-ea"/>
                <a:cs typeface="+mn-cs"/>
              </a:rPr>
              <a:t>Graduação 01 – Agronomia – UFES</a:t>
            </a:r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Imagem 2" descr="Homem sorrindo com camisa azul&#10;&#10;Descrição gerada automaticamente">
            <a:extLst>
              <a:ext uri="{FF2B5EF4-FFF2-40B4-BE49-F238E27FC236}">
                <a16:creationId xmlns:a16="http://schemas.microsoft.com/office/drawing/2014/main" id="{4CE522A2-497A-158E-8697-3B6AAD1B5B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9400" y="2366963"/>
            <a:ext cx="2185988" cy="18002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9157" name="Picture 4" descr="Brasão Gif 15 Kb">
            <a:extLst>
              <a:ext uri="{FF2B5EF4-FFF2-40B4-BE49-F238E27FC236}">
                <a16:creationId xmlns:a16="http://schemas.microsoft.com/office/drawing/2014/main" id="{0A8F99C0-E473-6693-FE04-AB8321DBA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438"/>
            <a:ext cx="1325563" cy="13255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8" name="Retângulo 5">
            <a:extLst>
              <a:ext uri="{FF2B5EF4-FFF2-40B4-BE49-F238E27FC236}">
                <a16:creationId xmlns:a16="http://schemas.microsoft.com/office/drawing/2014/main" id="{4DC35B26-BE5B-FB36-221B-2E030333B2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2188" y="-76200"/>
            <a:ext cx="8151812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00"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0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ctr" defTabSz="3429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UNIVERSIDADE FEDERAL DO ESPÍRITO SANTO</a:t>
            </a:r>
            <a:endParaRPr kumimoji="0" lang="en-US" altLang="pt-BR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3429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CENTRO DE CIÊNCIAS AGRÁRIAS E ENGENHARIAS</a:t>
            </a:r>
            <a:endParaRPr kumimoji="0" lang="en-US" altLang="pt-BR" sz="15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3429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PROGRAMA DE PÓS-GRADUAÇÃO EM CIÊNCIAS FLORESTAIS</a:t>
            </a:r>
            <a:endParaRPr kumimoji="0" lang="en-US" altLang="pt-BR" sz="15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A3CED05-B307-4E2A-B5AB-3FB5BD236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7741" y="838200"/>
            <a:ext cx="8288518" cy="190500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500">
                <a:latin typeface="Arial Black" panose="020B0A04020102020204" pitchFamily="34" charset="0"/>
                <a:cs typeface="Times New Roman" panose="02020603050405020304" pitchFamily="18" charset="0"/>
              </a:rPr>
              <a:t>AULA </a:t>
            </a:r>
            <a:r>
              <a:rPr lang="pt-BR" sz="4500" dirty="0">
                <a:latin typeface="Arial Black" panose="020B0A04020102020204" pitchFamily="34" charset="0"/>
                <a:cs typeface="Times New Roman" panose="02020603050405020304" pitchFamily="18" charset="0"/>
              </a:rPr>
              <a:t>05</a:t>
            </a:r>
            <a:r>
              <a:rPr lang="pt-BR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pt-BR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Noções Básicas sobre a Água e sua Interação com a Radiação Solar</a:t>
            </a:r>
          </a:p>
        </p:txBody>
      </p:sp>
      <p:sp>
        <p:nvSpPr>
          <p:cNvPr id="31747" name="Text Box 18">
            <a:extLst>
              <a:ext uri="{FF2B5EF4-FFF2-40B4-BE49-F238E27FC236}">
                <a16:creationId xmlns:a16="http://schemas.microsoft.com/office/drawing/2014/main" id="{A912DB47-68E0-4D5E-8763-2B0F44FDD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121400"/>
            <a:ext cx="8382000" cy="6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Obs: Todos os Slides apresentados foram adaptados do livro  “Fundamentos do Sensoriamento Remoto e Metodologias de  Aplicação (2ª Edição). Autor: Maurício Alves Moreira</a:t>
            </a:r>
          </a:p>
        </p:txBody>
      </p:sp>
      <p:pic>
        <p:nvPicPr>
          <p:cNvPr id="31748" name="Picture 12" descr="Vitoria">
            <a:extLst>
              <a:ext uri="{FF2B5EF4-FFF2-40B4-BE49-F238E27FC236}">
                <a16:creationId xmlns:a16="http://schemas.microsoft.com/office/drawing/2014/main" id="{A6419DC9-B49A-42CB-AB69-F738FEECE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9400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15" descr="andarai-ba">
            <a:extLst>
              <a:ext uri="{FF2B5EF4-FFF2-40B4-BE49-F238E27FC236}">
                <a16:creationId xmlns:a16="http://schemas.microsoft.com/office/drawing/2014/main" id="{FEC44DF5-4289-4B7E-9A27-30097CDF9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819400"/>
            <a:ext cx="36576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17" descr="Campos do Jordão - SP">
            <a:extLst>
              <a:ext uri="{FF2B5EF4-FFF2-40B4-BE49-F238E27FC236}">
                <a16:creationId xmlns:a16="http://schemas.microsoft.com/office/drawing/2014/main" id="{FEE9F09F-32D7-4969-B59F-5364E927B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951"/>
          <a:stretch>
            <a:fillRect/>
          </a:stretch>
        </p:blipFill>
        <p:spPr bwMode="auto">
          <a:xfrm>
            <a:off x="6705600" y="2819400"/>
            <a:ext cx="24384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>
            <a:extLst>
              <a:ext uri="{FF2B5EF4-FFF2-40B4-BE49-F238E27FC236}">
                <a16:creationId xmlns:a16="http://schemas.microsoft.com/office/drawing/2014/main" id="{78775BC1-BDC2-4DC3-A4B4-EFD2065707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4450"/>
            <a:ext cx="8312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3600" b="1" u="sng">
                <a:solidFill>
                  <a:srgbClr val="000000"/>
                </a:solidFill>
                <a:latin typeface="Arial" panose="020B0604020202020204" pitchFamily="34" charset="0"/>
              </a:rPr>
              <a:t>ESTRUTURA MOLECULAR DA ÁGUA</a:t>
            </a:r>
            <a:endParaRPr lang="pt-PT" altLang="pt-BR" sz="3600" b="1" u="sng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51230" name="Group 30">
            <a:extLst>
              <a:ext uri="{FF2B5EF4-FFF2-40B4-BE49-F238E27FC236}">
                <a16:creationId xmlns:a16="http://schemas.microsoft.com/office/drawing/2014/main" id="{CF2AC817-6331-4974-99EC-BF3F45D2B995}"/>
              </a:ext>
            </a:extLst>
          </p:cNvPr>
          <p:cNvGrpSpPr>
            <a:grpSpLocks/>
          </p:cNvGrpSpPr>
          <p:nvPr/>
        </p:nvGrpSpPr>
        <p:grpSpPr bwMode="auto">
          <a:xfrm>
            <a:off x="1298575" y="990600"/>
            <a:ext cx="6721475" cy="5349875"/>
            <a:chOff x="818" y="624"/>
            <a:chExt cx="4234" cy="3370"/>
          </a:xfrm>
        </p:grpSpPr>
        <p:pic>
          <p:nvPicPr>
            <p:cNvPr id="51228" name="Picture 28" descr="Cap5_1">
              <a:extLst>
                <a:ext uri="{FF2B5EF4-FFF2-40B4-BE49-F238E27FC236}">
                  <a16:creationId xmlns:a16="http://schemas.microsoft.com/office/drawing/2014/main" id="{581C392A-564B-4C97-8D46-EF04FE43CB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624"/>
              <a:ext cx="3264" cy="2465"/>
            </a:xfrm>
            <a:prstGeom prst="rect">
              <a:avLst/>
            </a:prstGeom>
            <a:noFill/>
            <a:ln w="762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229" name="Text Box 29">
              <a:extLst>
                <a:ext uri="{FF2B5EF4-FFF2-40B4-BE49-F238E27FC236}">
                  <a16:creationId xmlns:a16="http://schemas.microsoft.com/office/drawing/2014/main" id="{F232DAEF-62E7-4938-B9BF-A333D9338F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8" y="3168"/>
              <a:ext cx="4234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 sz="2000" b="1">
                  <a:latin typeface="Arial" panose="020B0604020202020204" pitchFamily="34" charset="0"/>
                </a:rPr>
                <a:t>Molécula de água mostrando o par eletrônico formado pelos elétrons dos átomos de hidrogênio e oxigênio, em que </a:t>
              </a:r>
              <a:r>
                <a:rPr lang="pt-BR" altLang="pt-BR" sz="2000" b="1" i="1">
                  <a:latin typeface="Arial" panose="020B0604020202020204" pitchFamily="34" charset="0"/>
                </a:rPr>
                <a:t>p</a:t>
              </a:r>
              <a:r>
                <a:rPr lang="pt-BR" altLang="pt-BR" sz="2000" b="1">
                  <a:latin typeface="Arial" panose="020B0604020202020204" pitchFamily="34" charset="0"/>
                </a:rPr>
                <a:t> e </a:t>
              </a:r>
              <a:r>
                <a:rPr lang="pt-BR" altLang="pt-BR" sz="2000" b="1" i="1">
                  <a:latin typeface="Arial" panose="020B0604020202020204" pitchFamily="34" charset="0"/>
                </a:rPr>
                <a:t>n</a:t>
              </a:r>
              <a:r>
                <a:rPr lang="pt-BR" altLang="pt-BR" sz="2000" b="1">
                  <a:latin typeface="Arial" panose="020B0604020202020204" pitchFamily="34" charset="0"/>
                </a:rPr>
                <a:t> são os prótons e elétrons, respectivamente.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1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1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1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12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12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12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12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12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12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12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12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rgbClr val="0066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30" name="Text Box 182">
            <a:extLst>
              <a:ext uri="{FF2B5EF4-FFF2-40B4-BE49-F238E27FC236}">
                <a16:creationId xmlns:a16="http://schemas.microsoft.com/office/drawing/2014/main" id="{9FDC9560-2F16-476D-AD32-BD47ED9AB5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06363"/>
            <a:ext cx="88392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2200" b="1" u="sng">
                <a:solidFill>
                  <a:srgbClr val="FFFF00"/>
                </a:solidFill>
                <a:latin typeface="Arial" panose="020B0604020202020204" pitchFamily="34" charset="0"/>
              </a:rPr>
              <a:t>INTERAÇÃO DA RADIAÇÃO ELETROMAGNÉTICA COM A ÁGUA</a:t>
            </a:r>
            <a:endParaRPr lang="pt-PT" altLang="pt-BR" sz="2200" b="1" u="sng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grpSp>
        <p:nvGrpSpPr>
          <p:cNvPr id="53450" name="Group 202">
            <a:extLst>
              <a:ext uri="{FF2B5EF4-FFF2-40B4-BE49-F238E27FC236}">
                <a16:creationId xmlns:a16="http://schemas.microsoft.com/office/drawing/2014/main" id="{BC710D92-A29B-4852-9FFC-6299FAD8E9FD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685800"/>
            <a:ext cx="8474075" cy="4337050"/>
            <a:chOff x="288" y="480"/>
            <a:chExt cx="5338" cy="2732"/>
          </a:xfrm>
        </p:grpSpPr>
        <p:pic>
          <p:nvPicPr>
            <p:cNvPr id="53444" name="Picture 196" descr="Cap5_2">
              <a:extLst>
                <a:ext uri="{FF2B5EF4-FFF2-40B4-BE49-F238E27FC236}">
                  <a16:creationId xmlns:a16="http://schemas.microsoft.com/office/drawing/2014/main" id="{0E0A36C8-EFB4-47A3-9017-E7AE1ACC30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480"/>
              <a:ext cx="3264" cy="2732"/>
            </a:xfrm>
            <a:prstGeom prst="rect">
              <a:avLst/>
            </a:prstGeom>
            <a:noFill/>
            <a:ln w="762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445" name="Text Box 197">
              <a:extLst>
                <a:ext uri="{FF2B5EF4-FFF2-40B4-BE49-F238E27FC236}">
                  <a16:creationId xmlns:a16="http://schemas.microsoft.com/office/drawing/2014/main" id="{3C472DCD-7E32-4458-9D7C-60BBD59FBD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6" y="1218"/>
              <a:ext cx="1930" cy="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/>
              <a:r>
                <a:rPr lang="pt-BR" altLang="pt-BR" b="1">
                  <a:latin typeface="Arial" panose="020B0604020202020204" pitchFamily="34" charset="0"/>
                </a:rPr>
                <a:t>Curvas de reflectância da água nos estados líquido, gasoso (nuvem) e sólido (neve)</a:t>
              </a:r>
            </a:p>
          </p:txBody>
        </p:sp>
      </p:grpSp>
      <p:grpSp>
        <p:nvGrpSpPr>
          <p:cNvPr id="53449" name="Group 201">
            <a:extLst>
              <a:ext uri="{FF2B5EF4-FFF2-40B4-BE49-F238E27FC236}">
                <a16:creationId xmlns:a16="http://schemas.microsoft.com/office/drawing/2014/main" id="{0DB07E51-87D6-49F7-A9F9-B09FD56CCE93}"/>
              </a:ext>
            </a:extLst>
          </p:cNvPr>
          <p:cNvGrpSpPr>
            <a:grpSpLocks/>
          </p:cNvGrpSpPr>
          <p:nvPr/>
        </p:nvGrpSpPr>
        <p:grpSpPr bwMode="auto">
          <a:xfrm>
            <a:off x="-228600" y="4038600"/>
            <a:ext cx="9601200" cy="2895600"/>
            <a:chOff x="-144" y="2544"/>
            <a:chExt cx="6048" cy="1824"/>
          </a:xfrm>
        </p:grpSpPr>
        <p:sp>
          <p:nvSpPr>
            <p:cNvPr id="53446" name="Line 198">
              <a:extLst>
                <a:ext uri="{FF2B5EF4-FFF2-40B4-BE49-F238E27FC236}">
                  <a16:creationId xmlns:a16="http://schemas.microsoft.com/office/drawing/2014/main" id="{9A72E0DC-66F9-4316-B6D3-9E72AE44B9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0" y="2544"/>
              <a:ext cx="480" cy="91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3447" name="Rectangle 199">
              <a:extLst>
                <a:ext uri="{FF2B5EF4-FFF2-40B4-BE49-F238E27FC236}">
                  <a16:creationId xmlns:a16="http://schemas.microsoft.com/office/drawing/2014/main" id="{90DF1425-ECE1-4141-8D5B-8B9777E41C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44" y="3504"/>
              <a:ext cx="6048" cy="864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3448" name="Text Box 200">
              <a:extLst>
                <a:ext uri="{FF2B5EF4-FFF2-40B4-BE49-F238E27FC236}">
                  <a16:creationId xmlns:a16="http://schemas.microsoft.com/office/drawing/2014/main" id="{CC2D6FEB-CFE4-4343-AF24-8137142140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" y="3590"/>
              <a:ext cx="5760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/>
              <a:r>
                <a:rPr lang="pt-BR" altLang="pt-BR" sz="2000" b="1" u="sng">
                  <a:solidFill>
                    <a:srgbClr val="FFFF00"/>
                  </a:solidFill>
                  <a:latin typeface="Arial" panose="020B0604020202020204" pitchFamily="34" charset="0"/>
                </a:rPr>
                <a:t>Água líquida</a:t>
              </a:r>
              <a:r>
                <a:rPr lang="pt-BR" altLang="pt-BR" sz="2000" b="1">
                  <a:solidFill>
                    <a:srgbClr val="FFFF00"/>
                  </a:solidFill>
                  <a:latin typeface="Arial" panose="020B0604020202020204" pitchFamily="34" charset="0"/>
                </a:rPr>
                <a:t>:</a:t>
              </a:r>
              <a:r>
                <a:rPr lang="pt-BR" altLang="pt-BR" sz="2000">
                  <a:latin typeface="Arial" panose="020B0604020202020204" pitchFamily="34" charset="0"/>
                </a:rPr>
                <a:t> absorve toda a radiação eletromagnética abaixo de 380 nm e acima de 700 nm (absorção total). Mesmo na faixa espectral entre 380 e 700 nm, a reflectância é relativamente pequena, ultrapassando pouco mais de 5%. </a:t>
              </a:r>
            </a:p>
          </p:txBody>
        </p:sp>
      </p:grpSp>
      <p:grpSp>
        <p:nvGrpSpPr>
          <p:cNvPr id="53455" name="Group 207">
            <a:extLst>
              <a:ext uri="{FF2B5EF4-FFF2-40B4-BE49-F238E27FC236}">
                <a16:creationId xmlns:a16="http://schemas.microsoft.com/office/drawing/2014/main" id="{C239B3E2-1887-4406-967E-FB5E5CE524EB}"/>
              </a:ext>
            </a:extLst>
          </p:cNvPr>
          <p:cNvGrpSpPr>
            <a:grpSpLocks/>
          </p:cNvGrpSpPr>
          <p:nvPr/>
        </p:nvGrpSpPr>
        <p:grpSpPr bwMode="auto">
          <a:xfrm>
            <a:off x="-228600" y="2286000"/>
            <a:ext cx="9601200" cy="4648200"/>
            <a:chOff x="-144" y="1440"/>
            <a:chExt cx="6048" cy="2928"/>
          </a:xfrm>
        </p:grpSpPr>
        <p:sp>
          <p:nvSpPr>
            <p:cNvPr id="53452" name="Line 204">
              <a:extLst>
                <a:ext uri="{FF2B5EF4-FFF2-40B4-BE49-F238E27FC236}">
                  <a16:creationId xmlns:a16="http://schemas.microsoft.com/office/drawing/2014/main" id="{C016BE10-B876-49DF-B63D-6326A290AE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40" y="1440"/>
              <a:ext cx="336" cy="201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3453" name="Rectangle 205">
              <a:extLst>
                <a:ext uri="{FF2B5EF4-FFF2-40B4-BE49-F238E27FC236}">
                  <a16:creationId xmlns:a16="http://schemas.microsoft.com/office/drawing/2014/main" id="{8F4A18E1-4B96-43AF-B435-33AD02D78E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44" y="3504"/>
              <a:ext cx="6048" cy="864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3454" name="Text Box 206">
              <a:extLst>
                <a:ext uri="{FF2B5EF4-FFF2-40B4-BE49-F238E27FC236}">
                  <a16:creationId xmlns:a16="http://schemas.microsoft.com/office/drawing/2014/main" id="{6EA2F4CF-1BBD-480B-BD07-ED328FD44A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2" y="3530"/>
              <a:ext cx="5760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/>
              <a:r>
                <a:rPr lang="pt-BR" altLang="pt-BR" sz="2000" b="1" u="sng">
                  <a:solidFill>
                    <a:srgbClr val="FFFF00"/>
                  </a:solidFill>
                  <a:latin typeface="Arial" panose="020B0604020202020204" pitchFamily="34" charset="0"/>
                </a:rPr>
                <a:t>Água Gasosa</a:t>
              </a:r>
              <a:r>
                <a:rPr lang="pt-BR" altLang="pt-BR" sz="2000" b="1">
                  <a:solidFill>
                    <a:srgbClr val="FFFF00"/>
                  </a:solidFill>
                  <a:latin typeface="Arial" panose="020B0604020202020204" pitchFamily="34" charset="0"/>
                </a:rPr>
                <a:t>:</a:t>
              </a:r>
              <a:r>
                <a:rPr lang="pt-BR" altLang="pt-BR" sz="2000">
                  <a:latin typeface="Arial" panose="020B0604020202020204" pitchFamily="34" charset="0"/>
                </a:rPr>
                <a:t> apresenta elevada reflectância em torno de 70%, em todas as radiações eletromagnéticas contidas no espectro óptico (400 a 2.500 nm). Entretanto, observam-se bandas de maior absorção em 1.000, 1.300 2 2.000 nm. </a:t>
              </a:r>
            </a:p>
          </p:txBody>
        </p:sp>
      </p:grpSp>
      <p:grpSp>
        <p:nvGrpSpPr>
          <p:cNvPr id="53460" name="Group 212">
            <a:extLst>
              <a:ext uri="{FF2B5EF4-FFF2-40B4-BE49-F238E27FC236}">
                <a16:creationId xmlns:a16="http://schemas.microsoft.com/office/drawing/2014/main" id="{46B2210C-E222-4CFB-8EC3-177C56569813}"/>
              </a:ext>
            </a:extLst>
          </p:cNvPr>
          <p:cNvGrpSpPr>
            <a:grpSpLocks/>
          </p:cNvGrpSpPr>
          <p:nvPr/>
        </p:nvGrpSpPr>
        <p:grpSpPr bwMode="auto">
          <a:xfrm>
            <a:off x="-228600" y="3733800"/>
            <a:ext cx="9601200" cy="3200400"/>
            <a:chOff x="-144" y="2352"/>
            <a:chExt cx="6048" cy="2016"/>
          </a:xfrm>
        </p:grpSpPr>
        <p:sp>
          <p:nvSpPr>
            <p:cNvPr id="53457" name="Line 209">
              <a:extLst>
                <a:ext uri="{FF2B5EF4-FFF2-40B4-BE49-F238E27FC236}">
                  <a16:creationId xmlns:a16="http://schemas.microsoft.com/office/drawing/2014/main" id="{E126770F-D7B9-4206-B857-5AEC748F26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28" y="2352"/>
              <a:ext cx="864" cy="86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3458" name="Rectangle 210">
              <a:extLst>
                <a:ext uri="{FF2B5EF4-FFF2-40B4-BE49-F238E27FC236}">
                  <a16:creationId xmlns:a16="http://schemas.microsoft.com/office/drawing/2014/main" id="{0FA2A751-2317-4F01-A671-D7CAB242D1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44" y="3264"/>
              <a:ext cx="6048" cy="1104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53459" name="Text Box 211">
              <a:extLst>
                <a:ext uri="{FF2B5EF4-FFF2-40B4-BE49-F238E27FC236}">
                  <a16:creationId xmlns:a16="http://schemas.microsoft.com/office/drawing/2014/main" id="{22F69FAA-6444-4467-A0F2-55AFB64F77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2" y="3336"/>
              <a:ext cx="5760" cy="10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/>
              <a:r>
                <a:rPr lang="pt-BR" altLang="pt-BR" sz="2000" b="1" u="sng">
                  <a:solidFill>
                    <a:srgbClr val="FFFF00"/>
                  </a:solidFill>
                  <a:latin typeface="Arial" panose="020B0604020202020204" pitchFamily="34" charset="0"/>
                </a:rPr>
                <a:t>Água Sólida (Neve)</a:t>
              </a:r>
              <a:r>
                <a:rPr lang="pt-BR" altLang="pt-BR" sz="2000" b="1">
                  <a:solidFill>
                    <a:srgbClr val="FFFF00"/>
                  </a:solidFill>
                  <a:latin typeface="Arial" panose="020B0604020202020204" pitchFamily="34" charset="0"/>
                </a:rPr>
                <a:t>:</a:t>
              </a:r>
              <a:r>
                <a:rPr lang="pt-BR" altLang="pt-BR" sz="2000">
                  <a:latin typeface="Arial" panose="020B0604020202020204" pitchFamily="34" charset="0"/>
                </a:rPr>
                <a:t> a curva de reflectância da água na forma de neve até 1.200 é maior do que no estado gasoso. De 1.200 a 2.500 nm há um decaimento dessa curva, indicando uma absorção acentuada da energia nesta região espectral. Nos comprimentos de onda de 1.500 e 2.000 nm (absorção máxima) ocorre maior absorção.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3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3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3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3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3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3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3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rgbClr val="0066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4" name="Text Box 8">
            <a:extLst>
              <a:ext uri="{FF2B5EF4-FFF2-40B4-BE49-F238E27FC236}">
                <a16:creationId xmlns:a16="http://schemas.microsoft.com/office/drawing/2014/main" id="{E2F0E3FD-AA0F-4C80-8A6C-D1E665789C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" y="171450"/>
            <a:ext cx="8939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b="1" u="sng">
                <a:solidFill>
                  <a:srgbClr val="FFFF00"/>
                </a:solidFill>
                <a:latin typeface="Arial" panose="020B0604020202020204" pitchFamily="34" charset="0"/>
              </a:rPr>
              <a:t>FATORES QUE INTERFEREM NA REFLECTÂNCIA DA ÁGUA</a:t>
            </a:r>
            <a:endParaRPr lang="pt-PT" altLang="pt-BR" sz="2400" b="1" u="sng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grpSp>
        <p:nvGrpSpPr>
          <p:cNvPr id="86052" name="Group 36">
            <a:extLst>
              <a:ext uri="{FF2B5EF4-FFF2-40B4-BE49-F238E27FC236}">
                <a16:creationId xmlns:a16="http://schemas.microsoft.com/office/drawing/2014/main" id="{CCB3E764-AEC4-46DE-8817-9D1DEA33B166}"/>
              </a:ext>
            </a:extLst>
          </p:cNvPr>
          <p:cNvGrpSpPr>
            <a:grpSpLocks/>
          </p:cNvGrpSpPr>
          <p:nvPr/>
        </p:nvGrpSpPr>
        <p:grpSpPr bwMode="auto">
          <a:xfrm>
            <a:off x="76200" y="990600"/>
            <a:ext cx="3524250" cy="4270375"/>
            <a:chOff x="48" y="624"/>
            <a:chExt cx="2220" cy="2690"/>
          </a:xfrm>
        </p:grpSpPr>
        <p:grpSp>
          <p:nvGrpSpPr>
            <p:cNvPr id="86046" name="Group 30">
              <a:extLst>
                <a:ext uri="{FF2B5EF4-FFF2-40B4-BE49-F238E27FC236}">
                  <a16:creationId xmlns:a16="http://schemas.microsoft.com/office/drawing/2014/main" id="{BDCE1CC3-E64C-4424-97D3-6F5E57D07A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8" y="1776"/>
              <a:ext cx="2160" cy="528"/>
              <a:chOff x="108" y="1776"/>
              <a:chExt cx="2160" cy="528"/>
            </a:xfrm>
          </p:grpSpPr>
          <p:sp>
            <p:nvSpPr>
              <p:cNvPr id="86029" name="Oval 13">
                <a:extLst>
                  <a:ext uri="{FF2B5EF4-FFF2-40B4-BE49-F238E27FC236}">
                    <a16:creationId xmlns:a16="http://schemas.microsoft.com/office/drawing/2014/main" id="{48A2A58A-7EFF-4F4F-BBB3-77904C604C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" y="1776"/>
                <a:ext cx="2160" cy="52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6030" name="Text Box 14">
                <a:extLst>
                  <a:ext uri="{FF2B5EF4-FFF2-40B4-BE49-F238E27FC236}">
                    <a16:creationId xmlns:a16="http://schemas.microsoft.com/office/drawing/2014/main" id="{09AE0AC6-44E0-469A-A4C9-72FCDE3C8F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8" y="1911"/>
                <a:ext cx="1546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pt-BR" altLang="pt-BR" sz="22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Matéria Orgânica</a:t>
                </a:r>
              </a:p>
            </p:txBody>
          </p:sp>
        </p:grpSp>
        <p:grpSp>
          <p:nvGrpSpPr>
            <p:cNvPr id="86044" name="Group 28">
              <a:extLst>
                <a:ext uri="{FF2B5EF4-FFF2-40B4-BE49-F238E27FC236}">
                  <a16:creationId xmlns:a16="http://schemas.microsoft.com/office/drawing/2014/main" id="{44963BDA-C4E6-42CF-B194-FE36386C82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" y="2786"/>
              <a:ext cx="2160" cy="528"/>
              <a:chOff x="48" y="3264"/>
              <a:chExt cx="2160" cy="528"/>
            </a:xfrm>
          </p:grpSpPr>
          <p:sp>
            <p:nvSpPr>
              <p:cNvPr id="86031" name="Oval 15">
                <a:extLst>
                  <a:ext uri="{FF2B5EF4-FFF2-40B4-BE49-F238E27FC236}">
                    <a16:creationId xmlns:a16="http://schemas.microsoft.com/office/drawing/2014/main" id="{7FAC0DA3-ADF7-47AB-9593-335FB8D034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264"/>
                <a:ext cx="2160" cy="52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6032" name="Text Box 16">
                <a:extLst>
                  <a:ext uri="{FF2B5EF4-FFF2-40B4-BE49-F238E27FC236}">
                    <a16:creationId xmlns:a16="http://schemas.microsoft.com/office/drawing/2014/main" id="{DC83B813-42DD-4603-BBB9-55370F25796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2" y="3300"/>
                <a:ext cx="1961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pt-BR" altLang="pt-BR" sz="22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Partículas Minerais Inorgânicas</a:t>
                </a:r>
              </a:p>
            </p:txBody>
          </p:sp>
        </p:grpSp>
        <p:grpSp>
          <p:nvGrpSpPr>
            <p:cNvPr id="86047" name="Group 31">
              <a:extLst>
                <a:ext uri="{FF2B5EF4-FFF2-40B4-BE49-F238E27FC236}">
                  <a16:creationId xmlns:a16="http://schemas.microsoft.com/office/drawing/2014/main" id="{14E66AF7-C3A2-42EF-9264-D8724EDF9A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" y="624"/>
              <a:ext cx="2160" cy="528"/>
              <a:chOff x="60" y="624"/>
              <a:chExt cx="2160" cy="528"/>
            </a:xfrm>
          </p:grpSpPr>
          <p:sp>
            <p:nvSpPr>
              <p:cNvPr id="86027" name="Oval 11">
                <a:extLst>
                  <a:ext uri="{FF2B5EF4-FFF2-40B4-BE49-F238E27FC236}">
                    <a16:creationId xmlns:a16="http://schemas.microsoft.com/office/drawing/2014/main" id="{3650C91A-1BDA-4BDB-88E1-14A9986CFD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" y="624"/>
                <a:ext cx="2160" cy="52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86028" name="Text Box 12">
                <a:extLst>
                  <a:ext uri="{FF2B5EF4-FFF2-40B4-BE49-F238E27FC236}">
                    <a16:creationId xmlns:a16="http://schemas.microsoft.com/office/drawing/2014/main" id="{716108CF-5566-431B-8094-E033475A6EB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2" y="771"/>
                <a:ext cx="1176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pt-BR" altLang="pt-BR" sz="22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Fitoplâncton</a:t>
                </a:r>
              </a:p>
            </p:txBody>
          </p:sp>
        </p:grpSp>
      </p:grpSp>
      <p:sp>
        <p:nvSpPr>
          <p:cNvPr id="86041" name="Text Box 25">
            <a:extLst>
              <a:ext uri="{FF2B5EF4-FFF2-40B4-BE49-F238E27FC236}">
                <a16:creationId xmlns:a16="http://schemas.microsoft.com/office/drawing/2014/main" id="{279383BD-C722-41E6-8DFF-33F38C8DF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914400"/>
            <a:ext cx="53340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pt-BR" altLang="pt-BR">
                <a:latin typeface="Arial" panose="020B0604020202020204" pitchFamily="34" charset="0"/>
              </a:rPr>
              <a:t>O fitoplâncton é responsável pela absorção de MO, por meio da utilização de nutrientes inorgânicos e energia solar (fotossíntese). Essa MO dissolvida na água determina a cor </a:t>
            </a:r>
            <a:r>
              <a:rPr lang="pt-BR" altLang="pt-BR" b="1">
                <a:latin typeface="Arial" panose="020B0604020202020204" pitchFamily="34" charset="0"/>
              </a:rPr>
              <a:t>amarelo-marrom </a:t>
            </a:r>
            <a:r>
              <a:rPr lang="pt-BR" altLang="pt-BR">
                <a:latin typeface="Arial" panose="020B0604020202020204" pitchFamily="34" charset="0"/>
              </a:rPr>
              <a:t>da água</a:t>
            </a:r>
          </a:p>
        </p:txBody>
      </p:sp>
      <p:sp>
        <p:nvSpPr>
          <p:cNvPr id="86042" name="Text Box 26">
            <a:extLst>
              <a:ext uri="{FF2B5EF4-FFF2-40B4-BE49-F238E27FC236}">
                <a16:creationId xmlns:a16="http://schemas.microsoft.com/office/drawing/2014/main" id="{AEFA8857-D9AF-4041-B3BF-A8FA010E6A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6650" y="2840038"/>
            <a:ext cx="533400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pt-BR" altLang="pt-BR">
                <a:latin typeface="Arial" panose="020B0604020202020204" pitchFamily="34" charset="0"/>
              </a:rPr>
              <a:t>Á medida que a concentração de MO na água aumenta, sua reflectância (aumento da absorção) diminui em todo espectro do visível.</a:t>
            </a:r>
          </a:p>
        </p:txBody>
      </p:sp>
      <p:sp>
        <p:nvSpPr>
          <p:cNvPr id="86045" name="Text Box 29">
            <a:extLst>
              <a:ext uri="{FF2B5EF4-FFF2-40B4-BE49-F238E27FC236}">
                <a16:creationId xmlns:a16="http://schemas.microsoft.com/office/drawing/2014/main" id="{63C176F5-D24E-4D43-A41F-A71081D92E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6650" y="4249738"/>
            <a:ext cx="5334000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pt-BR" altLang="pt-BR">
                <a:latin typeface="Arial" panose="020B0604020202020204" pitchFamily="34" charset="0"/>
              </a:rPr>
              <a:t>PMI provenientes de rochas e solos que são carreadas para os corpos d’ água, por ação do vento, da chuva e da ressuspensão e por erosão do fundo, também interferem na absorção da energia pela massa de água. </a:t>
            </a:r>
          </a:p>
        </p:txBody>
      </p:sp>
      <p:grpSp>
        <p:nvGrpSpPr>
          <p:cNvPr id="86050" name="Group 34">
            <a:extLst>
              <a:ext uri="{FF2B5EF4-FFF2-40B4-BE49-F238E27FC236}">
                <a16:creationId xmlns:a16="http://schemas.microsoft.com/office/drawing/2014/main" id="{3C62483B-18BB-4519-B995-E048E2A6E6BA}"/>
              </a:ext>
            </a:extLst>
          </p:cNvPr>
          <p:cNvGrpSpPr>
            <a:grpSpLocks/>
          </p:cNvGrpSpPr>
          <p:nvPr/>
        </p:nvGrpSpPr>
        <p:grpSpPr bwMode="auto">
          <a:xfrm>
            <a:off x="1447800" y="5867400"/>
            <a:ext cx="7086600" cy="685800"/>
            <a:chOff x="912" y="3696"/>
            <a:chExt cx="4464" cy="432"/>
          </a:xfrm>
        </p:grpSpPr>
        <p:sp>
          <p:nvSpPr>
            <p:cNvPr id="86048" name="AutoShape 32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173ABD3C-4DEB-46F6-A43C-774C75B338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" y="3696"/>
              <a:ext cx="4464" cy="432"/>
            </a:xfrm>
            <a:prstGeom prst="rightArrow">
              <a:avLst>
                <a:gd name="adj1" fmla="val 50000"/>
                <a:gd name="adj2" fmla="val 258333"/>
              </a:avLst>
            </a:prstGeom>
            <a:solidFill>
              <a:srgbClr val="FFFFCC"/>
            </a:solidFill>
            <a:ln w="762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86049" name="Text Box 33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754A4836-F9E0-4FB2-8EDF-AA20663044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6" y="3792"/>
              <a:ext cx="12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b="1">
                  <a:solidFill>
                    <a:srgbClr val="FF0000"/>
                  </a:solidFill>
                  <a:latin typeface="Arial" panose="020B0604020202020204" pitchFamily="34" charset="0"/>
                </a:rPr>
                <a:t>VEJA EXEMPLO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6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6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6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6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6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6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6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6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6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6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6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6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6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6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41" grpId="0"/>
      <p:bldP spid="86042" grpId="0"/>
      <p:bldP spid="860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rgbClr val="0066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081" name="Group 9">
            <a:extLst>
              <a:ext uri="{FF2B5EF4-FFF2-40B4-BE49-F238E27FC236}">
                <a16:creationId xmlns:a16="http://schemas.microsoft.com/office/drawing/2014/main" id="{B95A829C-0178-4679-835B-D272F8E44250}"/>
              </a:ext>
            </a:extLst>
          </p:cNvPr>
          <p:cNvGrpSpPr>
            <a:grpSpLocks/>
          </p:cNvGrpSpPr>
          <p:nvPr/>
        </p:nvGrpSpPr>
        <p:grpSpPr bwMode="auto">
          <a:xfrm>
            <a:off x="19050" y="381000"/>
            <a:ext cx="9178925" cy="6400800"/>
            <a:chOff x="12" y="240"/>
            <a:chExt cx="5782" cy="4032"/>
          </a:xfrm>
        </p:grpSpPr>
        <p:sp>
          <p:nvSpPr>
            <p:cNvPr id="131075" name="Text Box 3">
              <a:extLst>
                <a:ext uri="{FF2B5EF4-FFF2-40B4-BE49-F238E27FC236}">
                  <a16:creationId xmlns:a16="http://schemas.microsoft.com/office/drawing/2014/main" id="{759380A5-72B9-4EEE-9769-A433B82E0E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" y="3830"/>
              <a:ext cx="578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 sz="2000" b="1">
                  <a:latin typeface="Arial" panose="020B0604020202020204" pitchFamily="34" charset="0"/>
                </a:rPr>
                <a:t>Curvas de reflectância da água obtidas nos rios Tietê e Piracicaba</a:t>
              </a:r>
            </a:p>
            <a:p>
              <a:pPr algn="ctr"/>
              <a:r>
                <a:rPr lang="pt-BR" altLang="pt-BR" sz="2000" b="1">
                  <a:latin typeface="Arial" panose="020B0604020202020204" pitchFamily="34" charset="0"/>
                </a:rPr>
                <a:t> e no reservatório de Barra Bonita, Estado de São Paulo </a:t>
              </a:r>
            </a:p>
          </p:txBody>
        </p:sp>
        <p:pic>
          <p:nvPicPr>
            <p:cNvPr id="131077" name="Picture 5" descr="Cap5_5">
              <a:extLst>
                <a:ext uri="{FF2B5EF4-FFF2-40B4-BE49-F238E27FC236}">
                  <a16:creationId xmlns:a16="http://schemas.microsoft.com/office/drawing/2014/main" id="{F13C774F-3FB7-4118-B9D2-39D42A7EDF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240"/>
              <a:ext cx="3696" cy="3447"/>
            </a:xfrm>
            <a:prstGeom prst="rect">
              <a:avLst/>
            </a:prstGeom>
            <a:noFill/>
            <a:ln w="762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1088" name="Group 16">
            <a:extLst>
              <a:ext uri="{FF2B5EF4-FFF2-40B4-BE49-F238E27FC236}">
                <a16:creationId xmlns:a16="http://schemas.microsoft.com/office/drawing/2014/main" id="{45F73F79-D60A-4F0C-93CC-C5A7F99458A1}"/>
              </a:ext>
            </a:extLst>
          </p:cNvPr>
          <p:cNvGrpSpPr>
            <a:grpSpLocks/>
          </p:cNvGrpSpPr>
          <p:nvPr/>
        </p:nvGrpSpPr>
        <p:grpSpPr bwMode="auto">
          <a:xfrm>
            <a:off x="2971800" y="914400"/>
            <a:ext cx="6172200" cy="1314450"/>
            <a:chOff x="1872" y="576"/>
            <a:chExt cx="3888" cy="828"/>
          </a:xfrm>
        </p:grpSpPr>
        <p:sp>
          <p:nvSpPr>
            <p:cNvPr id="131078" name="Line 6">
              <a:extLst>
                <a:ext uri="{FF2B5EF4-FFF2-40B4-BE49-F238E27FC236}">
                  <a16:creationId xmlns:a16="http://schemas.microsoft.com/office/drawing/2014/main" id="{24352F1A-936A-4733-B122-11413A8F31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72" y="720"/>
              <a:ext cx="2256" cy="33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1079" name="Text Box 7">
              <a:extLst>
                <a:ext uri="{FF2B5EF4-FFF2-40B4-BE49-F238E27FC236}">
                  <a16:creationId xmlns:a16="http://schemas.microsoft.com/office/drawing/2014/main" id="{0F9CDA64-0B97-49AA-A9FE-9A8701753B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8" y="576"/>
              <a:ext cx="1632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/>
              <a:r>
                <a:rPr lang="pt-BR" altLang="pt-BR" sz="1600">
                  <a:latin typeface="Arial" panose="020B0604020202020204" pitchFamily="34" charset="0"/>
                </a:rPr>
                <a:t>Elevada concentração de material inorgânico em suspensão, com acentuda reflectância na faixa do vermelho.</a:t>
              </a:r>
            </a:p>
          </p:txBody>
        </p:sp>
      </p:grpSp>
      <p:grpSp>
        <p:nvGrpSpPr>
          <p:cNvPr id="131090" name="Group 18">
            <a:extLst>
              <a:ext uri="{FF2B5EF4-FFF2-40B4-BE49-F238E27FC236}">
                <a16:creationId xmlns:a16="http://schemas.microsoft.com/office/drawing/2014/main" id="{F37F75A5-85CE-4F07-9E23-A78F49416B97}"/>
              </a:ext>
            </a:extLst>
          </p:cNvPr>
          <p:cNvGrpSpPr>
            <a:grpSpLocks/>
          </p:cNvGrpSpPr>
          <p:nvPr/>
        </p:nvGrpSpPr>
        <p:grpSpPr bwMode="auto">
          <a:xfrm>
            <a:off x="3048000" y="4343400"/>
            <a:ext cx="6096000" cy="581025"/>
            <a:chOff x="1920" y="2736"/>
            <a:chExt cx="3840" cy="366"/>
          </a:xfrm>
        </p:grpSpPr>
        <p:sp>
          <p:nvSpPr>
            <p:cNvPr id="131083" name="Line 11">
              <a:extLst>
                <a:ext uri="{FF2B5EF4-FFF2-40B4-BE49-F238E27FC236}">
                  <a16:creationId xmlns:a16="http://schemas.microsoft.com/office/drawing/2014/main" id="{B690F687-B592-4663-8597-FC7C65041A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20" y="2880"/>
              <a:ext cx="2208" cy="4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1084" name="Text Box 12">
              <a:extLst>
                <a:ext uri="{FF2B5EF4-FFF2-40B4-BE49-F238E27FC236}">
                  <a16:creationId xmlns:a16="http://schemas.microsoft.com/office/drawing/2014/main" id="{8C509C4A-9BD6-49AE-B712-D30392D8A4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8" y="2736"/>
              <a:ext cx="1632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/>
              <a:r>
                <a:rPr lang="pt-BR" altLang="pt-BR" sz="1600">
                  <a:latin typeface="Arial" panose="020B0604020202020204" pitchFamily="34" charset="0"/>
                </a:rPr>
                <a:t>Elevada concentração de matéria orgânica na água.</a:t>
              </a:r>
            </a:p>
          </p:txBody>
        </p:sp>
      </p:grpSp>
      <p:grpSp>
        <p:nvGrpSpPr>
          <p:cNvPr id="131089" name="Group 17">
            <a:extLst>
              <a:ext uri="{FF2B5EF4-FFF2-40B4-BE49-F238E27FC236}">
                <a16:creationId xmlns:a16="http://schemas.microsoft.com/office/drawing/2014/main" id="{CB0A2D46-EABC-4C86-8761-C179821EEF24}"/>
              </a:ext>
            </a:extLst>
          </p:cNvPr>
          <p:cNvGrpSpPr>
            <a:grpSpLocks/>
          </p:cNvGrpSpPr>
          <p:nvPr/>
        </p:nvGrpSpPr>
        <p:grpSpPr bwMode="auto">
          <a:xfrm>
            <a:off x="5486400" y="2133600"/>
            <a:ext cx="3505200" cy="1314450"/>
            <a:chOff x="3456" y="1344"/>
            <a:chExt cx="2208" cy="828"/>
          </a:xfrm>
        </p:grpSpPr>
        <p:sp>
          <p:nvSpPr>
            <p:cNvPr id="131086" name="Line 14">
              <a:extLst>
                <a:ext uri="{FF2B5EF4-FFF2-40B4-BE49-F238E27FC236}">
                  <a16:creationId xmlns:a16="http://schemas.microsoft.com/office/drawing/2014/main" id="{89985BF7-CC35-4229-B7B4-51A7979D77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56" y="1488"/>
              <a:ext cx="576" cy="24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31087" name="Text Box 15">
              <a:extLst>
                <a:ext uri="{FF2B5EF4-FFF2-40B4-BE49-F238E27FC236}">
                  <a16:creationId xmlns:a16="http://schemas.microsoft.com/office/drawing/2014/main" id="{399C408F-1F84-4534-B54B-9BE225B25B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2" y="1344"/>
              <a:ext cx="1632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/>
              <a:r>
                <a:rPr lang="pt-BR" altLang="pt-BR" sz="1600">
                  <a:latin typeface="Arial" panose="020B0604020202020204" pitchFamily="34" charset="0"/>
                </a:rPr>
                <a:t>Água dos dois rios já misturadas, mostrando claramente a transição entre os dois espectros anteriores.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10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10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1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ítulo 1">
            <a:extLst>
              <a:ext uri="{FF2B5EF4-FFF2-40B4-BE49-F238E27FC236}">
                <a16:creationId xmlns:a16="http://schemas.microsoft.com/office/drawing/2014/main" id="{4833CA86-FDC0-4741-98BA-89411E32EAB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446213" y="1960563"/>
            <a:ext cx="6251575" cy="13811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pt-BR" altLang="pt-BR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Agradeço pela Interpretação da Aula</a:t>
            </a:r>
            <a:endParaRPr lang="en-US" altLang="pt-BR" sz="4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971" name="Retângulo 6">
            <a:extLst>
              <a:ext uri="{FF2B5EF4-FFF2-40B4-BE49-F238E27FC236}">
                <a16:creationId xmlns:a16="http://schemas.microsoft.com/office/drawing/2014/main" id="{D71E5D7F-F353-96F2-28A9-C1E5166CE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3500" y="6072188"/>
            <a:ext cx="6477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00"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0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ctr" defTabSz="3429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7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Professor Dr. Alexandre Rosa dos Santos</a:t>
            </a:r>
            <a:endParaRPr kumimoji="0" lang="en-US" altLang="pt-BR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m 2" descr="Homem sorrindo com camisa azul&#10;&#10;Descrição gerada automaticamente">
            <a:extLst>
              <a:ext uri="{FF2B5EF4-FFF2-40B4-BE49-F238E27FC236}">
                <a16:creationId xmlns:a16="http://schemas.microsoft.com/office/drawing/2014/main" id="{5C2C37F3-BC15-B4C8-2BB5-28A4B0E47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2463" y="3671888"/>
            <a:ext cx="2759075" cy="22717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3973" name="Picture 4" descr="Brasão Gif 15 Kb">
            <a:extLst>
              <a:ext uri="{FF2B5EF4-FFF2-40B4-BE49-F238E27FC236}">
                <a16:creationId xmlns:a16="http://schemas.microsoft.com/office/drawing/2014/main" id="{DA43F180-9ABA-7267-0AAF-CE97A0488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74638"/>
            <a:ext cx="1325563" cy="13255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4" name="Retângulo 5">
            <a:extLst>
              <a:ext uri="{FF2B5EF4-FFF2-40B4-BE49-F238E27FC236}">
                <a16:creationId xmlns:a16="http://schemas.microsoft.com/office/drawing/2014/main" id="{FC545332-F5DD-C2C2-74CD-78BF5F4EA3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0"/>
            <a:ext cx="8151813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300"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0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 defTabSz="342900">
              <a:spcBef>
                <a:spcPts val="75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34290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9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ctr" defTabSz="3429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UNIVERSIDADE FEDERAL DO ESPÍRITO SANTO</a:t>
            </a:r>
            <a:endParaRPr kumimoji="0" lang="en-US" altLang="pt-BR" sz="2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3429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CENTRO DE CIÊNCIAS AGRÁRIAS E ENGENHARIAS</a:t>
            </a:r>
            <a:endParaRPr kumimoji="0" lang="en-US" altLang="pt-BR" sz="15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3429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PROGRAMA DE PÓS-GRADUAÇÃO EM CIÊNCIAS FLORESTAIS</a:t>
            </a:r>
            <a:endParaRPr kumimoji="0" lang="en-US" altLang="pt-BR" sz="15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001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>
            <a:extLst>
              <a:ext uri="{FF2B5EF4-FFF2-40B4-BE49-F238E27FC236}">
                <a16:creationId xmlns:a16="http://schemas.microsoft.com/office/drawing/2014/main" id="{D343DAAC-F6E8-418C-A892-2A4E46A298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00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49B2E819-31F6-4A18-8F77-76ED90B7F5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00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grpSp>
        <p:nvGrpSpPr>
          <p:cNvPr id="100356" name="Group 4">
            <a:extLst>
              <a:ext uri="{FF2B5EF4-FFF2-40B4-BE49-F238E27FC236}">
                <a16:creationId xmlns:a16="http://schemas.microsoft.com/office/drawing/2014/main" id="{9D927FDC-07CD-40C7-A98D-F39D441D0C3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334500" cy="7939088"/>
            <a:chOff x="0" y="0"/>
            <a:chExt cx="5880" cy="5001"/>
          </a:xfrm>
        </p:grpSpPr>
        <p:pic>
          <p:nvPicPr>
            <p:cNvPr id="100357" name="Picture 5" descr="CBERS_2_CCD1XS_20031104_156">
              <a:extLst>
                <a:ext uri="{FF2B5EF4-FFF2-40B4-BE49-F238E27FC236}">
                  <a16:creationId xmlns:a16="http://schemas.microsoft.com/office/drawing/2014/main" id="{552DE278-FE27-4E3D-8378-2FD55330BE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0" y="2878"/>
              <a:ext cx="3120" cy="21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0358" name="Picture 6" descr="Vitoria-ES-PSM-201202">
              <a:extLst>
                <a:ext uri="{FF2B5EF4-FFF2-40B4-BE49-F238E27FC236}">
                  <a16:creationId xmlns:a16="http://schemas.microsoft.com/office/drawing/2014/main" id="{61DACD4B-0788-47D9-BC98-2FFBD6253A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772" cy="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0359" name="Picture 7" descr="Vitoria">
              <a:extLst>
                <a:ext uri="{FF2B5EF4-FFF2-40B4-BE49-F238E27FC236}">
                  <a16:creationId xmlns:a16="http://schemas.microsoft.com/office/drawing/2014/main" id="{58D4827D-E2C4-4D69-AB25-B752156094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0" y="0"/>
              <a:ext cx="3000" cy="3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0360" name="WordArt 8">
              <a:extLst>
                <a:ext uri="{FF2B5EF4-FFF2-40B4-BE49-F238E27FC236}">
                  <a16:creationId xmlns:a16="http://schemas.microsoft.com/office/drawing/2014/main" id="{DB1882E1-E8FD-46E8-8B94-0BAD31FAC486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824" y="3456"/>
              <a:ext cx="864" cy="228"/>
            </a:xfrm>
            <a:prstGeom prst="rect">
              <a:avLst/>
            </a:prstGeom>
          </p:spPr>
          <p:txBody>
            <a:bodyPr wrap="none" fromWordArt="1">
              <a:prstTxWarp prst="textWave1">
                <a:avLst>
                  <a:gd name="adj1" fmla="val 0"/>
                  <a:gd name="adj2" fmla="val 0"/>
                </a:avLst>
              </a:prstTxWarp>
            </a:bodyPr>
            <a:lstStyle/>
            <a:p>
              <a:pPr algn="ctr"/>
              <a:r>
                <a:rPr lang="pt-BR" sz="3600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FFCC00"/>
                  </a:solidFill>
                  <a:effectLst>
                    <a:outerShdw dist="53882" dir="2700000" algn="ctr" rotWithShape="0">
                      <a:srgbClr val="C0C0C0">
                        <a:alpha val="8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FIM</a:t>
              </a:r>
            </a:p>
          </p:txBody>
        </p:sp>
        <p:sp>
          <p:nvSpPr>
            <p:cNvPr id="100361" name="WordArt 9">
              <a:extLst>
                <a:ext uri="{FF2B5EF4-FFF2-40B4-BE49-F238E27FC236}">
                  <a16:creationId xmlns:a16="http://schemas.microsoft.com/office/drawing/2014/main" id="{CEF10554-2EC2-4FFA-A799-4C4143FBBCE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848" y="2556"/>
              <a:ext cx="864" cy="228"/>
            </a:xfrm>
            <a:prstGeom prst="rect">
              <a:avLst/>
            </a:prstGeom>
          </p:spPr>
          <p:txBody>
            <a:bodyPr wrap="none" fromWordArt="1">
              <a:prstTxWarp prst="textWave1">
                <a:avLst>
                  <a:gd name="adj1" fmla="val 0"/>
                  <a:gd name="adj2" fmla="val 0"/>
                </a:avLst>
              </a:prstTxWarp>
            </a:bodyPr>
            <a:lstStyle/>
            <a:p>
              <a:pPr algn="ctr"/>
              <a:r>
                <a:rPr lang="pt-BR" sz="3600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FFCC00"/>
                  </a:solidFill>
                  <a:effectLst>
                    <a:outerShdw dist="53882" dir="2700000" algn="ctr" rotWithShape="0">
                      <a:srgbClr val="C0C0C0">
                        <a:alpha val="8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FIM</a:t>
              </a:r>
            </a:p>
          </p:txBody>
        </p:sp>
      </p:grp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ceano">
  <a:themeElements>
    <a:clrScheme name="Oceano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Oceano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o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o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o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o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o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o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o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Apresentação na sessão de debat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5870139_TF03460637.potx" id="{9EDB2545-F345-4B2D-9D28-A0E8BECC57B1}" vid="{0FCA38F6-25A2-4296-9267-176A1E2DB94B}"/>
    </a:ext>
  </a:extLst>
</a:theme>
</file>

<file path=ppt/theme/theme3.xml><?xml version="1.0" encoding="utf-8"?>
<a:theme xmlns:a="http://schemas.openxmlformats.org/drawingml/2006/main" name="2_Cacho">
  <a:themeElements>
    <a:clrScheme name="Cach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ach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4.xml><?xml version="1.0" encoding="utf-8"?>
<a:theme xmlns:a="http://schemas.openxmlformats.org/drawingml/2006/main" name="3_Cacho">
  <a:themeElements>
    <a:clrScheme name="Cach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ach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1389</TotalTime>
  <Words>733</Words>
  <Application>Microsoft Office PowerPoint</Application>
  <PresentationFormat>Apresentação na tela (4:3)</PresentationFormat>
  <Paragraphs>59</Paragraphs>
  <Slides>9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12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9</vt:i4>
      </vt:variant>
    </vt:vector>
  </HeadingPairs>
  <TitlesOfParts>
    <vt:vector size="25" baseType="lpstr">
      <vt:lpstr>Arial</vt:lpstr>
      <vt:lpstr>Arial Black</vt:lpstr>
      <vt:lpstr>Calibri</vt:lpstr>
      <vt:lpstr>Century Gothic</vt:lpstr>
      <vt:lpstr>Helvetica</vt:lpstr>
      <vt:lpstr>Palatino Linotype</vt:lpstr>
      <vt:lpstr>Tahoma</vt:lpstr>
      <vt:lpstr>Times New Roman</vt:lpstr>
      <vt:lpstr>times new roman, new york, time</vt:lpstr>
      <vt:lpstr>Wingdings</vt:lpstr>
      <vt:lpstr>Wingdings 2</vt:lpstr>
      <vt:lpstr>Wingdings 3</vt:lpstr>
      <vt:lpstr>Oceano</vt:lpstr>
      <vt:lpstr>1_Apresentação na sessão de debate</vt:lpstr>
      <vt:lpstr>2_Cacho</vt:lpstr>
      <vt:lpstr>3_Cacho</vt:lpstr>
      <vt:lpstr>Sensoriamento  Remoto (SR)</vt:lpstr>
      <vt:lpstr>Apresentação do PowerPoint</vt:lpstr>
      <vt:lpstr>AULA 05  Noções Básicas sobre a Água e sua Interação com a Radiação Solar</vt:lpstr>
      <vt:lpstr>Apresentação do PowerPoint</vt:lpstr>
      <vt:lpstr>Apresentação do PowerPoint</vt:lpstr>
      <vt:lpstr>Apresentação do PowerPoint</vt:lpstr>
      <vt:lpstr>Apresentação do PowerPoint</vt:lpstr>
      <vt:lpstr>Agradeço pela Interpretação da Aula</vt:lpstr>
      <vt:lpstr>Apresentação do PowerPoint</vt:lpstr>
    </vt:vector>
  </TitlesOfParts>
  <Company>abc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abc</dc:creator>
  <cp:lastModifiedBy>Alexandre Rosa dos Santos</cp:lastModifiedBy>
  <cp:revision>226</cp:revision>
  <dcterms:created xsi:type="dcterms:W3CDTF">2004-09-18T14:04:47Z</dcterms:created>
  <dcterms:modified xsi:type="dcterms:W3CDTF">2023-09-10T22:46:42Z</dcterms:modified>
</cp:coreProperties>
</file>