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0" r:id="rId2"/>
    <p:sldMasterId id="2147483722" r:id="rId3"/>
    <p:sldMasterId id="2147483739" r:id="rId4"/>
  </p:sldMasterIdLst>
  <p:notesMasterIdLst>
    <p:notesMasterId r:id="rId24"/>
  </p:notesMasterIdLst>
  <p:sldIdLst>
    <p:sldId id="383" r:id="rId5"/>
    <p:sldId id="384" r:id="rId6"/>
    <p:sldId id="286" r:id="rId7"/>
    <p:sldId id="274" r:id="rId8"/>
    <p:sldId id="276" r:id="rId9"/>
    <p:sldId id="301" r:id="rId10"/>
    <p:sldId id="316" r:id="rId11"/>
    <p:sldId id="317" r:id="rId12"/>
    <p:sldId id="302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85" r:id="rId22"/>
    <p:sldId id="315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00"/>
    <a:srgbClr val="FF0000"/>
    <a:srgbClr val="66CCFF"/>
    <a:srgbClr val="000000"/>
    <a:srgbClr val="FFFF00"/>
    <a:srgbClr val="CC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08953-99B4-408B-A02A-3A48A3E73C03}" v="1" dt="2023-09-10T22:45:53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D4AF7BDA-2167-44FB-AC87-6CF2D9E1455E}"/>
    <pc:docChg chg="custSel delSld modSld">
      <pc:chgData name="Alexandre Rosa dos Santos" userId="e905766dae65b9e1" providerId="LiveId" clId="{D4AF7BDA-2167-44FB-AC87-6CF2D9E1455E}" dt="2023-08-16T09:09:42.178" v="6" actId="47"/>
      <pc:docMkLst>
        <pc:docMk/>
      </pc:docMkLst>
      <pc:sldChg chg="addSp delSp modSp mod">
        <pc:chgData name="Alexandre Rosa dos Santos" userId="e905766dae65b9e1" providerId="LiveId" clId="{D4AF7BDA-2167-44FB-AC87-6CF2D9E1455E}" dt="2023-08-16T09:08:37.638" v="1"/>
        <pc:sldMkLst>
          <pc:docMk/>
          <pc:sldMk cId="0" sldId="284"/>
        </pc:sldMkLst>
        <pc:picChg chg="add mod">
          <ac:chgData name="Alexandre Rosa dos Santos" userId="e905766dae65b9e1" providerId="LiveId" clId="{D4AF7BDA-2167-44FB-AC87-6CF2D9E1455E}" dt="2023-08-16T09:08:37.638" v="1"/>
          <ac:picMkLst>
            <pc:docMk/>
            <pc:sldMk cId="0" sldId="284"/>
            <ac:picMk id="2" creationId="{07298BBC-A92C-E4F8-A30A-6EC8231ED97D}"/>
          </ac:picMkLst>
        </pc:picChg>
        <pc:picChg chg="del">
          <ac:chgData name="Alexandre Rosa dos Santos" userId="e905766dae65b9e1" providerId="LiveId" clId="{D4AF7BDA-2167-44FB-AC87-6CF2D9E1455E}" dt="2023-08-16T09:08:36.841" v="0" actId="478"/>
          <ac:picMkLst>
            <pc:docMk/>
            <pc:sldMk cId="0" sldId="284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D4AF7BDA-2167-44FB-AC87-6CF2D9E1455E}" dt="2023-08-16T09:08:41.866" v="3"/>
        <pc:sldMkLst>
          <pc:docMk/>
          <pc:sldMk cId="0" sldId="285"/>
        </pc:sldMkLst>
        <pc:picChg chg="add mod">
          <ac:chgData name="Alexandre Rosa dos Santos" userId="e905766dae65b9e1" providerId="LiveId" clId="{D4AF7BDA-2167-44FB-AC87-6CF2D9E1455E}" dt="2023-08-16T09:08:41.866" v="3"/>
          <ac:picMkLst>
            <pc:docMk/>
            <pc:sldMk cId="0" sldId="285"/>
            <ac:picMk id="2" creationId="{C6A2DA4F-BF14-40DD-BDB6-DEB66694D52F}"/>
          </ac:picMkLst>
        </pc:picChg>
        <pc:picChg chg="del">
          <ac:chgData name="Alexandre Rosa dos Santos" userId="e905766dae65b9e1" providerId="LiveId" clId="{D4AF7BDA-2167-44FB-AC87-6CF2D9E1455E}" dt="2023-08-16T09:08:40.749" v="2" actId="478"/>
          <ac:picMkLst>
            <pc:docMk/>
            <pc:sldMk cId="0" sldId="285"/>
            <ac:picMk id="9" creationId="{A4BE28A0-FB37-4809-892B-0D84A2ED5998}"/>
          </ac:picMkLst>
        </pc:picChg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34"/>
        </pc:sldMkLst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35"/>
        </pc:sldMkLst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36"/>
        </pc:sldMkLst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37"/>
        </pc:sldMkLst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38"/>
        </pc:sldMkLst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39"/>
        </pc:sldMkLst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40"/>
        </pc:sldMkLst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41"/>
        </pc:sldMkLst>
      </pc:sldChg>
      <pc:sldChg chg="del">
        <pc:chgData name="Alexandre Rosa dos Santos" userId="e905766dae65b9e1" providerId="LiveId" clId="{D4AF7BDA-2167-44FB-AC87-6CF2D9E1455E}" dt="2023-08-16T09:09:42.178" v="6" actId="47"/>
        <pc:sldMkLst>
          <pc:docMk/>
          <pc:sldMk cId="0" sldId="342"/>
        </pc:sldMkLst>
      </pc:sldChg>
      <pc:sldChg chg="addSp delSp modSp mod">
        <pc:chgData name="Alexandre Rosa dos Santos" userId="e905766dae65b9e1" providerId="LiveId" clId="{D4AF7BDA-2167-44FB-AC87-6CF2D9E1455E}" dt="2023-08-16T09:08:46.431" v="5"/>
        <pc:sldMkLst>
          <pc:docMk/>
          <pc:sldMk cId="693132718" sldId="382"/>
        </pc:sldMkLst>
        <pc:picChg chg="add mod">
          <ac:chgData name="Alexandre Rosa dos Santos" userId="e905766dae65b9e1" providerId="LiveId" clId="{D4AF7BDA-2167-44FB-AC87-6CF2D9E1455E}" dt="2023-08-16T09:08:46.431" v="5"/>
          <ac:picMkLst>
            <pc:docMk/>
            <pc:sldMk cId="693132718" sldId="382"/>
            <ac:picMk id="3" creationId="{89BBD921-AF38-3FE3-5CA6-CEBFE0177A20}"/>
          </ac:picMkLst>
        </pc:picChg>
        <pc:picChg chg="del">
          <ac:chgData name="Alexandre Rosa dos Santos" userId="e905766dae65b9e1" providerId="LiveId" clId="{D4AF7BDA-2167-44FB-AC87-6CF2D9E1455E}" dt="2023-08-16T09:08:45.681" v="4" actId="478"/>
          <ac:picMkLst>
            <pc:docMk/>
            <pc:sldMk cId="693132718" sldId="382"/>
            <ac:picMk id="12" creationId="{D8E93E38-3D84-431E-A145-E18BE1B0B3EA}"/>
          </ac:picMkLst>
        </pc:picChg>
      </pc:sldChg>
    </pc:docChg>
  </pc:docChgLst>
  <pc:docChgLst>
    <pc:chgData name="Alexandre Rosa dos Santos" userId="e905766dae65b9e1" providerId="LiveId" clId="{FEB1E83D-3740-4F52-A9AF-C2093A09D894}"/>
    <pc:docChg chg="undo custSel addSld delSld modSld delMainMaster">
      <pc:chgData name="Alexandre Rosa dos Santos" userId="e905766dae65b9e1" providerId="LiveId" clId="{FEB1E83D-3740-4F52-A9AF-C2093A09D894}" dt="2018-11-26T17:06:10.128" v="36" actId="2696"/>
      <pc:docMkLst>
        <pc:docMk/>
      </pc:docMkLst>
      <pc:sldChg chg="del">
        <pc:chgData name="Alexandre Rosa dos Santos" userId="e905766dae65b9e1" providerId="LiveId" clId="{FEB1E83D-3740-4F52-A9AF-C2093A09D894}" dt="2018-11-26T17:06:10.117" v="24" actId="2696"/>
        <pc:sldMkLst>
          <pc:docMk/>
          <pc:sldMk cId="3549628654" sldId="272"/>
        </pc:sldMkLst>
      </pc:sldChg>
      <pc:sldChg chg="add del">
        <pc:chgData name="Alexandre Rosa dos Santos" userId="e905766dae65b9e1" providerId="LiveId" clId="{FEB1E83D-3740-4F52-A9AF-C2093A09D894}" dt="2018-11-26T17:05:33.007" v="11"/>
        <pc:sldMkLst>
          <pc:docMk/>
          <pc:sldMk cId="0" sldId="284"/>
        </pc:sldMkLst>
      </pc:sldChg>
      <pc:sldChg chg="modSp add del">
        <pc:chgData name="Alexandre Rosa dos Santos" userId="e905766dae65b9e1" providerId="LiveId" clId="{FEB1E83D-3740-4F52-A9AF-C2093A09D894}" dt="2018-11-26T17:06:03.810" v="23" actId="1035"/>
        <pc:sldMkLst>
          <pc:docMk/>
          <pc:sldMk cId="0" sldId="286"/>
        </pc:sldMkLst>
        <pc:spChg chg="mod">
          <ac:chgData name="Alexandre Rosa dos Santos" userId="e905766dae65b9e1" providerId="LiveId" clId="{FEB1E83D-3740-4F52-A9AF-C2093A09D894}" dt="2018-11-26T17:06:03.810" v="23" actId="1035"/>
          <ac:spMkLst>
            <pc:docMk/>
            <pc:sldMk cId="0" sldId="286"/>
            <ac:spMk id="4" creationId="{FA3CED05-B307-4E2A-B5AB-3FB5BD236C55}"/>
          </ac:spMkLst>
        </pc:spChg>
      </pc:sldChg>
      <pc:sldChg chg="delSp modSp delAnim">
        <pc:chgData name="Alexandre Rosa dos Santos" userId="e905766dae65b9e1" providerId="LiveId" clId="{FEB1E83D-3740-4F52-A9AF-C2093A09D894}" dt="2018-11-26T16:28:45.170" v="3" actId="1076"/>
        <pc:sldMkLst>
          <pc:docMk/>
          <pc:sldMk cId="0" sldId="302"/>
        </pc:sldMkLst>
        <pc:spChg chg="del">
          <ac:chgData name="Alexandre Rosa dos Santos" userId="e905766dae65b9e1" providerId="LiveId" clId="{FEB1E83D-3740-4F52-A9AF-C2093A09D894}" dt="2018-11-26T16:28:38.187" v="1" actId="478"/>
          <ac:spMkLst>
            <pc:docMk/>
            <pc:sldMk cId="0" sldId="302"/>
            <ac:spMk id="87053" creationId="{A1421483-647A-4D26-B59D-4657583DB106}"/>
          </ac:spMkLst>
        </pc:spChg>
        <pc:spChg chg="mod">
          <ac:chgData name="Alexandre Rosa dos Santos" userId="e905766dae65b9e1" providerId="LiveId" clId="{FEB1E83D-3740-4F52-A9AF-C2093A09D894}" dt="2018-11-26T16:28:42.015" v="2" actId="1076"/>
          <ac:spMkLst>
            <pc:docMk/>
            <pc:sldMk cId="0" sldId="302"/>
            <ac:spMk id="87055" creationId="{6518DAC2-8041-405B-8C14-D9CAFF11EAE8}"/>
          </ac:spMkLst>
        </pc:spChg>
        <pc:grpChg chg="mod">
          <ac:chgData name="Alexandre Rosa dos Santos" userId="e905766dae65b9e1" providerId="LiveId" clId="{FEB1E83D-3740-4F52-A9AF-C2093A09D894}" dt="2018-11-26T16:28:45.170" v="3" actId="1076"/>
          <ac:grpSpMkLst>
            <pc:docMk/>
            <pc:sldMk cId="0" sldId="302"/>
            <ac:grpSpMk id="87058" creationId="{017BA3E3-6822-479C-A1B9-BAE18CD82EBB}"/>
          </ac:grpSpMkLst>
        </pc:grpChg>
        <pc:picChg chg="del">
          <ac:chgData name="Alexandre Rosa dos Santos" userId="e905766dae65b9e1" providerId="LiveId" clId="{FEB1E83D-3740-4F52-A9AF-C2093A09D894}" dt="2018-11-26T16:28:38.187" v="1" actId="478"/>
          <ac:picMkLst>
            <pc:docMk/>
            <pc:sldMk cId="0" sldId="302"/>
            <ac:picMk id="87054" creationId="{F7253A23-4E8D-474A-903A-7C6C5029792F}"/>
          </ac:picMkLst>
        </pc:picChg>
      </pc:sldChg>
      <pc:sldChg chg="del">
        <pc:chgData name="Alexandre Rosa dos Santos" userId="e905766dae65b9e1" providerId="LiveId" clId="{FEB1E83D-3740-4F52-A9AF-C2093A09D894}" dt="2018-11-26T16:28:24.496" v="0" actId="2696"/>
        <pc:sldMkLst>
          <pc:docMk/>
          <pc:sldMk cId="0" sldId="321"/>
        </pc:sldMkLst>
      </pc:sldChg>
      <pc:sldChg chg="del">
        <pc:chgData name="Alexandre Rosa dos Santos" userId="e905766dae65b9e1" providerId="LiveId" clId="{FEB1E83D-3740-4F52-A9AF-C2093A09D894}" dt="2018-11-26T17:05:36.836" v="12" actId="2696"/>
        <pc:sldMkLst>
          <pc:docMk/>
          <pc:sldMk cId="1995073618" sldId="383"/>
        </pc:sldMkLst>
      </pc:sldChg>
      <pc:sldChg chg="del">
        <pc:chgData name="Alexandre Rosa dos Santos" userId="e905766dae65b9e1" providerId="LiveId" clId="{FEB1E83D-3740-4F52-A9AF-C2093A09D894}" dt="2018-11-26T17:05:36.838" v="13" actId="2696"/>
        <pc:sldMkLst>
          <pc:docMk/>
          <pc:sldMk cId="699840487" sldId="384"/>
        </pc:sldMkLst>
      </pc:sldChg>
      <pc:sldChg chg="add del">
        <pc:chgData name="Alexandre Rosa dos Santos" userId="e905766dae65b9e1" providerId="LiveId" clId="{FEB1E83D-3740-4F52-A9AF-C2093A09D894}" dt="2018-11-26T17:05:33.007" v="11"/>
        <pc:sldMkLst>
          <pc:docMk/>
          <pc:sldMk cId="0" sldId="385"/>
        </pc:sldMkLst>
      </pc:sldChg>
      <pc:sldMasterChg chg="del delSldLayout">
        <pc:chgData name="Alexandre Rosa dos Santos" userId="e905766dae65b9e1" providerId="LiveId" clId="{FEB1E83D-3740-4F52-A9AF-C2093A09D894}" dt="2018-11-26T17:06:10.128" v="36" actId="2696"/>
        <pc:sldMasterMkLst>
          <pc:docMk/>
          <pc:sldMasterMk cId="1891682623" sldId="2147483681"/>
        </pc:sldMasterMkLst>
        <pc:sldLayoutChg chg="del">
          <pc:chgData name="Alexandre Rosa dos Santos" userId="e905766dae65b9e1" providerId="LiveId" clId="{FEB1E83D-3740-4F52-A9AF-C2093A09D894}" dt="2018-11-26T17:06:10.118" v="25" actId="2696"/>
          <pc:sldLayoutMkLst>
            <pc:docMk/>
            <pc:sldMasterMk cId="1891682623" sldId="2147483681"/>
            <pc:sldLayoutMk cId="1404347026" sldId="2147483682"/>
          </pc:sldLayoutMkLst>
        </pc:sldLayoutChg>
        <pc:sldLayoutChg chg="del">
          <pc:chgData name="Alexandre Rosa dos Santos" userId="e905766dae65b9e1" providerId="LiveId" clId="{FEB1E83D-3740-4F52-A9AF-C2093A09D894}" dt="2018-11-26T17:06:10.119" v="26" actId="2696"/>
          <pc:sldLayoutMkLst>
            <pc:docMk/>
            <pc:sldMasterMk cId="1891682623" sldId="2147483681"/>
            <pc:sldLayoutMk cId="2790309973" sldId="2147483683"/>
          </pc:sldLayoutMkLst>
        </pc:sldLayoutChg>
        <pc:sldLayoutChg chg="del">
          <pc:chgData name="Alexandre Rosa dos Santos" userId="e905766dae65b9e1" providerId="LiveId" clId="{FEB1E83D-3740-4F52-A9AF-C2093A09D894}" dt="2018-11-26T17:06:10.120" v="27" actId="2696"/>
          <pc:sldLayoutMkLst>
            <pc:docMk/>
            <pc:sldMasterMk cId="1891682623" sldId="2147483681"/>
            <pc:sldLayoutMk cId="1311895847" sldId="2147483684"/>
          </pc:sldLayoutMkLst>
        </pc:sldLayoutChg>
        <pc:sldLayoutChg chg="del">
          <pc:chgData name="Alexandre Rosa dos Santos" userId="e905766dae65b9e1" providerId="LiveId" clId="{FEB1E83D-3740-4F52-A9AF-C2093A09D894}" dt="2018-11-26T17:06:10.121" v="28" actId="2696"/>
          <pc:sldLayoutMkLst>
            <pc:docMk/>
            <pc:sldMasterMk cId="1891682623" sldId="2147483681"/>
            <pc:sldLayoutMk cId="1290333328" sldId="2147483685"/>
          </pc:sldLayoutMkLst>
        </pc:sldLayoutChg>
        <pc:sldLayoutChg chg="del">
          <pc:chgData name="Alexandre Rosa dos Santos" userId="e905766dae65b9e1" providerId="LiveId" clId="{FEB1E83D-3740-4F52-A9AF-C2093A09D894}" dt="2018-11-26T17:06:10.122" v="29" actId="2696"/>
          <pc:sldLayoutMkLst>
            <pc:docMk/>
            <pc:sldMasterMk cId="1891682623" sldId="2147483681"/>
            <pc:sldLayoutMk cId="1231410759" sldId="2147483686"/>
          </pc:sldLayoutMkLst>
        </pc:sldLayoutChg>
        <pc:sldLayoutChg chg="del">
          <pc:chgData name="Alexandre Rosa dos Santos" userId="e905766dae65b9e1" providerId="LiveId" clId="{FEB1E83D-3740-4F52-A9AF-C2093A09D894}" dt="2018-11-26T17:06:10.122" v="30" actId="2696"/>
          <pc:sldLayoutMkLst>
            <pc:docMk/>
            <pc:sldMasterMk cId="1891682623" sldId="2147483681"/>
            <pc:sldLayoutMk cId="1708937938" sldId="2147483687"/>
          </pc:sldLayoutMkLst>
        </pc:sldLayoutChg>
        <pc:sldLayoutChg chg="del">
          <pc:chgData name="Alexandre Rosa dos Santos" userId="e905766dae65b9e1" providerId="LiveId" clId="{FEB1E83D-3740-4F52-A9AF-C2093A09D894}" dt="2018-11-26T17:06:10.123" v="31" actId="2696"/>
          <pc:sldLayoutMkLst>
            <pc:docMk/>
            <pc:sldMasterMk cId="1891682623" sldId="2147483681"/>
            <pc:sldLayoutMk cId="3560268414" sldId="2147483688"/>
          </pc:sldLayoutMkLst>
        </pc:sldLayoutChg>
        <pc:sldLayoutChg chg="del">
          <pc:chgData name="Alexandre Rosa dos Santos" userId="e905766dae65b9e1" providerId="LiveId" clId="{FEB1E83D-3740-4F52-A9AF-C2093A09D894}" dt="2018-11-26T17:06:10.124" v="32" actId="2696"/>
          <pc:sldLayoutMkLst>
            <pc:docMk/>
            <pc:sldMasterMk cId="1891682623" sldId="2147483681"/>
            <pc:sldLayoutMk cId="2728777280" sldId="2147483689"/>
          </pc:sldLayoutMkLst>
        </pc:sldLayoutChg>
        <pc:sldLayoutChg chg="del">
          <pc:chgData name="Alexandre Rosa dos Santos" userId="e905766dae65b9e1" providerId="LiveId" clId="{FEB1E83D-3740-4F52-A9AF-C2093A09D894}" dt="2018-11-26T17:06:10.125" v="33" actId="2696"/>
          <pc:sldLayoutMkLst>
            <pc:docMk/>
            <pc:sldMasterMk cId="1891682623" sldId="2147483681"/>
            <pc:sldLayoutMk cId="1460713214" sldId="2147483690"/>
          </pc:sldLayoutMkLst>
        </pc:sldLayoutChg>
        <pc:sldLayoutChg chg="del">
          <pc:chgData name="Alexandre Rosa dos Santos" userId="e905766dae65b9e1" providerId="LiveId" clId="{FEB1E83D-3740-4F52-A9AF-C2093A09D894}" dt="2018-11-26T17:06:10.125" v="34" actId="2696"/>
          <pc:sldLayoutMkLst>
            <pc:docMk/>
            <pc:sldMasterMk cId="1891682623" sldId="2147483681"/>
            <pc:sldLayoutMk cId="3057285412" sldId="2147483691"/>
          </pc:sldLayoutMkLst>
        </pc:sldLayoutChg>
        <pc:sldLayoutChg chg="del">
          <pc:chgData name="Alexandre Rosa dos Santos" userId="e905766dae65b9e1" providerId="LiveId" clId="{FEB1E83D-3740-4F52-A9AF-C2093A09D894}" dt="2018-11-26T17:06:10.126" v="35" actId="2696"/>
          <pc:sldLayoutMkLst>
            <pc:docMk/>
            <pc:sldMasterMk cId="1891682623" sldId="2147483681"/>
            <pc:sldLayoutMk cId="675226435" sldId="2147483692"/>
          </pc:sldLayoutMkLst>
        </pc:sldLayoutChg>
      </pc:sldMasterChg>
    </pc:docChg>
  </pc:docChgLst>
  <pc:docChgLst>
    <pc:chgData name="Alexandre Rosa dos Santos" userId="e905766dae65b9e1" providerId="LiveId" clId="{FC008953-99B4-408B-A02A-3A48A3E73C03}"/>
    <pc:docChg chg="undo custSel addSld delSld modSld sldOrd delMainMaster">
      <pc:chgData name="Alexandre Rosa dos Santos" userId="e905766dae65b9e1" providerId="LiveId" clId="{FC008953-99B4-408B-A02A-3A48A3E73C03}" dt="2023-09-10T22:46:13.424" v="7" actId="47"/>
      <pc:docMkLst>
        <pc:docMk/>
      </pc:docMkLst>
      <pc:sldChg chg="del">
        <pc:chgData name="Alexandre Rosa dos Santos" userId="e905766dae65b9e1" providerId="LiveId" clId="{FC008953-99B4-408B-A02A-3A48A3E73C03}" dt="2023-09-10T22:45:50.718" v="0" actId="47"/>
        <pc:sldMkLst>
          <pc:docMk/>
          <pc:sldMk cId="0" sldId="284"/>
        </pc:sldMkLst>
      </pc:sldChg>
      <pc:sldChg chg="del">
        <pc:chgData name="Alexandre Rosa dos Santos" userId="e905766dae65b9e1" providerId="LiveId" clId="{FC008953-99B4-408B-A02A-3A48A3E73C03}" dt="2023-09-10T22:45:50.718" v="0" actId="47"/>
        <pc:sldMkLst>
          <pc:docMk/>
          <pc:sldMk cId="0" sldId="285"/>
        </pc:sldMkLst>
      </pc:sldChg>
      <pc:sldChg chg="del">
        <pc:chgData name="Alexandre Rosa dos Santos" userId="e905766dae65b9e1" providerId="LiveId" clId="{FC008953-99B4-408B-A02A-3A48A3E73C03}" dt="2023-09-10T22:46:13.424" v="7" actId="47"/>
        <pc:sldMkLst>
          <pc:docMk/>
          <pc:sldMk cId="693132718" sldId="382"/>
        </pc:sldMkLst>
      </pc:sldChg>
      <pc:sldChg chg="add ord">
        <pc:chgData name="Alexandre Rosa dos Santos" userId="e905766dae65b9e1" providerId="LiveId" clId="{FC008953-99B4-408B-A02A-3A48A3E73C03}" dt="2023-09-10T22:46:01.818" v="4" actId="20578"/>
        <pc:sldMkLst>
          <pc:docMk/>
          <pc:sldMk cId="0" sldId="383"/>
        </pc:sldMkLst>
      </pc:sldChg>
      <pc:sldChg chg="add ord">
        <pc:chgData name="Alexandre Rosa dos Santos" userId="e905766dae65b9e1" providerId="LiveId" clId="{FC008953-99B4-408B-A02A-3A48A3E73C03}" dt="2023-09-10T22:46:01.818" v="4" actId="20578"/>
        <pc:sldMkLst>
          <pc:docMk/>
          <pc:sldMk cId="0" sldId="384"/>
        </pc:sldMkLst>
      </pc:sldChg>
      <pc:sldChg chg="add ord">
        <pc:chgData name="Alexandre Rosa dos Santos" userId="e905766dae65b9e1" providerId="LiveId" clId="{FC008953-99B4-408B-A02A-3A48A3E73C03}" dt="2023-09-10T22:46:08.987" v="6"/>
        <pc:sldMkLst>
          <pc:docMk/>
          <pc:sldMk cId="1365893729" sldId="385"/>
        </pc:sldMkLst>
      </pc:sldChg>
      <pc:sldMasterChg chg="del delSldLayout">
        <pc:chgData name="Alexandre Rosa dos Santos" userId="e905766dae65b9e1" providerId="LiveId" clId="{FC008953-99B4-408B-A02A-3A48A3E73C03}" dt="2023-09-10T22:46:13.424" v="7" actId="47"/>
        <pc:sldMasterMkLst>
          <pc:docMk/>
          <pc:sldMasterMk cId="3599787178" sldId="2147483664"/>
        </pc:sldMasterMkLst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1958176750" sldId="2147483665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825119979" sldId="2147483666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3292043276" sldId="2147483667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1740065678" sldId="2147483668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4065465452" sldId="2147483669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3681955901" sldId="2147483670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3585611202" sldId="2147483671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1237461583" sldId="2147483672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1372477086" sldId="2147483673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2042197868" sldId="2147483674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778003220" sldId="2147483675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473945490" sldId="2147483676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2522527078" sldId="2147483677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1661149886" sldId="2147483678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3740023109" sldId="2147483679"/>
          </pc:sldLayoutMkLst>
        </pc:sldLayoutChg>
        <pc:sldLayoutChg chg="del">
          <pc:chgData name="Alexandre Rosa dos Santos" userId="e905766dae65b9e1" providerId="LiveId" clId="{FC008953-99B4-408B-A02A-3A48A3E73C03}" dt="2023-09-10T22:46:13.424" v="7" actId="47"/>
          <pc:sldLayoutMkLst>
            <pc:docMk/>
            <pc:sldMasterMk cId="3599787178" sldId="2147483664"/>
            <pc:sldLayoutMk cId="449950536" sldId="2147483680"/>
          </pc:sldLayoutMkLst>
        </pc:sldLayoutChg>
      </pc:sldMasterChg>
      <pc:sldMasterChg chg="del delSldLayout">
        <pc:chgData name="Alexandre Rosa dos Santos" userId="e905766dae65b9e1" providerId="LiveId" clId="{FC008953-99B4-408B-A02A-3A48A3E73C03}" dt="2023-09-10T22:45:50.718" v="0" actId="47"/>
        <pc:sldMasterMkLst>
          <pc:docMk/>
          <pc:sldMasterMk cId="1285209672" sldId="2147483722"/>
        </pc:sldMasterMkLst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2280385755" sldId="2147483723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553719545" sldId="2147483724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3841466216" sldId="2147483725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1118023830" sldId="2147483726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2011661918" sldId="2147483727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857430763" sldId="2147483728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3676722068" sldId="2147483729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3853234165" sldId="2147483730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2879556759" sldId="2147483731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1954896795" sldId="2147483732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2924943849" sldId="2147483733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1565898987" sldId="2147483734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1539248574" sldId="2147483735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4249681605" sldId="2147483736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1253346552" sldId="2147483737"/>
          </pc:sldLayoutMkLst>
        </pc:sldLayoutChg>
        <pc:sldLayoutChg chg="del">
          <pc:chgData name="Alexandre Rosa dos Santos" userId="e905766dae65b9e1" providerId="LiveId" clId="{FC008953-99B4-408B-A02A-3A48A3E73C03}" dt="2023-09-10T22:45:50.718" v="0" actId="47"/>
          <pc:sldLayoutMkLst>
            <pc:docMk/>
            <pc:sldMasterMk cId="1285209672" sldId="2147483722"/>
            <pc:sldLayoutMk cId="4227841789" sldId="2147483738"/>
          </pc:sldLayoutMkLst>
        </pc:sldLayoutChg>
      </pc:sldMasterChg>
    </pc:docChg>
  </pc:docChgLst>
  <pc:docChgLst>
    <pc:chgData name="Alexandre Rosa dos Santos" userId="e905766dae65b9e1" providerId="LiveId" clId="{35913C34-3E4D-4DC9-9383-88B6BD996F58}"/>
    <pc:docChg chg="modSld">
      <pc:chgData name="Alexandre Rosa dos Santos" userId="e905766dae65b9e1" providerId="LiveId" clId="{35913C34-3E4D-4DC9-9383-88B6BD996F58}" dt="2023-08-19T01:27:52.815" v="3" actId="20577"/>
      <pc:docMkLst>
        <pc:docMk/>
      </pc:docMkLst>
      <pc:sldChg chg="modSp mod">
        <pc:chgData name="Alexandre Rosa dos Santos" userId="e905766dae65b9e1" providerId="LiveId" clId="{35913C34-3E4D-4DC9-9383-88B6BD996F58}" dt="2023-08-19T01:27:52.815" v="3" actId="20577"/>
        <pc:sldMkLst>
          <pc:docMk/>
          <pc:sldMk cId="0" sldId="286"/>
        </pc:sldMkLst>
        <pc:spChg chg="mod">
          <ac:chgData name="Alexandre Rosa dos Santos" userId="e905766dae65b9e1" providerId="LiveId" clId="{35913C34-3E4D-4DC9-9383-88B6BD996F58}" dt="2023-08-19T01:27:52.815" v="3" actId="20577"/>
          <ac:spMkLst>
            <pc:docMk/>
            <pc:sldMk cId="0" sldId="286"/>
            <ac:spMk id="4" creationId="{FA3CED05-B307-4E2A-B5AB-3FB5BD236C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1E14-5072-4116-A753-04ADDFAD6242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EEF5-F9D1-438C-9439-D627E3C735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72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o slide 1">
            <a:extLst>
              <a:ext uri="{FF2B5EF4-FFF2-40B4-BE49-F238E27FC236}">
                <a16:creationId xmlns:a16="http://schemas.microsoft.com/office/drawing/2014/main" id="{3BB6FE4E-F006-486F-894B-E6EC49AF3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notas 2">
            <a:extLst>
              <a:ext uri="{FF2B5EF4-FFF2-40B4-BE49-F238E27FC236}">
                <a16:creationId xmlns:a16="http://schemas.microsoft.com/office/drawing/2014/main" id="{125C151F-E1D3-4428-89BD-C2E39C11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o número do slide 3">
            <a:extLst>
              <a:ext uri="{FF2B5EF4-FFF2-40B4-BE49-F238E27FC236}">
                <a16:creationId xmlns:a16="http://schemas.microsoft.com/office/drawing/2014/main" id="{C030CE59-60D8-4621-ADD4-139C75223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D298A-9F26-4E04-85FE-55D52F1157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D6D9D3A-4BF7-4EDD-922D-266207C2A77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4427BA0-443A-4812-B157-70D9684CF11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54B34CF6-83EC-4799-9A8E-365989DE36AA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1DB45A3-BCA1-48F1-A0F8-3ECB651A39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546AC9B-CA3D-4EBC-9F4E-AC04291377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B9D4-0283-4CDD-8E15-4A301324593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4D7CF10-1297-4B86-B5E4-701BDB62B50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E1F90-3ABE-4DED-8060-75267B38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4C6B2D-7434-4579-AC26-F14DABF3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F12132-1DA9-48F5-9507-8378048B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88E713-9F26-40FD-B0A8-F6BAAC55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88E96E-452C-46E7-8B80-496A4840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83435-C088-44BD-83E7-DE3BE75500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357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083C72-1346-4C15-BD40-4F5CF42ED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2B7D12-6065-4C24-B13B-7E07B0AF6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4836E-13AD-4EDD-A04B-2F401FD9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A49247-CC2A-4CE0-AB88-B1A34ADD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95D82F-1E82-4594-B6E0-EBA74002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D7ABE-490B-4155-BE64-7605164263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5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D95F949-89C5-4EBF-9329-CF8C56DD956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8F4DB5-26AB-464A-8DF6-B129FCA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DD9A24-CC2F-4581-8E0E-C70EB2ED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7C0319-978C-4750-A8CE-3AC349EF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18A675-43A7-47D5-9BCE-37F2211A05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269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3E22B411-F44B-4341-BF11-13E2BD85F42F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506C52-ADFB-4F5A-850D-4892C8E257CA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9C34496-046B-48B7-ADC9-E16EB24BA7AA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6AD0DD9-24F1-418A-B8D4-078D9B24B925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F265339-E04A-4866-96B7-448EA73F928A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B3659370-A5BE-490C-B6D1-2F18777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DDF1965B-E724-4775-B976-6AECE74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08E65176-8A9E-47BB-A8B0-24002459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DEB5-9A36-4AC2-A2DB-F11F4AEB20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258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B09B8283-F594-4C22-9B19-038DD330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8FB580C-5CCC-49FC-9788-DC171B8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CADDE7D8-4A34-408F-9882-9BF06DDF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685-1317-4C4F-B83B-231C973357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28750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44151F7-6887-4FCD-8CFD-BB177B8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345A1FB6-E5E7-425B-91A7-22A618E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3651A233-845D-4DD3-9439-E70853B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308A-9A2E-4469-8E5C-FF5580FDC5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01306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7F1C4502-3DF7-4695-9ABD-F8160C9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936EA3B2-2F0D-454C-8500-DC380E7C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9C624243-903D-432A-8DC0-C3CEAA2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74B6-BE95-40CB-8EDF-5FDA234EC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45711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50E10416-E654-49CD-83D8-4285E59B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3C143D16-4EF2-40D6-A36B-B1366B6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83C847C9-C932-43AA-B43F-47D91A2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6D9-9B14-4EAF-B138-8801D7AF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348895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4EA67B8B-787C-433B-AEE3-A9B4A7C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5AACA504-EFE0-4765-9D11-A3637AC3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F1F6A686-C893-474A-A89D-BAB3127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A12-611D-4C7D-B786-33DAEBDCD8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95485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021FCF31-D1DE-4801-82D6-5B01B429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AD957B5C-FCD2-4104-93A7-487BA0F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1612F1C4-AAC4-4C88-BC29-D1CFBC5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345E-7624-43E0-ABBA-DC2173DEC7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1854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61E10-4FB1-4358-9676-FAF7BF27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61C19F-F1F1-4589-8D44-EBD8B290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98C674-A5E1-420E-BFB7-E78A4D8E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3EFDCD-D358-4615-ADE4-0645A83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6D5117-9C0C-4246-BAA0-9A96842E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2B886-609A-492D-81AC-DAD9D9037E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338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C9582CAF-B1BB-4871-9B0C-9FEA705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A666B3A-5889-43D7-A34D-7D7CE83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4EA872FD-685A-4C5A-BA09-6FF109F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31-3A0D-4EBA-B6D2-512B2024D1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16359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4D09D01B-0F25-411F-8A36-9562F30E034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53E72A48-1F22-4F0E-AFBA-7255D99D32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E4BA1864-2B7F-4526-B002-1B860FB83B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272D3DA3-84E8-40A6-827E-2BC6A7731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FF3757FD-F10D-43EC-9AC9-B7CC9CC7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FFEE2A0E-4DB8-46C4-8705-CBCC86E9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34CF024-A501-4A1A-A709-58123C6F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307-34DE-4854-9C4B-27FC360E1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18611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F715825-A799-4077-818B-CBECE926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E7D5609-6794-490A-BC38-F05311B4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D3ADE40A-7D94-4960-96E4-7A4BF5FF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28A-D74C-43D9-BF7B-AAF207DC88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847450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55226F75-5982-49C6-880A-3E5AC43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D471954E-C5F5-40A7-9DFB-00F282A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688A566-CB96-4EEC-BBA1-BB7A70E5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716-1D7A-4F1C-9D30-66C4D805C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07729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70E5E58-4A30-256C-9C0D-2EC7809F1547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2A7925-A27F-947D-B4F8-18D05F60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F760-C3B9-4723-8070-B7FF1C49CC0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7E904-0229-2F92-ADC2-87E1DC07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E2E98B-A845-3CCF-CAA2-6336976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7D73-C665-4D0C-8FA0-56C392DEFD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18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AD2F86A-01D9-3015-5EB7-9E9827F683E8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BEA46-FEBA-23F8-055F-B4A5E576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366C-51C9-4606-A7A1-A8083535C0C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23948-ED7B-70DF-FC05-9EAA4438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E0CFB-39ED-1519-439A-D6A131D4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ADC1-4E10-43DF-935A-720BE7E005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71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F9921DD-BE23-A99A-DFC2-208180ABD64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EFD08-AFFB-505A-4715-62EA395A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75EE-D459-41CE-A15A-67D29B0BAD7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17E84-49B9-9307-1433-FF5F65C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90979-E58A-7149-A77A-27C2081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C4D5-0D12-419F-B7D1-75457F7065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00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89A7A6-2E4A-7C7C-A376-2F999532A130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0E5D-B648-BF5A-8E99-B951AB79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BE2F-2EE5-454D-9F34-6FA44FFEE59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C42-1800-B87B-B59D-8FDB1F0C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870DA-3D34-D8A5-8CDA-91A9418F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0428-2E2D-4D40-9F89-613306B44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76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ED52D1F-87A1-6509-E300-40E1769D9DE7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09C4-E5AC-DAA4-852C-D3336A3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1DCD-175B-4CDE-A398-D831DCE4000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880BE-6CA7-8458-F2E6-9951C8C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E950A-B09A-6853-3024-2B9B41B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B559-9FFB-4050-91AE-AB8E84B3EF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80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85C8E5B-FCD8-E5FA-839D-8592921FFDE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3099730-340B-B0EE-F0DD-D2BABB2A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C42E-B717-4C5C-8D26-0363AE0DE3A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A7F47CF-D638-DD01-1F3A-104324B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7D0D3-A252-1DA1-1BB2-3D388F9B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6A43-4AAC-416C-A927-34CB8C5880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0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60647-CD47-4042-A561-2FB53BAB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F4A108-91FC-4D6B-99D9-C98C940F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7F4F9-BFFF-4488-BE1E-2D0D5E78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E75A8E-8338-4629-9F65-418E35E6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EF6466-8169-441D-913F-6C392580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2F8E5-24DD-48BC-8011-7CD93776A6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48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01984EEC-22B2-B9AD-64A6-4B334BC159C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A27F85D-0C9D-44D7-61CE-6C218605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95FC-3570-427B-80D9-DE711D48F6A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080AAB-F8A2-486C-A832-6E57692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88929E-2CB1-5B6A-3104-5082E8A5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8FE-B400-43AB-B668-5243B3FF3B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17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6AFD70C-1FD1-3601-F9F1-9980F766529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2AAFA0-C447-B355-9063-B907C997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3162-44EE-446A-B28F-F8EAA7AC08C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F7E9C4-5F99-6AFB-7A74-CF51787E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13184-190B-28E4-4F7F-1329489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F105-E39A-4AF3-9F35-6235404FEF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10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0E7864D-1660-884A-78F9-0101BCA20D88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6E714B-AC69-9E08-B072-DEC8A40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690C-EF39-4FCC-B224-F03BD9F0C75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92D86F-9179-00B1-6358-38D205EF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7A92BC-EDC6-BED6-3ED1-810CCAE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6C21-AB2F-4290-B73B-419CE7A22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69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F9B7657-B4A9-3CA2-A6F7-5195970BD7CD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50477-7578-98B8-80E1-9E6BAAA9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E647-7FED-46D7-8D92-6B7D4141D4D9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22D681-CB2F-D73A-B8FB-8D7A537E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E136B-AC0A-794B-264E-8B4BE05C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5105-075D-4B49-A8F9-9D0FE47D57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16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D62781A-9BE3-E8AA-A7D0-6449D52BCB9B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6A216C4-9287-AD89-223B-5FCD50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77F3C37-D103-BEC6-6DC3-A473A84E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8239C7-6372-5FF9-0895-98ACDB8C98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EDFD-57A6-41F2-9418-3D46D45920DC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9AD63-B946-684F-09F0-92020B80F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A6556-20AF-B202-54FF-9E837B87DC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92F6-C000-4690-9555-251501CF4C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31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47DBFC1-0C09-637C-2696-9EB8D0E2DE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A369A-11DD-CD30-86F9-0226BA75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043-2EAB-43D5-890C-53679B6F60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8971-D5C7-E87A-D10B-F76363B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23A4-B9E5-9E2F-8DA7-B595C7D1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5143-A8B7-4C7B-8815-D0D5D5BF6F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43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90E0EA9-1E25-1550-CC4B-68787859488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ADF9598-3E69-240D-19DE-8D2C2761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6E7E7A-5863-3423-DE1A-9C414E9F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9BC74A-B7F1-BD51-B10B-99787C760C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7167-C343-4E23-97B5-A41CFDA3E40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65F7E8-B23A-24D5-3D04-9C72F62A2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65B1CB-CD12-12C4-AB92-954A90BF7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398C-91B9-4BCE-916D-467475AC0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32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2A421A4B-1E69-BEC7-330E-B0950DA15DF6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397C0-9574-CE10-2D94-9AF1483501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ABAE-E73C-478A-9A02-73308691C6E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E80D3-4B5F-DBF9-BB5B-4E3DF1A20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AB8D8-278B-1923-CE35-34CC020C33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3ADD-CB8B-4B9E-BE13-13AA6F20D6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48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28138AA-4A60-0EC3-D0D2-C7E3A4AC2C8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02985-9F9A-5F13-6184-1563750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21E-17B4-40D8-B6A4-199254600A5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34CDE-675A-04AC-D1BD-37008DFF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537AB-D569-7C69-464B-4FEC7893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F3F-6F07-470F-8249-714111D2C4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55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2C1D8A4-6A12-F097-3416-823CE6CFDC6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8581C9-24CC-C484-2032-B16D5475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42CF-958F-4DF6-A69D-B0C794A4D5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8D9C7-D2D9-7E1B-534F-405D0D57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73A4A-1AA9-EA9E-98F1-4646E3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2891-34F7-49BD-BF6B-C52A8719DE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8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AECA6-25DF-434E-9292-51F5B83C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2A2F96-E6E7-49C0-9845-BE26AA042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23E0AD-D3E9-4F3B-A3CF-A33299913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DD4312-2901-4C7E-A898-44BE4705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9C884F-EC57-479D-97F5-4E576171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33D86A-6C7A-4CC4-872B-1655CA5D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23B1A-42A7-45C4-A71E-5DB3DFE9E2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4702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7D229AF-18B5-5FA2-DA6C-F42498B954CC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FB51C-758E-F585-70F5-0AA10D5D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3854-6042-4A05-9FF8-5C45A0056D1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094EC-9016-2DC3-C15E-A6DF8EC7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C194DC-632D-C68A-AF74-364A62CF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61C2-6DAE-4F59-8C53-7BF8E1DFF6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20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A537B75-B29E-686F-49B1-1F62D8646E0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A65B15-12DD-2AC0-B3DB-1F6DD0C4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E187-B760-4760-A079-83999163AAB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C8259-0824-C9C7-4FA1-B95FD59E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E699ED-3512-0529-4D12-963ADE6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3113-0884-4D30-9783-A87DB13A21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10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5B23AA5-8488-0A52-B1AC-E14FD18CFFD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9C57B-06C8-7D35-3832-76990771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3855-CAA6-45FC-B2B8-8E6FB911DF4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F2D508-6784-D0FE-E5B9-9D4BE1B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219F3-877E-0155-9748-8EF7F9AD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9BF-5775-4AD6-9632-957D470E05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45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B47B905-BF03-390D-64CA-BE8A06CA6A7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7A7-23C1-6C90-030A-6F58C63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1DC8-1CC3-445B-A1EF-36109EADD95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2C8B-A098-0463-19ED-879DD02F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85A2B-5618-5DA4-473A-119EB950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CF65-283F-4494-8C3F-799E40947A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10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834128C-0718-8760-82B7-6C75CA28430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67D47-B5D2-7277-9694-1937EE65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7C3B-B622-4D78-BB7B-5C35979DAA9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A256A-7FC5-D4A3-3A68-2FEBC07C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8A513-E6F7-6411-A007-542E3D35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05DB-FE52-4DCB-9740-29C0CF1C66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38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26363F-25CA-BB7C-B3DA-02B7413FDBF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92E9F23-DA14-1430-CACC-E6BE5BAC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BA7A-611A-4C7F-BC24-6A1A49E3BEE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1C67B0-BC87-73F1-49DC-2B13806B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2687308-0593-0E19-FFCD-C0F9ACD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70A6-3B36-4C50-A39E-C6DEA3B0E87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80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0189CE9-D9F0-AB8A-77AA-104DE550684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496AD36-7BB3-85EF-6ABE-00F06FA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873-199E-4472-8C44-7CCA8A31139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9A29D3-DDC5-FEA1-2964-633A2A4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6021B9-1982-E5CC-DC91-224FF3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4E0C-F619-4425-BB8D-3250BE2F63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05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1330447-CB62-2366-65A4-81EA8C89A5B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A972A66-53BE-63E2-CC20-11E6FB37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C8-FD9B-433A-9C22-8F46DCC5EAC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39AFDE-F7BE-BDED-4804-275C987B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3C0C0E-4DEB-809E-DB2C-B4CDDDAC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67AB-F424-4C08-B046-078C610579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90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8ED4D42-2206-CC01-DE1E-9908A8377132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46FB7A-6D4F-04C1-952A-87EFA74A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635B-5063-4C1E-891A-CA99992396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F3D0D9-BA00-E017-3B7C-897BC2FB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2994E8-2224-90A8-B74A-03D9E63F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AF5-3D75-4D6B-A5BA-429872C999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67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0075D56-1AE1-6191-FBD3-8054154C2AC9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134D1-B909-0D46-1DB1-1B60F874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9C4-D237-4301-97B9-6F8055F1B51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8A59B-04FC-A45E-4497-FFF2C75E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44B75-CC8C-2FB3-C748-B1F60F41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60D1-295D-4886-A7BB-AB2A18CE2F5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A5963-C87D-4FCB-B90F-768E0281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9E414E-FC81-40BC-997F-7F696D86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ED4441-1E84-4AE5-9813-0944546CE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FB68DF-3E01-491B-A6A4-4F81A1396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460667-E748-4B85-976A-2B82AF2C4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245DCE-F8AC-46F8-B37F-A61727E2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00DC5BB-61FE-4142-9527-4C6E296E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1F225C3-BE58-49A9-953C-3C30D6D6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30FD9-BD69-4F2F-8B8E-FBD454B3B4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8241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FF99747-D9DC-0F5D-45EF-B37F9D1CFC9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8B9612-BCF1-988E-87EC-05927F53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7E3BACF-833B-5E62-0696-D17B8F3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D4AC89-E942-998A-AE43-0DA4A0F29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7CAA-EF24-4D39-A8AB-172F2D825BA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F1F50E-5960-449A-C36B-B12B50CAB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48A28-6774-0EB8-D696-87244C754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C79-526B-4DC3-BB1A-F01B426A93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2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A052276-F35F-B7C6-4C4F-DC4A40647129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14B2-B4CB-4582-864A-4001F738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5A5-D4BC-428D-A536-D98BDA73E9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60D1-23F5-6C06-FDD9-18172A61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9B15-3372-041F-722C-9B51337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0D73-9579-4E55-8D1C-9C0F2D22FC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1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7DCAEF1-0286-A13D-12B3-9BD7753250CC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BE9991A-FEE4-8F3D-D747-6F008097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0835739-8BAF-1FF1-9AF1-EA77BF1B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5B06A6-94D4-6094-4C4C-3C08B5E09F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1645-421A-471E-9116-FDE4F035DDB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B31FD1-C6BF-3D35-886C-22048955AA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0BBDD9-5AB7-E513-D5D9-0886371263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90EC-4897-4E40-8527-D21CCB617C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82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B572F39-6A7B-002A-4F14-3E5F37F1EEC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8C2E2-7B38-60DB-7AA2-9CC93D82B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F586-302A-4FAE-9D39-2F4CBEB3DF6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614F-C274-95BD-22FB-B82F4E34C4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EAF77-D076-0290-062D-AEDA433006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E357-F1B1-4D37-862D-1E65CE21AC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6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13DE7AB-D9AE-A3AA-077B-7377C57C194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2259C-25FE-F776-56B4-61CCECAB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A256-4487-4695-8E07-390E744C0BB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9A5B1A-2A54-5A76-17BD-A396218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91E45B-5E54-DA8B-5763-C08A6A7A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5883-04CD-440E-9F67-967A27A02D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78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C5FB5F7-E0A1-32D2-C632-E6A505F6D35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800C17-899B-BC69-2C5B-03B827F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E53-6780-466A-BB6F-C74ADD4A6C7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4ECBE-48F8-98CC-E836-DF93813B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5C11C-E11C-AD5E-7B79-26C3CE5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76C-ECC4-4004-8881-F46D071B9B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0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AC269-054B-4108-812F-5FE3EEFA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09D9F3-7976-4106-B24C-8300CF37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BCE484-DD76-4DC3-AFDB-0970825D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12C20E-B935-4459-8E13-9446CF25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66126-C073-4612-A7CC-562C1AA1CE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832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BB4E2C-C882-48F0-9416-957921D6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44BA96-8EB5-4B8A-B31B-32705FE6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0A7F55-29BD-445B-8861-A637B27B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6CAA6-D8FC-4219-A313-28B1287622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919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E7331-4202-4047-A26C-0EFFFA4C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C52244-7E77-4D4A-A7EB-CA3C3AFF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808A34-C23F-4310-998C-CA8162876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76F060-35C3-4FCB-B45B-A92431EA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12611C-730D-4064-9EA2-AAA097F9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95F624-9450-463F-B547-12244AD5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ABFF-E50B-446B-BE37-C566007395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769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63870-FAB3-44D8-9601-CA6AA585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9B4329-D4F4-45FB-82DB-8010C9AA6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DCB203-F2E2-4F02-857E-3FDE6F835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425285-6E3B-4280-9929-76718029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98E54D-DED7-44D1-944B-21B8CE6B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0E50E2-0585-4008-95E9-4244ADD5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C50FF-89D4-476E-87CB-2C2964F79F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28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FE6CB76-95EE-4630-BBF2-CF1D0F3E2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278AE41-C468-4876-BE53-4FEBD0ECC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4E32C16-8C0A-4A59-BDD3-4DE962A00C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A685655-85D8-4BC7-A78E-8780D1C7A8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35C34C1-65F4-47DF-9927-26D68BCE9F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F633B244-4DEF-4BCA-ABBE-961FE140C41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7EA9527C-B6A7-436D-A47D-40E046DC30D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7D6A190-078A-4C90-A8D9-8DDA74CD5947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DEBAC5D8-2014-44C8-A626-F092D40A9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B17D72C3-7FD1-40F9-A270-EE76DCD7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C4CF7848-B518-4CF3-B8A7-7CFC3215C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A3624182-ABA4-4BEE-AC4E-ED38EFD9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97845DC6-D2C4-4A6C-9717-1929A878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54E28075-20FB-4A73-922B-09F706117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4099" name="Espaço reservado para título 8">
            <a:extLst>
              <a:ext uri="{FF2B5EF4-FFF2-40B4-BE49-F238E27FC236}">
                <a16:creationId xmlns:a16="http://schemas.microsoft.com/office/drawing/2014/main" id="{239F7ADE-3056-4E8E-A58F-40881197A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100" name="Espaço reservado para texto 29">
            <a:extLst>
              <a:ext uri="{FF2B5EF4-FFF2-40B4-BE49-F238E27FC236}">
                <a16:creationId xmlns:a16="http://schemas.microsoft.com/office/drawing/2014/main" id="{C8218769-EC2F-407A-8482-2FEC7834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8B09564-20CB-421D-AB9D-7C104981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F12D697D-D465-4811-B8BA-150104AD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8A8B3324-4A0D-4403-9D5C-2DEB812D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45A60B-BED8-49C5-960A-161ADF90E3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60017DFE-975C-328A-429A-542C7AED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27495482-2D89-E9C7-8BC5-19076ABC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12">
              <a:extLst>
                <a:ext uri="{FF2B5EF4-FFF2-40B4-BE49-F238E27FC236}">
                  <a16:creationId xmlns:a16="http://schemas.microsoft.com/office/drawing/2014/main" id="{6D956438-3A2E-E3D2-62E9-1CD87CA0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Freeform 13">
              <a:extLst>
                <a:ext uri="{FF2B5EF4-FFF2-40B4-BE49-F238E27FC236}">
                  <a16:creationId xmlns:a16="http://schemas.microsoft.com/office/drawing/2014/main" id="{C37B54F4-3674-166F-4DB2-4F979EC8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14">
              <a:extLst>
                <a:ext uri="{FF2B5EF4-FFF2-40B4-BE49-F238E27FC236}">
                  <a16:creationId xmlns:a16="http://schemas.microsoft.com/office/drawing/2014/main" id="{ADAE6748-BE05-E837-912A-25522FEF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Freeform 15">
              <a:extLst>
                <a:ext uri="{FF2B5EF4-FFF2-40B4-BE49-F238E27FC236}">
                  <a16:creationId xmlns:a16="http://schemas.microsoft.com/office/drawing/2014/main" id="{4E8F10BE-10A2-9BE6-CD4A-28F85471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16">
              <a:extLst>
                <a:ext uri="{FF2B5EF4-FFF2-40B4-BE49-F238E27FC236}">
                  <a16:creationId xmlns:a16="http://schemas.microsoft.com/office/drawing/2014/main" id="{92BB1DDF-72A8-47DF-04FF-0F0F71AF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17">
              <a:extLst>
                <a:ext uri="{FF2B5EF4-FFF2-40B4-BE49-F238E27FC236}">
                  <a16:creationId xmlns:a16="http://schemas.microsoft.com/office/drawing/2014/main" id="{40C00617-8B30-9F13-2A2E-9C2225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18">
              <a:extLst>
                <a:ext uri="{FF2B5EF4-FFF2-40B4-BE49-F238E27FC236}">
                  <a16:creationId xmlns:a16="http://schemas.microsoft.com/office/drawing/2014/main" id="{8693A09B-4BE1-096D-DC0A-FCDC963F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19">
              <a:extLst>
                <a:ext uri="{FF2B5EF4-FFF2-40B4-BE49-F238E27FC236}">
                  <a16:creationId xmlns:a16="http://schemas.microsoft.com/office/drawing/2014/main" id="{32B798D1-3E46-3892-31F2-ED672704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20">
              <a:extLst>
                <a:ext uri="{FF2B5EF4-FFF2-40B4-BE49-F238E27FC236}">
                  <a16:creationId xmlns:a16="http://schemas.microsoft.com/office/drawing/2014/main" id="{2B77029A-1EBE-77EA-E892-74CF6A2E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21">
              <a:extLst>
                <a:ext uri="{FF2B5EF4-FFF2-40B4-BE49-F238E27FC236}">
                  <a16:creationId xmlns:a16="http://schemas.microsoft.com/office/drawing/2014/main" id="{4F834C92-FF5E-F272-F22E-C3B14512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22">
              <a:extLst>
                <a:ext uri="{FF2B5EF4-FFF2-40B4-BE49-F238E27FC236}">
                  <a16:creationId xmlns:a16="http://schemas.microsoft.com/office/drawing/2014/main" id="{ACEB1C06-681B-FC1C-3D62-F6288C43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99" name="Group 9">
            <a:extLst>
              <a:ext uri="{FF2B5EF4-FFF2-40B4-BE49-F238E27FC236}">
                <a16:creationId xmlns:a16="http://schemas.microsoft.com/office/drawing/2014/main" id="{571ECBCF-79B1-CAE6-DEF8-206643405AC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4106" name="Freeform 27">
              <a:extLst>
                <a:ext uri="{FF2B5EF4-FFF2-40B4-BE49-F238E27FC236}">
                  <a16:creationId xmlns:a16="http://schemas.microsoft.com/office/drawing/2014/main" id="{34FE7B05-1178-75E5-2B3A-E86A3171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28">
              <a:extLst>
                <a:ext uri="{FF2B5EF4-FFF2-40B4-BE49-F238E27FC236}">
                  <a16:creationId xmlns:a16="http://schemas.microsoft.com/office/drawing/2014/main" id="{DB41F25B-035F-F46F-E3DF-31ACF0B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29">
              <a:extLst>
                <a:ext uri="{FF2B5EF4-FFF2-40B4-BE49-F238E27FC236}">
                  <a16:creationId xmlns:a16="http://schemas.microsoft.com/office/drawing/2014/main" id="{6112119F-0C9F-2EB9-D12D-A7B59580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58117609-E3EA-2EB9-878B-7989EFAD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31">
              <a:extLst>
                <a:ext uri="{FF2B5EF4-FFF2-40B4-BE49-F238E27FC236}">
                  <a16:creationId xmlns:a16="http://schemas.microsoft.com/office/drawing/2014/main" id="{D716314A-63BE-DC21-7F7A-CB30C1C0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32">
              <a:extLst>
                <a:ext uri="{FF2B5EF4-FFF2-40B4-BE49-F238E27FC236}">
                  <a16:creationId xmlns:a16="http://schemas.microsoft.com/office/drawing/2014/main" id="{3621784D-6439-CF4E-36C3-D2F6BA3B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33">
              <a:extLst>
                <a:ext uri="{FF2B5EF4-FFF2-40B4-BE49-F238E27FC236}">
                  <a16:creationId xmlns:a16="http://schemas.microsoft.com/office/drawing/2014/main" id="{D08EA6B7-41EF-E761-2FB5-4973648B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34">
              <a:extLst>
                <a:ext uri="{FF2B5EF4-FFF2-40B4-BE49-F238E27FC236}">
                  <a16:creationId xmlns:a16="http://schemas.microsoft.com/office/drawing/2014/main" id="{A11D9F93-1DEA-01C1-A84D-AA6B710A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4979B2B6-0481-076C-6A0D-AD6BF09C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36">
              <a:extLst>
                <a:ext uri="{FF2B5EF4-FFF2-40B4-BE49-F238E27FC236}">
                  <a16:creationId xmlns:a16="http://schemas.microsoft.com/office/drawing/2014/main" id="{E2F94724-29F0-38C9-7277-D12C8899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Freeform 37">
              <a:extLst>
                <a:ext uri="{FF2B5EF4-FFF2-40B4-BE49-F238E27FC236}">
                  <a16:creationId xmlns:a16="http://schemas.microsoft.com/office/drawing/2014/main" id="{4FDC053F-AF67-E76B-454F-0042DF64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Freeform 38">
              <a:extLst>
                <a:ext uri="{FF2B5EF4-FFF2-40B4-BE49-F238E27FC236}">
                  <a16:creationId xmlns:a16="http://schemas.microsoft.com/office/drawing/2014/main" id="{67A460C7-E647-3FF5-9D8A-FFF7EF53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963412D-7A78-100C-8228-59A90FEA87D0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5FC78ACD-DB7A-CD17-4E8A-A336239E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87B1DF9E-58E0-1B19-5E0B-C155CDDF8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56D6-0122-DD98-EADE-A4898EF50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F3A8-384C-44E0-8F65-2E8A169237E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A92A-A3D3-EC88-7D88-964B718B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739D-3CF5-3DFA-F895-38645A28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3664E8-7C46-47E2-847A-6195B91C98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>
            <a:extLst>
              <a:ext uri="{FF2B5EF4-FFF2-40B4-BE49-F238E27FC236}">
                <a16:creationId xmlns:a16="http://schemas.microsoft.com/office/drawing/2014/main" id="{17265509-DADD-E9CC-6EFB-D25B1921756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6166" name="Freeform 11">
              <a:extLst>
                <a:ext uri="{FF2B5EF4-FFF2-40B4-BE49-F238E27FC236}">
                  <a16:creationId xmlns:a16="http://schemas.microsoft.com/office/drawing/2014/main" id="{16DFDA77-54E3-DDD7-8BED-A63F16E9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Freeform 12">
              <a:extLst>
                <a:ext uri="{FF2B5EF4-FFF2-40B4-BE49-F238E27FC236}">
                  <a16:creationId xmlns:a16="http://schemas.microsoft.com/office/drawing/2014/main" id="{BA30DD4F-CBDE-233A-0363-2B07FFEA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Freeform 13">
              <a:extLst>
                <a:ext uri="{FF2B5EF4-FFF2-40B4-BE49-F238E27FC236}">
                  <a16:creationId xmlns:a16="http://schemas.microsoft.com/office/drawing/2014/main" id="{634CDB8B-C0E7-E002-DA0A-B884B9AD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Freeform 14">
              <a:extLst>
                <a:ext uri="{FF2B5EF4-FFF2-40B4-BE49-F238E27FC236}">
                  <a16:creationId xmlns:a16="http://schemas.microsoft.com/office/drawing/2014/main" id="{E3D450A8-09AE-085E-25BB-AA03863E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Freeform 15">
              <a:extLst>
                <a:ext uri="{FF2B5EF4-FFF2-40B4-BE49-F238E27FC236}">
                  <a16:creationId xmlns:a16="http://schemas.microsoft.com/office/drawing/2014/main" id="{FD34966A-39CF-C3A0-983A-12416E7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Freeform 16">
              <a:extLst>
                <a:ext uri="{FF2B5EF4-FFF2-40B4-BE49-F238E27FC236}">
                  <a16:creationId xmlns:a16="http://schemas.microsoft.com/office/drawing/2014/main" id="{45E3E24E-351F-EE38-8E66-5DBA167D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Freeform 17">
              <a:extLst>
                <a:ext uri="{FF2B5EF4-FFF2-40B4-BE49-F238E27FC236}">
                  <a16:creationId xmlns:a16="http://schemas.microsoft.com/office/drawing/2014/main" id="{FF6FB1D9-5BC5-CC02-D065-7AB5DEAB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Freeform 18">
              <a:extLst>
                <a:ext uri="{FF2B5EF4-FFF2-40B4-BE49-F238E27FC236}">
                  <a16:creationId xmlns:a16="http://schemas.microsoft.com/office/drawing/2014/main" id="{FE63E64A-8A48-B4B8-A3E5-8A6C0D1E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Freeform 19">
              <a:extLst>
                <a:ext uri="{FF2B5EF4-FFF2-40B4-BE49-F238E27FC236}">
                  <a16:creationId xmlns:a16="http://schemas.microsoft.com/office/drawing/2014/main" id="{E80ED76D-6802-F360-7E72-8DF96778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Freeform 20">
              <a:extLst>
                <a:ext uri="{FF2B5EF4-FFF2-40B4-BE49-F238E27FC236}">
                  <a16:creationId xmlns:a16="http://schemas.microsoft.com/office/drawing/2014/main" id="{680DAF2B-130B-54C5-28B4-689E78BF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Freeform 21">
              <a:extLst>
                <a:ext uri="{FF2B5EF4-FFF2-40B4-BE49-F238E27FC236}">
                  <a16:creationId xmlns:a16="http://schemas.microsoft.com/office/drawing/2014/main" id="{9C8D7D0D-7B4E-7682-EB32-C3152E8F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7" name="Freeform 22">
              <a:extLst>
                <a:ext uri="{FF2B5EF4-FFF2-40B4-BE49-F238E27FC236}">
                  <a16:creationId xmlns:a16="http://schemas.microsoft.com/office/drawing/2014/main" id="{8F82A89F-65F9-317B-364F-F66FD53F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147" name="Group 9">
            <a:extLst>
              <a:ext uri="{FF2B5EF4-FFF2-40B4-BE49-F238E27FC236}">
                <a16:creationId xmlns:a16="http://schemas.microsoft.com/office/drawing/2014/main" id="{91811C33-2559-E8B8-8642-5DD3032EC23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6154" name="Freeform 27">
              <a:extLst>
                <a:ext uri="{FF2B5EF4-FFF2-40B4-BE49-F238E27FC236}">
                  <a16:creationId xmlns:a16="http://schemas.microsoft.com/office/drawing/2014/main" id="{9DB1BBEE-E35A-A6DF-A870-93ACFC7A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28">
              <a:extLst>
                <a:ext uri="{FF2B5EF4-FFF2-40B4-BE49-F238E27FC236}">
                  <a16:creationId xmlns:a16="http://schemas.microsoft.com/office/drawing/2014/main" id="{AD03D684-A537-BAFB-9272-D883DFE2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29">
              <a:extLst>
                <a:ext uri="{FF2B5EF4-FFF2-40B4-BE49-F238E27FC236}">
                  <a16:creationId xmlns:a16="http://schemas.microsoft.com/office/drawing/2014/main" id="{120D39EB-6CC3-1E20-25F3-05A7529B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30">
              <a:extLst>
                <a:ext uri="{FF2B5EF4-FFF2-40B4-BE49-F238E27FC236}">
                  <a16:creationId xmlns:a16="http://schemas.microsoft.com/office/drawing/2014/main" id="{147F9EF7-8068-1988-DFC1-114950F0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31">
              <a:extLst>
                <a:ext uri="{FF2B5EF4-FFF2-40B4-BE49-F238E27FC236}">
                  <a16:creationId xmlns:a16="http://schemas.microsoft.com/office/drawing/2014/main" id="{1F62DB71-523A-E80C-6040-D843E36F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32">
              <a:extLst>
                <a:ext uri="{FF2B5EF4-FFF2-40B4-BE49-F238E27FC236}">
                  <a16:creationId xmlns:a16="http://schemas.microsoft.com/office/drawing/2014/main" id="{CAAD94BB-9DFF-B2D2-EF1D-9DB5E287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33">
              <a:extLst>
                <a:ext uri="{FF2B5EF4-FFF2-40B4-BE49-F238E27FC236}">
                  <a16:creationId xmlns:a16="http://schemas.microsoft.com/office/drawing/2014/main" id="{FCD3B95C-D553-6AB8-B77C-4C5F8CEB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34">
              <a:extLst>
                <a:ext uri="{FF2B5EF4-FFF2-40B4-BE49-F238E27FC236}">
                  <a16:creationId xmlns:a16="http://schemas.microsoft.com/office/drawing/2014/main" id="{1A387304-5F2B-4E6B-7EFF-1F324B4A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Freeform 35">
              <a:extLst>
                <a:ext uri="{FF2B5EF4-FFF2-40B4-BE49-F238E27FC236}">
                  <a16:creationId xmlns:a16="http://schemas.microsoft.com/office/drawing/2014/main" id="{D2553346-619F-3B20-1B8B-C4708898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Freeform 36">
              <a:extLst>
                <a:ext uri="{FF2B5EF4-FFF2-40B4-BE49-F238E27FC236}">
                  <a16:creationId xmlns:a16="http://schemas.microsoft.com/office/drawing/2014/main" id="{9FCAB346-93E6-62D2-1F51-09C7C912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Freeform 37">
              <a:extLst>
                <a:ext uri="{FF2B5EF4-FFF2-40B4-BE49-F238E27FC236}">
                  <a16:creationId xmlns:a16="http://schemas.microsoft.com/office/drawing/2014/main" id="{5BF1CEB3-1F41-0BFD-B3DE-D46313C7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Freeform 38">
              <a:extLst>
                <a:ext uri="{FF2B5EF4-FFF2-40B4-BE49-F238E27FC236}">
                  <a16:creationId xmlns:a16="http://schemas.microsoft.com/office/drawing/2014/main" id="{19425CA0-DCB9-B274-633A-2043D3F9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D64E3C-A21E-681A-E052-833624DA233D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>
            <a:extLst>
              <a:ext uri="{FF2B5EF4-FFF2-40B4-BE49-F238E27FC236}">
                <a16:creationId xmlns:a16="http://schemas.microsoft.com/office/drawing/2014/main" id="{CF5C880D-5A1B-CDF6-BCCE-DCF55BAF8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6150" name="Text Placeholder 2">
            <a:extLst>
              <a:ext uri="{FF2B5EF4-FFF2-40B4-BE49-F238E27FC236}">
                <a16:creationId xmlns:a16="http://schemas.microsoft.com/office/drawing/2014/main" id="{FE13456D-F799-BF94-5D99-74701AC6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17D9-3595-6CC5-95A4-51386455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F15469-F180-42FD-BEC9-3DB0AA4370F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A43F-2BC4-6511-83D3-180673B7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33F2-EF29-F7F0-E021-2ECDBC88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DBF57F-F470-4D58-B70A-191E264457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2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://lattes.cnpq.br/71258266453107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0FBE16D-9557-9B20-837F-DE8B37104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pic>
        <p:nvPicPr>
          <p:cNvPr id="48131" name="Picture 4" descr="Brasão Gif 15 Kb">
            <a:extLst>
              <a:ext uri="{FF2B5EF4-FFF2-40B4-BE49-F238E27FC236}">
                <a16:creationId xmlns:a16="http://schemas.microsoft.com/office/drawing/2014/main" id="{ADAF0ECA-011D-FB97-4B9F-AFA91F1B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tângulo 5">
            <a:extLst>
              <a:ext uri="{FF2B5EF4-FFF2-40B4-BE49-F238E27FC236}">
                <a16:creationId xmlns:a16="http://schemas.microsoft.com/office/drawing/2014/main" id="{7E5FFE17-812D-EED7-5236-2E2BC7D6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3" name="Retângulo 6">
            <a:extLst>
              <a:ext uri="{FF2B5EF4-FFF2-40B4-BE49-F238E27FC236}">
                <a16:creationId xmlns:a16="http://schemas.microsoft.com/office/drawing/2014/main" id="{528BA49D-9284-155F-D1E5-50BB1859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00BB9F8D-C1BE-F158-9E73-4ABF7114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EDE139-23CD-351E-304A-659AACE0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67C0D6F5-A2B6-440B-8CF1-ADB9FC98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63513"/>
            <a:ext cx="81819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 u="sng">
                <a:latin typeface="Arial" panose="020B0604020202020204" pitchFamily="34" charset="0"/>
              </a:rPr>
              <a:t>FATORES ENVOLVIDOS NA INTERCEPTAÇÃO,</a:t>
            </a:r>
          </a:p>
          <a:p>
            <a:pPr algn="ctr"/>
            <a:r>
              <a:rPr lang="pt-BR" altLang="pt-BR" sz="2800" b="1" u="sng">
                <a:latin typeface="Arial" panose="020B0604020202020204" pitchFamily="34" charset="0"/>
              </a:rPr>
              <a:t> ABSORÇÃO E REFLEXÃO DA LUZ SOLAR</a:t>
            </a:r>
          </a:p>
          <a:p>
            <a:pPr algn="ctr"/>
            <a:r>
              <a:rPr lang="pt-BR" altLang="pt-BR" sz="2800" b="1" u="sng">
                <a:latin typeface="Arial" panose="020B0604020202020204" pitchFamily="34" charset="0"/>
              </a:rPr>
              <a:t> PELAS FOLHAS</a:t>
            </a:r>
            <a:endParaRPr lang="pt-PT" altLang="pt-BR" sz="2800" b="1" u="sng">
              <a:latin typeface="Arial" panose="020B0604020202020204" pitchFamily="34" charset="0"/>
            </a:endParaRPr>
          </a:p>
        </p:txBody>
      </p:sp>
      <p:sp>
        <p:nvSpPr>
          <p:cNvPr id="110598" name="Text Box 6">
            <a:extLst>
              <a:ext uri="{FF2B5EF4-FFF2-40B4-BE49-F238E27FC236}">
                <a16:creationId xmlns:a16="http://schemas.microsoft.com/office/drawing/2014/main" id="{01A11CFE-0DD8-4257-B8A4-B6B012625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836738"/>
            <a:ext cx="82454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pt-BR" altLang="pt-BR" sz="3200">
                <a:solidFill>
                  <a:srgbClr val="FFFF00"/>
                </a:solidFill>
              </a:rPr>
              <a:t> </a:t>
            </a:r>
            <a:r>
              <a:rPr lang="pt-BR" altLang="pt-BR" sz="3200" u="sng">
                <a:solidFill>
                  <a:srgbClr val="FFFF00"/>
                </a:solidFill>
              </a:rPr>
              <a:t>Fatores morfológicos</a:t>
            </a:r>
            <a:r>
              <a:rPr lang="pt-BR" altLang="pt-BR" sz="3200">
                <a:solidFill>
                  <a:srgbClr val="FFFF00"/>
                </a:solidFill>
              </a:rPr>
              <a:t>: </a:t>
            </a:r>
            <a:r>
              <a:rPr lang="pt-BR" altLang="pt-BR">
                <a:latin typeface="Arial" panose="020B0604020202020204" pitchFamily="34" charset="0"/>
              </a:rPr>
              <a:t>destacam-se densidade de cobertura vegetal, distribuição horizontal e vertical de folhas e ângulo de inserção foliar.</a:t>
            </a:r>
            <a:r>
              <a:rPr lang="pt-BR" altLang="pt-BR" sz="3200"/>
              <a:t> </a:t>
            </a:r>
            <a:endParaRPr lang="pt-BR" altLang="pt-BR" sz="3200" u="sng">
              <a:solidFill>
                <a:srgbClr val="FFFF00"/>
              </a:solidFill>
            </a:endParaRPr>
          </a:p>
        </p:txBody>
      </p:sp>
      <p:sp>
        <p:nvSpPr>
          <p:cNvPr id="110600" name="Rectangle 8">
            <a:extLst>
              <a:ext uri="{FF2B5EF4-FFF2-40B4-BE49-F238E27FC236}">
                <a16:creationId xmlns:a16="http://schemas.microsoft.com/office/drawing/2014/main" id="{280437BE-243B-419F-857C-15C16B58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6E940121-414C-4E39-BB34-CD77D437D3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284538"/>
          <a:ext cx="28194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900" imgH="419100" progId="Equation.3">
                  <p:embed/>
                </p:oleObj>
              </mc:Choice>
              <mc:Fallback>
                <p:oleObj name="Equation" r:id="rId3" imgW="1358900" imgH="419100" progId="Equation.3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6E940121-414C-4E39-BB34-CD77D437D3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84538"/>
                        <a:ext cx="2819400" cy="86677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2" name="Rectangle 10">
            <a:extLst>
              <a:ext uri="{FF2B5EF4-FFF2-40B4-BE49-F238E27FC236}">
                <a16:creationId xmlns:a16="http://schemas.microsoft.com/office/drawing/2014/main" id="{3C106352-A239-4D7C-8D33-467A9CD6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1CA09A4C-11AC-4296-BABE-5D14F2D7F3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351338"/>
          <a:ext cx="5410200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08400" imgH="1143000" progId="Equation.3">
                  <p:embed/>
                </p:oleObj>
              </mc:Choice>
              <mc:Fallback>
                <p:oleObj name="Equation" r:id="rId5" imgW="3708400" imgH="1143000" progId="Equation.3">
                  <p:embed/>
                  <p:pic>
                    <p:nvPicPr>
                      <p:cNvPr id="110601" name="Object 9">
                        <a:extLst>
                          <a:ext uri="{FF2B5EF4-FFF2-40B4-BE49-F238E27FC236}">
                            <a16:creationId xmlns:a16="http://schemas.microsoft.com/office/drawing/2014/main" id="{1CA09A4C-11AC-4296-BABE-5D14F2D7F3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51338"/>
                        <a:ext cx="5410200" cy="1668462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>
            <a:extLst>
              <a:ext uri="{FF2B5EF4-FFF2-40B4-BE49-F238E27FC236}">
                <a16:creationId xmlns:a16="http://schemas.microsoft.com/office/drawing/2014/main" id="{61DDFD97-F6A8-4E71-8266-C6D4A089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28600"/>
            <a:ext cx="8245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Blip>
                <a:blip r:embed="rId2"/>
              </a:buBlip>
            </a:pPr>
            <a:r>
              <a:rPr lang="pt-BR" altLang="pt-BR" sz="3200">
                <a:solidFill>
                  <a:srgbClr val="FFFF00"/>
                </a:solidFill>
              </a:rPr>
              <a:t> </a:t>
            </a:r>
            <a:r>
              <a:rPr lang="pt-BR" altLang="pt-BR" sz="3200" u="sng">
                <a:solidFill>
                  <a:srgbClr val="FFFF00"/>
                </a:solidFill>
              </a:rPr>
              <a:t>Fatores Fisiológicos ou Funcionais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EBE352C3-3878-4E85-947C-745532C66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9F2719A5-40EC-4385-8E19-222F50EE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AAC444BA-12B1-4F2C-8233-F072B4563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030288"/>
            <a:ext cx="280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A) </a:t>
            </a:r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Idade da planta</a:t>
            </a:r>
          </a:p>
        </p:txBody>
      </p:sp>
      <p:grpSp>
        <p:nvGrpSpPr>
          <p:cNvPr id="111627" name="Group 11">
            <a:extLst>
              <a:ext uri="{FF2B5EF4-FFF2-40B4-BE49-F238E27FC236}">
                <a16:creationId xmlns:a16="http://schemas.microsoft.com/office/drawing/2014/main" id="{6BC25625-A439-4B15-8A27-03FEAD38B7A0}"/>
              </a:ext>
            </a:extLst>
          </p:cNvPr>
          <p:cNvGrpSpPr>
            <a:grpSpLocks/>
          </p:cNvGrpSpPr>
          <p:nvPr/>
        </p:nvGrpSpPr>
        <p:grpSpPr bwMode="auto">
          <a:xfrm>
            <a:off x="1047750" y="1700213"/>
            <a:ext cx="7181850" cy="4722812"/>
            <a:chOff x="660" y="1071"/>
            <a:chExt cx="4524" cy="2975"/>
          </a:xfrm>
        </p:grpSpPr>
        <p:pic>
          <p:nvPicPr>
            <p:cNvPr id="111625" name="Picture 9" descr="Cap4">
              <a:extLst>
                <a:ext uri="{FF2B5EF4-FFF2-40B4-BE49-F238E27FC236}">
                  <a16:creationId xmlns:a16="http://schemas.microsoft.com/office/drawing/2014/main" id="{5277BF80-4B38-43DB-8B80-AE8954497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071"/>
              <a:ext cx="3552" cy="2598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26" name="Text Box 10">
              <a:extLst>
                <a:ext uri="{FF2B5EF4-FFF2-40B4-BE49-F238E27FC236}">
                  <a16:creationId xmlns:a16="http://schemas.microsoft.com/office/drawing/2014/main" id="{2A7CC71D-5DC7-4237-AEC0-A487872EA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" y="3815"/>
              <a:ext cx="4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latin typeface="Arial" panose="020B0604020202020204" pitchFamily="34" charset="0"/>
                </a:rPr>
                <a:t>Curvas de reflectância espectral de folhas verdes e senescentes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A27526EB-1E55-4C66-A8E2-EAF1570E2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E8CF04E5-1ADE-4869-A262-6C164FE5D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2645" name="Text Box 5">
            <a:extLst>
              <a:ext uri="{FF2B5EF4-FFF2-40B4-BE49-F238E27FC236}">
                <a16:creationId xmlns:a16="http://schemas.microsoft.com/office/drawing/2014/main" id="{DB94824F-8E3B-48D8-80C5-4805AD77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228600"/>
            <a:ext cx="262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B) </a:t>
            </a:r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Déficit hídrico</a:t>
            </a:r>
          </a:p>
        </p:txBody>
      </p:sp>
      <p:grpSp>
        <p:nvGrpSpPr>
          <p:cNvPr id="112651" name="Group 11">
            <a:extLst>
              <a:ext uri="{FF2B5EF4-FFF2-40B4-BE49-F238E27FC236}">
                <a16:creationId xmlns:a16="http://schemas.microsoft.com/office/drawing/2014/main" id="{EC77B444-30A6-451C-97D5-58D8B2D2224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955675"/>
            <a:ext cx="7766050" cy="5343525"/>
            <a:chOff x="468" y="602"/>
            <a:chExt cx="4892" cy="3366"/>
          </a:xfrm>
        </p:grpSpPr>
        <p:sp>
          <p:nvSpPr>
            <p:cNvPr id="112648" name="Text Box 8">
              <a:extLst>
                <a:ext uri="{FF2B5EF4-FFF2-40B4-BE49-F238E27FC236}">
                  <a16:creationId xmlns:a16="http://schemas.microsoft.com/office/drawing/2014/main" id="{FBFE2CE2-796B-48F0-9EC9-E7497670E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" y="3564"/>
              <a:ext cx="48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Reflectância de trigo na região espectral do vermelho (600 a 700 nm), </a:t>
              </a:r>
            </a:p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em função do ângulo zenital (hora do dia)</a:t>
              </a:r>
            </a:p>
          </p:txBody>
        </p:sp>
        <p:pic>
          <p:nvPicPr>
            <p:cNvPr id="112650" name="Picture 10" descr="Cap4">
              <a:extLst>
                <a:ext uri="{FF2B5EF4-FFF2-40B4-BE49-F238E27FC236}">
                  <a16:creationId xmlns:a16="http://schemas.microsoft.com/office/drawing/2014/main" id="{80A03516-4F53-4764-95E4-A17AA7D98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602"/>
              <a:ext cx="4608" cy="2822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654" name="Group 14">
            <a:extLst>
              <a:ext uri="{FF2B5EF4-FFF2-40B4-BE49-F238E27FC236}">
                <a16:creationId xmlns:a16="http://schemas.microsoft.com/office/drawing/2014/main" id="{989DE4EF-55D3-49A5-A362-8F937EFEF07D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914400"/>
            <a:ext cx="6889750" cy="5640388"/>
            <a:chOff x="696" y="576"/>
            <a:chExt cx="4340" cy="3553"/>
          </a:xfrm>
        </p:grpSpPr>
        <p:pic>
          <p:nvPicPr>
            <p:cNvPr id="112652" name="Picture 12" descr="Cap4">
              <a:extLst>
                <a:ext uri="{FF2B5EF4-FFF2-40B4-BE49-F238E27FC236}">
                  <a16:creationId xmlns:a16="http://schemas.microsoft.com/office/drawing/2014/main" id="{8367F6DA-0C33-430A-8EBA-FFDE9DA9D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576"/>
              <a:ext cx="3760" cy="2836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53" name="Text Box 13">
              <a:extLst>
                <a:ext uri="{FF2B5EF4-FFF2-40B4-BE49-F238E27FC236}">
                  <a16:creationId xmlns:a16="http://schemas.microsoft.com/office/drawing/2014/main" id="{531ACAC2-4B45-407D-B224-CC22BF206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" y="3552"/>
              <a:ext cx="43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Curva de energia interceptada (RFAI) e absorvida (RFAAb) pelo dossel de uma cultura de trigo com estresse de água, com medições entre as 7 e 16 horas</a:t>
              </a:r>
            </a:p>
          </p:txBody>
        </p:sp>
      </p:grpSp>
      <p:grpSp>
        <p:nvGrpSpPr>
          <p:cNvPr id="112659" name="Group 19">
            <a:extLst>
              <a:ext uri="{FF2B5EF4-FFF2-40B4-BE49-F238E27FC236}">
                <a16:creationId xmlns:a16="http://schemas.microsoft.com/office/drawing/2014/main" id="{9D07C996-B84B-4215-B522-50495A6AF907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990600"/>
            <a:ext cx="7594600" cy="5411788"/>
            <a:chOff x="444" y="624"/>
            <a:chExt cx="4784" cy="3409"/>
          </a:xfrm>
        </p:grpSpPr>
        <p:sp>
          <p:nvSpPr>
            <p:cNvPr id="112656" name="Text Box 16">
              <a:extLst>
                <a:ext uri="{FF2B5EF4-FFF2-40B4-BE49-F238E27FC236}">
                  <a16:creationId xmlns:a16="http://schemas.microsoft.com/office/drawing/2014/main" id="{C59B5B3D-034A-43F4-8469-4C06ECD76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3456"/>
              <a:ext cx="47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Curvas de radiação fotossinteticamente ativa interceptada (RFAI) pelo dossel de uma cultura de trigo irrigado e com déficit de água, medidas das 7 às 16 horas</a:t>
              </a:r>
            </a:p>
          </p:txBody>
        </p:sp>
        <p:pic>
          <p:nvPicPr>
            <p:cNvPr id="112658" name="Picture 18" descr="Cap4">
              <a:extLst>
                <a:ext uri="{FF2B5EF4-FFF2-40B4-BE49-F238E27FC236}">
                  <a16:creationId xmlns:a16="http://schemas.microsoft.com/office/drawing/2014/main" id="{26812FF8-C828-4ED9-A3EE-280CED404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24"/>
              <a:ext cx="2832" cy="2821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B955015-E857-4A77-B9F4-07B6AC7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6051C3F9-1B54-4184-8E54-D6FC9FFC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228600"/>
            <a:ext cx="467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C) </a:t>
            </a:r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Tipo e espessura das folhas</a:t>
            </a:r>
          </a:p>
        </p:txBody>
      </p:sp>
      <p:grpSp>
        <p:nvGrpSpPr>
          <p:cNvPr id="113673" name="Group 9">
            <a:extLst>
              <a:ext uri="{FF2B5EF4-FFF2-40B4-BE49-F238E27FC236}">
                <a16:creationId xmlns:a16="http://schemas.microsoft.com/office/drawing/2014/main" id="{9A89EF21-BF59-4FDE-9B09-8044D0D41416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920750"/>
            <a:ext cx="7639050" cy="5160963"/>
            <a:chOff x="544" y="580"/>
            <a:chExt cx="4812" cy="3251"/>
          </a:xfrm>
        </p:grpSpPr>
        <p:sp>
          <p:nvSpPr>
            <p:cNvPr id="113670" name="Text Box 6">
              <a:extLst>
                <a:ext uri="{FF2B5EF4-FFF2-40B4-BE49-F238E27FC236}">
                  <a16:creationId xmlns:a16="http://schemas.microsoft.com/office/drawing/2014/main" id="{5CD6C67D-7958-4B22-B199-71C583D59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3600"/>
              <a:ext cx="4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Desenho de corte transversal de folha de Sol folha de Sol e sombras</a:t>
              </a:r>
            </a:p>
          </p:txBody>
        </p:sp>
        <p:pic>
          <p:nvPicPr>
            <p:cNvPr id="113672" name="Picture 8" descr="Cap4">
              <a:extLst>
                <a:ext uri="{FF2B5EF4-FFF2-40B4-BE49-F238E27FC236}">
                  <a16:creationId xmlns:a16="http://schemas.microsoft.com/office/drawing/2014/main" id="{9B77B4EA-59E6-40AA-BD49-C2521F449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580"/>
              <a:ext cx="4512" cy="2911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C5D99F4-9469-46BF-975D-3778A33ED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F4AE2588-1DB9-4D4C-ADD7-138CF2D4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228600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D) </a:t>
            </a:r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Nutrientes</a:t>
            </a:r>
          </a:p>
        </p:txBody>
      </p:sp>
      <p:grpSp>
        <p:nvGrpSpPr>
          <p:cNvPr id="114696" name="Group 8">
            <a:extLst>
              <a:ext uri="{FF2B5EF4-FFF2-40B4-BE49-F238E27FC236}">
                <a16:creationId xmlns:a16="http://schemas.microsoft.com/office/drawing/2014/main" id="{832D3B5D-17A0-4F2D-BD57-5CD70A912C31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876300"/>
            <a:ext cx="6864350" cy="5575300"/>
            <a:chOff x="788" y="552"/>
            <a:chExt cx="4324" cy="3512"/>
          </a:xfrm>
        </p:grpSpPr>
        <p:sp>
          <p:nvSpPr>
            <p:cNvPr id="114693" name="Text Box 5">
              <a:extLst>
                <a:ext uri="{FF2B5EF4-FFF2-40B4-BE49-F238E27FC236}">
                  <a16:creationId xmlns:a16="http://schemas.microsoft.com/office/drawing/2014/main" id="{764220DC-E6B9-437B-870F-F6D9A7AF1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3660"/>
              <a:ext cx="4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Curvas de reflectância do cultivar IAC-287 com dois níveis de</a:t>
              </a:r>
            </a:p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 adubação nitrtogenada</a:t>
              </a:r>
            </a:p>
          </p:txBody>
        </p:sp>
        <p:pic>
          <p:nvPicPr>
            <p:cNvPr id="114695" name="Picture 7" descr="Cap4">
              <a:extLst>
                <a:ext uri="{FF2B5EF4-FFF2-40B4-BE49-F238E27FC236}">
                  <a16:creationId xmlns:a16="http://schemas.microsoft.com/office/drawing/2014/main" id="{3036F855-8D0E-4AA9-AD8D-DEF544342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552"/>
              <a:ext cx="3264" cy="3050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0AB0268-26D3-4E4E-BA5D-2AF8AF75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BDE94522-960D-4838-8C90-5E264DC2F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228600"/>
            <a:ext cx="447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E) </a:t>
            </a:r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Conteúdo de água na folha</a:t>
            </a:r>
          </a:p>
        </p:txBody>
      </p:sp>
      <p:grpSp>
        <p:nvGrpSpPr>
          <p:cNvPr id="115720" name="Group 8">
            <a:extLst>
              <a:ext uri="{FF2B5EF4-FFF2-40B4-BE49-F238E27FC236}">
                <a16:creationId xmlns:a16="http://schemas.microsoft.com/office/drawing/2014/main" id="{9B176E0E-BC29-4C6F-87C7-05E0D8389C70}"/>
              </a:ext>
            </a:extLst>
          </p:cNvPr>
          <p:cNvGrpSpPr>
            <a:grpSpLocks/>
          </p:cNvGrpSpPr>
          <p:nvPr/>
        </p:nvGrpSpPr>
        <p:grpSpPr bwMode="auto">
          <a:xfrm>
            <a:off x="425450" y="858838"/>
            <a:ext cx="8515350" cy="5630862"/>
            <a:chOff x="268" y="541"/>
            <a:chExt cx="5364" cy="3547"/>
          </a:xfrm>
        </p:grpSpPr>
        <p:sp>
          <p:nvSpPr>
            <p:cNvPr id="115717" name="Text Box 5">
              <a:extLst>
                <a:ext uri="{FF2B5EF4-FFF2-40B4-BE49-F238E27FC236}">
                  <a16:creationId xmlns:a16="http://schemas.microsoft.com/office/drawing/2014/main" id="{15B88F22-C56C-4310-93A5-8958E7B6E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" y="3684"/>
              <a:ext cx="53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Curvas de reflectância espectral, obtidas em folhas de milho com diferentes </a:t>
              </a:r>
            </a:p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conteúdos de água</a:t>
              </a:r>
            </a:p>
          </p:txBody>
        </p:sp>
        <p:pic>
          <p:nvPicPr>
            <p:cNvPr id="115719" name="Picture 7" descr="Cap4">
              <a:extLst>
                <a:ext uri="{FF2B5EF4-FFF2-40B4-BE49-F238E27FC236}">
                  <a16:creationId xmlns:a16="http://schemas.microsoft.com/office/drawing/2014/main" id="{189CCE98-79CB-403D-9621-522692BEA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541"/>
              <a:ext cx="3984" cy="3054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725" name="Group 13">
            <a:extLst>
              <a:ext uri="{FF2B5EF4-FFF2-40B4-BE49-F238E27FC236}">
                <a16:creationId xmlns:a16="http://schemas.microsoft.com/office/drawing/2014/main" id="{EB180608-D794-49B7-B4CD-CE1777D8D1DE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933450"/>
            <a:ext cx="8121650" cy="5337175"/>
            <a:chOff x="412" y="588"/>
            <a:chExt cx="5116" cy="3362"/>
          </a:xfrm>
        </p:grpSpPr>
        <p:sp>
          <p:nvSpPr>
            <p:cNvPr id="115722" name="Text Box 10">
              <a:extLst>
                <a:ext uri="{FF2B5EF4-FFF2-40B4-BE49-F238E27FC236}">
                  <a16:creationId xmlns:a16="http://schemas.microsoft.com/office/drawing/2014/main" id="{A8974720-EAD3-4FF0-97A6-2EDA7F9E3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" y="3719"/>
              <a:ext cx="5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Relação inversa entre a reflectância de uma folha e a absorção pela água</a:t>
              </a:r>
            </a:p>
          </p:txBody>
        </p:sp>
        <p:pic>
          <p:nvPicPr>
            <p:cNvPr id="115724" name="Picture 12" descr="Cap4">
              <a:extLst>
                <a:ext uri="{FF2B5EF4-FFF2-40B4-BE49-F238E27FC236}">
                  <a16:creationId xmlns:a16="http://schemas.microsoft.com/office/drawing/2014/main" id="{01C781CB-192D-4F67-9798-7FFAD8C99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588"/>
              <a:ext cx="3456" cy="3012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898D4B3B-BB59-4120-8D1D-C469D0C69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6746" name="Text Box 10">
            <a:extLst>
              <a:ext uri="{FF2B5EF4-FFF2-40B4-BE49-F238E27FC236}">
                <a16:creationId xmlns:a16="http://schemas.microsoft.com/office/drawing/2014/main" id="{12992D06-230B-4527-9765-D7B44EC5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163513"/>
            <a:ext cx="7573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 u="sng">
                <a:latin typeface="Arial" panose="020B0604020202020204" pitchFamily="34" charset="0"/>
              </a:rPr>
              <a:t>INTERAÇÃO DA RADIAÇÃO SOLAR COM O</a:t>
            </a:r>
          </a:p>
          <a:p>
            <a:pPr algn="ctr"/>
            <a:r>
              <a:rPr lang="pt-BR" altLang="pt-BR" sz="2800" b="1" u="sng">
                <a:latin typeface="Arial" panose="020B0604020202020204" pitchFamily="34" charset="0"/>
              </a:rPr>
              <a:t> DOSSEL DA VEGETAÇÃO</a:t>
            </a:r>
            <a:endParaRPr lang="pt-PT" altLang="pt-BR" sz="2800" b="1" u="sng">
              <a:latin typeface="Arial" panose="020B0604020202020204" pitchFamily="34" charset="0"/>
            </a:endParaRPr>
          </a:p>
        </p:txBody>
      </p:sp>
      <p:grpSp>
        <p:nvGrpSpPr>
          <p:cNvPr id="116748" name="Group 12">
            <a:extLst>
              <a:ext uri="{FF2B5EF4-FFF2-40B4-BE49-F238E27FC236}">
                <a16:creationId xmlns:a16="http://schemas.microsoft.com/office/drawing/2014/main" id="{73CF86AC-BCE9-48A9-9B10-201AD0EAEC5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74763"/>
            <a:ext cx="8001000" cy="5214937"/>
            <a:chOff x="384" y="803"/>
            <a:chExt cx="5040" cy="3285"/>
          </a:xfrm>
        </p:grpSpPr>
        <p:sp>
          <p:nvSpPr>
            <p:cNvPr id="116741" name="Text Box 5">
              <a:extLst>
                <a:ext uri="{FF2B5EF4-FFF2-40B4-BE49-F238E27FC236}">
                  <a16:creationId xmlns:a16="http://schemas.microsoft.com/office/drawing/2014/main" id="{5C4757FC-8C47-4088-BEB5-B059114E1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3684"/>
              <a:ext cx="34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Uma comunidade homogênea (cultura do café) e </a:t>
              </a:r>
            </a:p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uma heterogênea (mata natural)</a:t>
              </a:r>
            </a:p>
          </p:txBody>
        </p:sp>
        <p:pic>
          <p:nvPicPr>
            <p:cNvPr id="116747" name="Picture 11" descr="Cap4">
              <a:extLst>
                <a:ext uri="{FF2B5EF4-FFF2-40B4-BE49-F238E27FC236}">
                  <a16:creationId xmlns:a16="http://schemas.microsoft.com/office/drawing/2014/main" id="{8EA408E1-E00F-43DE-A4BE-9374322DF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03"/>
              <a:ext cx="5040" cy="2793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92C8BE8-791C-4050-8680-ADFF344F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17768" name="Group 8">
            <a:extLst>
              <a:ext uri="{FF2B5EF4-FFF2-40B4-BE49-F238E27FC236}">
                <a16:creationId xmlns:a16="http://schemas.microsoft.com/office/drawing/2014/main" id="{53B0CD8C-DF48-4417-942C-AC5C9376B330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893763"/>
            <a:ext cx="8458200" cy="4211637"/>
            <a:chOff x="216" y="201"/>
            <a:chExt cx="5328" cy="2653"/>
          </a:xfrm>
        </p:grpSpPr>
        <p:sp>
          <p:nvSpPr>
            <p:cNvPr id="117765" name="Text Box 5">
              <a:extLst>
                <a:ext uri="{FF2B5EF4-FFF2-40B4-BE49-F238E27FC236}">
                  <a16:creationId xmlns:a16="http://schemas.microsoft.com/office/drawing/2014/main" id="{8CF34304-B8D6-45C7-A06C-3B36C046E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" y="201"/>
              <a:ext cx="34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latin typeface="Arial" panose="020B0604020202020204" pitchFamily="34" charset="0"/>
                </a:rPr>
                <a:t>Albedo de algumas superfícies</a:t>
              </a:r>
            </a:p>
          </p:txBody>
        </p:sp>
        <p:pic>
          <p:nvPicPr>
            <p:cNvPr id="117767" name="Picture 7" descr="Tabela4_3">
              <a:extLst>
                <a:ext uri="{FF2B5EF4-FFF2-40B4-BE49-F238E27FC236}">
                  <a16:creationId xmlns:a16="http://schemas.microsoft.com/office/drawing/2014/main" id="{1711AA17-511A-4969-8DD4-64BE75143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624"/>
              <a:ext cx="5328" cy="2230"/>
            </a:xfrm>
            <a:prstGeom prst="rect">
              <a:avLst/>
            </a:prstGeom>
            <a:noFill/>
            <a:ln w="762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>
            <a:extLst>
              <a:ext uri="{FF2B5EF4-FFF2-40B4-BE49-F238E27FC236}">
                <a16:creationId xmlns:a16="http://schemas.microsoft.com/office/drawing/2014/main" id="{4833CA86-FDC0-4741-98BA-89411E32EA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tângulo 6">
            <a:extLst>
              <a:ext uri="{FF2B5EF4-FFF2-40B4-BE49-F238E27FC236}">
                <a16:creationId xmlns:a16="http://schemas.microsoft.com/office/drawing/2014/main" id="{D71E5D7F-F353-96F2-28A9-C1E5166C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5C2C37F3-BC15-B4C8-2BB5-28A4B0E4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3" name="Picture 4" descr="Brasão Gif 15 Kb">
            <a:extLst>
              <a:ext uri="{FF2B5EF4-FFF2-40B4-BE49-F238E27FC236}">
                <a16:creationId xmlns:a16="http://schemas.microsoft.com/office/drawing/2014/main" id="{DA43F180-9ABA-7267-0AAF-CE97A04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tângulo 5">
            <a:extLst>
              <a:ext uri="{FF2B5EF4-FFF2-40B4-BE49-F238E27FC236}">
                <a16:creationId xmlns:a16="http://schemas.microsoft.com/office/drawing/2014/main" id="{FC545332-F5DD-C2C2-74CD-78BF5F4E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9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7E7C231-1630-4248-829E-4DB88EB8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B7D6BB5-B277-4502-93E6-B19235A4A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0356" name="Group 4">
            <a:extLst>
              <a:ext uri="{FF2B5EF4-FFF2-40B4-BE49-F238E27FC236}">
                <a16:creationId xmlns:a16="http://schemas.microsoft.com/office/drawing/2014/main" id="{54DBA3E5-83B0-4CA3-BAD2-0B9DAEB51D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100357" name="Picture 5" descr="CBERS_2_CCD1XS_20031104_156">
              <a:extLst>
                <a:ext uri="{FF2B5EF4-FFF2-40B4-BE49-F238E27FC236}">
                  <a16:creationId xmlns:a16="http://schemas.microsoft.com/office/drawing/2014/main" id="{2BA958DC-911A-45AF-BABC-1AB9AE1B3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Vitoria-ES-PSM-201202">
              <a:extLst>
                <a:ext uri="{FF2B5EF4-FFF2-40B4-BE49-F238E27FC236}">
                  <a16:creationId xmlns:a16="http://schemas.microsoft.com/office/drawing/2014/main" id="{FD2D7ABC-A1D6-4EA1-85E2-0E3D30BF1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9" name="Picture 7" descr="Vitoria">
              <a:extLst>
                <a:ext uri="{FF2B5EF4-FFF2-40B4-BE49-F238E27FC236}">
                  <a16:creationId xmlns:a16="http://schemas.microsoft.com/office/drawing/2014/main" id="{93BE545C-42C5-4C75-81D3-BF4AAF2BD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WordArt 8">
              <a:extLst>
                <a:ext uri="{FF2B5EF4-FFF2-40B4-BE49-F238E27FC236}">
                  <a16:creationId xmlns:a16="http://schemas.microsoft.com/office/drawing/2014/main" id="{D8B53D1D-8825-4B15-BE42-3ED7B7CB36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00361" name="WordArt 9">
              <a:extLst>
                <a:ext uri="{FF2B5EF4-FFF2-40B4-BE49-F238E27FC236}">
                  <a16:creationId xmlns:a16="http://schemas.microsoft.com/office/drawing/2014/main" id="{12F81819-78B8-4D2A-8595-36E75BFF03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18F4E56-43DE-A691-124B-26683CB57807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Retângulo 1">
            <a:extLst>
              <a:ext uri="{FF2B5EF4-FFF2-40B4-BE49-F238E27FC236}">
                <a16:creationId xmlns:a16="http://schemas.microsoft.com/office/drawing/2014/main" id="{C00FF663-A30B-4E7C-0495-A1B3AD9E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7500"/>
            <a:ext cx="8724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Email: </a:t>
            </a: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4CE522A2-497A-158E-8697-3B6AAD1B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6963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7" name="Picture 4" descr="Brasão Gif 15 Kb">
            <a:extLst>
              <a:ext uri="{FF2B5EF4-FFF2-40B4-BE49-F238E27FC236}">
                <a16:creationId xmlns:a16="http://schemas.microsoft.com/office/drawing/2014/main" id="{0A8F99C0-E473-6693-FE04-AB8321DB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tângulo 5">
            <a:extLst>
              <a:ext uri="{FF2B5EF4-FFF2-40B4-BE49-F238E27FC236}">
                <a16:creationId xmlns:a16="http://schemas.microsoft.com/office/drawing/2014/main" id="{4DC35B26-BE5B-FB36-221B-2E030333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-76200"/>
            <a:ext cx="81518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3CED05-B307-4E2A-B5AB-3FB5BD2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685800"/>
            <a:ext cx="8288518" cy="2057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500" dirty="0">
                <a:latin typeface="Arial Black" panose="020B0A04020102020204" pitchFamily="34" charset="0"/>
                <a:cs typeface="Times New Roman" panose="02020603050405020304" pitchFamily="18" charset="0"/>
              </a:rPr>
              <a:t>04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Noções Básicas sobre o Vegetação e sua Interação com a Radiação Solar</a:t>
            </a:r>
          </a:p>
        </p:txBody>
      </p:sp>
      <p:sp>
        <p:nvSpPr>
          <p:cNvPr id="31747" name="Text Box 18">
            <a:extLst>
              <a:ext uri="{FF2B5EF4-FFF2-40B4-BE49-F238E27FC236}">
                <a16:creationId xmlns:a16="http://schemas.microsoft.com/office/drawing/2014/main" id="{A912DB47-68E0-4D5E-8763-2B0F44FD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1400"/>
            <a:ext cx="8382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Obs: Todos os Slides apresentados foram adaptados do livro  “Fundamentos do Sensoriamento Remoto e Metodologias de  Aplicação (2ª Edição). Autor: Maurício Alves Moreira</a:t>
            </a:r>
          </a:p>
        </p:txBody>
      </p:sp>
      <p:pic>
        <p:nvPicPr>
          <p:cNvPr id="31748" name="Picture 12" descr="Vitoria">
            <a:extLst>
              <a:ext uri="{FF2B5EF4-FFF2-40B4-BE49-F238E27FC236}">
                <a16:creationId xmlns:a16="http://schemas.microsoft.com/office/drawing/2014/main" id="{A6419DC9-B49A-42CB-AB69-F738FEEC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andarai-ba">
            <a:extLst>
              <a:ext uri="{FF2B5EF4-FFF2-40B4-BE49-F238E27FC236}">
                <a16:creationId xmlns:a16="http://schemas.microsoft.com/office/drawing/2014/main" id="{FEC44DF5-4289-4B7E-9A27-30097CDF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ampos do Jordão - SP">
            <a:extLst>
              <a:ext uri="{FF2B5EF4-FFF2-40B4-BE49-F238E27FC236}">
                <a16:creationId xmlns:a16="http://schemas.microsoft.com/office/drawing/2014/main" id="{FEE9F09F-32D7-4969-B59F-5364E92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46D24C2A-3A87-4B41-9794-23B8798B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450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u="sng">
                <a:solidFill>
                  <a:srgbClr val="000000"/>
                </a:solidFill>
                <a:latin typeface="Arial" panose="020B0604020202020204" pitchFamily="34" charset="0"/>
              </a:rPr>
              <a:t>Anatomia da Planta</a:t>
            </a:r>
            <a:endParaRPr lang="pt-PT" altLang="pt-BR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27" name="Picture 27" descr="Cap4">
            <a:extLst>
              <a:ext uri="{FF2B5EF4-FFF2-40B4-BE49-F238E27FC236}">
                <a16:creationId xmlns:a16="http://schemas.microsoft.com/office/drawing/2014/main" id="{A31326C0-16BC-401D-A7C0-D365E42E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324600" cy="54149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0" name="Text Box 182">
            <a:extLst>
              <a:ext uri="{FF2B5EF4-FFF2-40B4-BE49-F238E27FC236}">
                <a16:creationId xmlns:a16="http://schemas.microsoft.com/office/drawing/2014/main" id="{327FC52D-AF39-43BB-B4C0-D0E50A73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530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CAULE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53439" name="Group 191">
            <a:extLst>
              <a:ext uri="{FF2B5EF4-FFF2-40B4-BE49-F238E27FC236}">
                <a16:creationId xmlns:a16="http://schemas.microsoft.com/office/drawing/2014/main" id="{F3B7C652-EBF6-4BC8-9371-CA7C9BA6EE5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4800"/>
            <a:ext cx="3521075" cy="4513263"/>
            <a:chOff x="288" y="192"/>
            <a:chExt cx="2218" cy="2843"/>
          </a:xfrm>
        </p:grpSpPr>
        <p:sp>
          <p:nvSpPr>
            <p:cNvPr id="53428" name="Text Box 180">
              <a:extLst>
                <a:ext uri="{FF2B5EF4-FFF2-40B4-BE49-F238E27FC236}">
                  <a16:creationId xmlns:a16="http://schemas.microsoft.com/office/drawing/2014/main" id="{A5B9AB1A-6E05-4EDE-8878-85C018695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" y="192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RAIZ</a:t>
              </a:r>
              <a:endParaRPr lang="pt-PT" altLang="pt-BR" sz="2400" b="1" u="sng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53429" name="Picture 181" descr="Cap4">
              <a:extLst>
                <a:ext uri="{FF2B5EF4-FFF2-40B4-BE49-F238E27FC236}">
                  <a16:creationId xmlns:a16="http://schemas.microsoft.com/office/drawing/2014/main" id="{9FD7ACCD-9186-435C-8D5A-BC0C6884A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28"/>
              <a:ext cx="2200" cy="155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433" name="Text Box 185">
              <a:extLst>
                <a:ext uri="{FF2B5EF4-FFF2-40B4-BE49-F238E27FC236}">
                  <a16:creationId xmlns:a16="http://schemas.microsoft.com/office/drawing/2014/main" id="{1DF8574A-1E8D-4A41-8C1B-601DE452D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112"/>
              <a:ext cx="2218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b="1">
                  <a:latin typeface="Arial" panose="020B0604020202020204" pitchFamily="34" charset="0"/>
                </a:rPr>
                <a:t>Seção transversal de raiz, mostrando as diferentes camadas e os vário tipos de transportes de solução para o xilema</a:t>
              </a:r>
            </a:p>
          </p:txBody>
        </p:sp>
      </p:grpSp>
      <p:grpSp>
        <p:nvGrpSpPr>
          <p:cNvPr id="53440" name="Group 192">
            <a:extLst>
              <a:ext uri="{FF2B5EF4-FFF2-40B4-BE49-F238E27FC236}">
                <a16:creationId xmlns:a16="http://schemas.microsoft.com/office/drawing/2014/main" id="{F1B1FBE6-376C-4565-A5CB-C435E805A450}"/>
              </a:ext>
            </a:extLst>
          </p:cNvPr>
          <p:cNvGrpSpPr>
            <a:grpSpLocks/>
          </p:cNvGrpSpPr>
          <p:nvPr/>
        </p:nvGrpSpPr>
        <p:grpSpPr bwMode="auto">
          <a:xfrm>
            <a:off x="4632325" y="76200"/>
            <a:ext cx="3749675" cy="4421188"/>
            <a:chOff x="2918" y="48"/>
            <a:chExt cx="2362" cy="2785"/>
          </a:xfrm>
        </p:grpSpPr>
        <p:sp>
          <p:nvSpPr>
            <p:cNvPr id="53431" name="Text Box 183">
              <a:extLst>
                <a:ext uri="{FF2B5EF4-FFF2-40B4-BE49-F238E27FC236}">
                  <a16:creationId xmlns:a16="http://schemas.microsoft.com/office/drawing/2014/main" id="{E392D013-6CB4-49B2-ADD7-50BD9B622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9" y="48"/>
              <a:ext cx="9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FOLHAS</a:t>
              </a:r>
              <a:endParaRPr lang="pt-PT" altLang="pt-BR" sz="2400" b="1" u="sng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53432" name="Picture 184" descr="Cap4">
              <a:extLst>
                <a:ext uri="{FF2B5EF4-FFF2-40B4-BE49-F238E27FC236}">
                  <a16:creationId xmlns:a16="http://schemas.microsoft.com/office/drawing/2014/main" id="{BBD01C2A-05A3-4A01-8B4F-2D5354CC6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432"/>
              <a:ext cx="2258" cy="1788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434" name="Text Box 186">
              <a:extLst>
                <a:ext uri="{FF2B5EF4-FFF2-40B4-BE49-F238E27FC236}">
                  <a16:creationId xmlns:a16="http://schemas.microsoft.com/office/drawing/2014/main" id="{5494176A-B684-411F-8F73-E09C0931C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2256"/>
              <a:ext cx="23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b="1">
                  <a:latin typeface="Arial" panose="020B0604020202020204" pitchFamily="34" charset="0"/>
                </a:rPr>
                <a:t>Corte transversal de uma folha, mostrando a distribuição de camadas constituintes</a:t>
              </a:r>
            </a:p>
          </p:txBody>
        </p:sp>
      </p:grpSp>
      <p:grpSp>
        <p:nvGrpSpPr>
          <p:cNvPr id="53443" name="Group 195">
            <a:extLst>
              <a:ext uri="{FF2B5EF4-FFF2-40B4-BE49-F238E27FC236}">
                <a16:creationId xmlns:a16="http://schemas.microsoft.com/office/drawing/2014/main" id="{018CE4E1-F327-4041-AF35-0628543E9A2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648200"/>
            <a:ext cx="4648200" cy="914400"/>
            <a:chOff x="2640" y="2928"/>
            <a:chExt cx="2928" cy="576"/>
          </a:xfrm>
        </p:grpSpPr>
        <p:sp>
          <p:nvSpPr>
            <p:cNvPr id="53436" name="AutoShape 188">
              <a:extLst>
                <a:ext uri="{FF2B5EF4-FFF2-40B4-BE49-F238E27FC236}">
                  <a16:creationId xmlns:a16="http://schemas.microsoft.com/office/drawing/2014/main" id="{D21B20C8-293C-4E54-A08A-B683C3A52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28"/>
              <a:ext cx="2736" cy="57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37" name="Text Box 18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882C607-F90E-499F-A91D-FB6C64CDE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111"/>
              <a:ext cx="18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VEJA MAIS SOBRE A FOLHA</a:t>
              </a:r>
            </a:p>
          </p:txBody>
        </p:sp>
        <p:sp>
          <p:nvSpPr>
            <p:cNvPr id="53441" name="Text Box 193">
              <a:extLst>
                <a:ext uri="{FF2B5EF4-FFF2-40B4-BE49-F238E27FC236}">
                  <a16:creationId xmlns:a16="http://schemas.microsoft.com/office/drawing/2014/main" id="{BAB8CBF8-DE06-4B7B-A6D4-165BC8E45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976"/>
              <a:ext cx="283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t-BR" altLang="pt-BR"/>
            </a:p>
            <a:p>
              <a:pPr>
                <a:spcBef>
                  <a:spcPct val="50000"/>
                </a:spcBef>
              </a:pPr>
              <a:endParaRPr lang="pt-BR" alt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Text Box 8">
            <a:extLst>
              <a:ext uri="{FF2B5EF4-FFF2-40B4-BE49-F238E27FC236}">
                <a16:creationId xmlns:a16="http://schemas.microsoft.com/office/drawing/2014/main" id="{BACA596D-B44A-4D96-ADA9-F8E77DD01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374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FUNÇÕES DAS FOLHAS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86034" name="Group 18">
            <a:extLst>
              <a:ext uri="{FF2B5EF4-FFF2-40B4-BE49-F238E27FC236}">
                <a16:creationId xmlns:a16="http://schemas.microsoft.com/office/drawing/2014/main" id="{3B91C209-0B1F-4468-A3EA-9D7C9F052C5D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3200400"/>
            <a:ext cx="3429000" cy="838200"/>
            <a:chOff x="492" y="1392"/>
            <a:chExt cx="2160" cy="528"/>
          </a:xfrm>
        </p:grpSpPr>
        <p:sp>
          <p:nvSpPr>
            <p:cNvPr id="86029" name="Oval 13">
              <a:extLst>
                <a:ext uri="{FF2B5EF4-FFF2-40B4-BE49-F238E27FC236}">
                  <a16:creationId xmlns:a16="http://schemas.microsoft.com/office/drawing/2014/main" id="{5A1B8D13-7932-427C-B01C-030D24C39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392"/>
              <a:ext cx="2160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6030" name="Text Box 14">
              <a:extLst>
                <a:ext uri="{FF2B5EF4-FFF2-40B4-BE49-F238E27FC236}">
                  <a16:creationId xmlns:a16="http://schemas.microsoft.com/office/drawing/2014/main" id="{790326BD-2BE5-4302-B47E-46677F1C9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" y="1512"/>
              <a:ext cx="16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TRANSPIRAÇÃO</a:t>
              </a:r>
            </a:p>
          </p:txBody>
        </p:sp>
      </p:grpSp>
      <p:grpSp>
        <p:nvGrpSpPr>
          <p:cNvPr id="86035" name="Group 19">
            <a:extLst>
              <a:ext uri="{FF2B5EF4-FFF2-40B4-BE49-F238E27FC236}">
                <a16:creationId xmlns:a16="http://schemas.microsoft.com/office/drawing/2014/main" id="{2DC30E80-E1CC-4269-8FAF-29C70F1E7868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5181600"/>
            <a:ext cx="3429000" cy="838200"/>
            <a:chOff x="492" y="2160"/>
            <a:chExt cx="2160" cy="528"/>
          </a:xfrm>
        </p:grpSpPr>
        <p:sp>
          <p:nvSpPr>
            <p:cNvPr id="86031" name="Oval 15">
              <a:extLst>
                <a:ext uri="{FF2B5EF4-FFF2-40B4-BE49-F238E27FC236}">
                  <a16:creationId xmlns:a16="http://schemas.microsoft.com/office/drawing/2014/main" id="{82058D74-F413-48FF-A23B-017A6F2FA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2160"/>
              <a:ext cx="2160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6032" name="Text Box 16">
              <a:extLst>
                <a:ext uri="{FF2B5EF4-FFF2-40B4-BE49-F238E27FC236}">
                  <a16:creationId xmlns:a16="http://schemas.microsoft.com/office/drawing/2014/main" id="{3FD22181-3B20-49ED-9473-F5EA0FDB3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" y="2268"/>
              <a:ext cx="15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FOTOSSÍNTESE</a:t>
              </a:r>
            </a:p>
          </p:txBody>
        </p:sp>
      </p:grpSp>
      <p:grpSp>
        <p:nvGrpSpPr>
          <p:cNvPr id="86039" name="Group 23">
            <a:extLst>
              <a:ext uri="{FF2B5EF4-FFF2-40B4-BE49-F238E27FC236}">
                <a16:creationId xmlns:a16="http://schemas.microsoft.com/office/drawing/2014/main" id="{BAEA5025-A563-4967-8999-926AD96AEF0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90600"/>
            <a:ext cx="8801100" cy="3803650"/>
            <a:chOff x="144" y="624"/>
            <a:chExt cx="5544" cy="2396"/>
          </a:xfrm>
        </p:grpSpPr>
        <p:grpSp>
          <p:nvGrpSpPr>
            <p:cNvPr id="86037" name="Group 21">
              <a:extLst>
                <a:ext uri="{FF2B5EF4-FFF2-40B4-BE49-F238E27FC236}">
                  <a16:creationId xmlns:a16="http://schemas.microsoft.com/office/drawing/2014/main" id="{1FA56197-1AA8-4F70-A927-07FD28697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624"/>
              <a:ext cx="5520" cy="1920"/>
              <a:chOff x="144" y="624"/>
              <a:chExt cx="5520" cy="1920"/>
            </a:xfrm>
          </p:grpSpPr>
          <p:grpSp>
            <p:nvGrpSpPr>
              <p:cNvPr id="86033" name="Group 17">
                <a:extLst>
                  <a:ext uri="{FF2B5EF4-FFF2-40B4-BE49-F238E27FC236}">
                    <a16:creationId xmlns:a16="http://schemas.microsoft.com/office/drawing/2014/main" id="{20F89B85-B2E1-429E-AD16-907151D3C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2160" cy="528"/>
                <a:chOff x="480" y="624"/>
                <a:chExt cx="2160" cy="528"/>
              </a:xfrm>
            </p:grpSpPr>
            <p:sp>
              <p:nvSpPr>
                <p:cNvPr id="86027" name="Oval 11">
                  <a:extLst>
                    <a:ext uri="{FF2B5EF4-FFF2-40B4-BE49-F238E27FC236}">
                      <a16:creationId xmlns:a16="http://schemas.microsoft.com/office/drawing/2014/main" id="{8592DC31-9E9B-4FB0-BB5A-4EA8B639A0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624"/>
                  <a:ext cx="2160" cy="5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28" name="Text Box 12">
                  <a:extLst>
                    <a:ext uri="{FF2B5EF4-FFF2-40B4-BE49-F238E27FC236}">
                      <a16:creationId xmlns:a16="http://schemas.microsoft.com/office/drawing/2014/main" id="{F145502A-C713-4497-9195-0FFB6864AC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9" y="732"/>
                  <a:ext cx="139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sz="24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RESPIRAÇÃO</a:t>
                  </a:r>
                </a:p>
              </p:txBody>
            </p:sp>
          </p:grpSp>
          <p:pic>
            <p:nvPicPr>
              <p:cNvPr id="86036" name="Picture 20" descr="Cap4">
                <a:extLst>
                  <a:ext uri="{FF2B5EF4-FFF2-40B4-BE49-F238E27FC236}">
                    <a16:creationId xmlns:a16="http://schemas.microsoft.com/office/drawing/2014/main" id="{6172C54B-96C9-4082-91F6-46A13F8DC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800"/>
                <a:ext cx="3168" cy="1744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6038" name="Text Box 22">
              <a:extLst>
                <a:ext uri="{FF2B5EF4-FFF2-40B4-BE49-F238E27FC236}">
                  <a16:creationId xmlns:a16="http://schemas.microsoft.com/office/drawing/2014/main" id="{EABDB989-AD8C-47A3-9EF8-C339AD9F1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" y="2616"/>
              <a:ext cx="31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Corte transversal de uma folha mostrando o</a:t>
              </a:r>
            </a:p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 estômato com o ostíolo aberto e fechado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8" name="Group 8">
            <a:extLst>
              <a:ext uri="{FF2B5EF4-FFF2-40B4-BE49-F238E27FC236}">
                <a16:creationId xmlns:a16="http://schemas.microsoft.com/office/drawing/2014/main" id="{71A468B5-DD7E-47E4-B76A-0CC22239E93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1000"/>
            <a:ext cx="8229600" cy="6248400"/>
            <a:chOff x="336" y="240"/>
            <a:chExt cx="5184" cy="3936"/>
          </a:xfrm>
        </p:grpSpPr>
        <p:pic>
          <p:nvPicPr>
            <p:cNvPr id="102406" name="Picture 6" descr="Cap4">
              <a:extLst>
                <a:ext uri="{FF2B5EF4-FFF2-40B4-BE49-F238E27FC236}">
                  <a16:creationId xmlns:a16="http://schemas.microsoft.com/office/drawing/2014/main" id="{FB105EF4-D898-4FFE-846D-B5FAD0643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0"/>
              <a:ext cx="5184" cy="3378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07" name="Text Box 7">
              <a:extLst>
                <a:ext uri="{FF2B5EF4-FFF2-40B4-BE49-F238E27FC236}">
                  <a16:creationId xmlns:a16="http://schemas.microsoft.com/office/drawing/2014/main" id="{9E56B691-C188-4153-99F5-9401C64EE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772"/>
              <a:ext cx="4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Interação da energia solar com a folha: radiação incidente (I), energia </a:t>
              </a:r>
            </a:p>
            <a:p>
              <a:pPr algn="ctr"/>
              <a:r>
                <a:rPr lang="pt-BR" altLang="pt-BR" b="1">
                  <a:latin typeface="Arial" panose="020B0604020202020204" pitchFamily="34" charset="0"/>
                </a:rPr>
                <a:t>refletida (R), parte absorvida (A) e parte transmitida (T)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>
            <a:extLst>
              <a:ext uri="{FF2B5EF4-FFF2-40B4-BE49-F238E27FC236}">
                <a16:creationId xmlns:a16="http://schemas.microsoft.com/office/drawing/2014/main" id="{DA3102E0-3078-4645-A2E8-1A550A00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52400"/>
            <a:ext cx="6843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200" b="1" u="sng">
                <a:latin typeface="Arial" panose="020B0604020202020204" pitchFamily="34" charset="0"/>
              </a:rPr>
              <a:t>UTILIZAÇÃO DA ENERGIA SOLAR</a:t>
            </a:r>
          </a:p>
          <a:p>
            <a:pPr algn="ctr"/>
            <a:r>
              <a:rPr lang="pt-BR" altLang="pt-BR" sz="3200" b="1" u="sng">
                <a:latin typeface="Arial" panose="020B0604020202020204" pitchFamily="34" charset="0"/>
              </a:rPr>
              <a:t> NA FOTOSSÍNTESE</a:t>
            </a:r>
            <a:endParaRPr lang="pt-PT" altLang="pt-BR" sz="3200" b="1" u="sng">
              <a:latin typeface="Arial" panose="020B0604020202020204" pitchFamily="34" charset="0"/>
            </a:endParaRPr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794EB203-C256-4606-8893-48972321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3435" name="Group 11">
            <a:extLst>
              <a:ext uri="{FF2B5EF4-FFF2-40B4-BE49-F238E27FC236}">
                <a16:creationId xmlns:a16="http://schemas.microsoft.com/office/drawing/2014/main" id="{EF76A722-439E-4DCD-8832-2F884D8DDFD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19250"/>
            <a:ext cx="8305800" cy="1885950"/>
            <a:chOff x="288" y="1020"/>
            <a:chExt cx="5232" cy="1188"/>
          </a:xfrm>
        </p:grpSpPr>
        <p:graphicFrame>
          <p:nvGraphicFramePr>
            <p:cNvPr id="103430" name="Object 6">
              <a:extLst>
                <a:ext uri="{FF2B5EF4-FFF2-40B4-BE49-F238E27FC236}">
                  <a16:creationId xmlns:a16="http://schemas.microsoft.com/office/drawing/2014/main" id="{C7A2FC00-0C39-4075-ABC6-1EABB67F18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1657"/>
            <a:ext cx="5232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71700" imgH="228600" progId="Equation.3">
                    <p:embed/>
                  </p:oleObj>
                </mc:Choice>
                <mc:Fallback>
                  <p:oleObj name="Equation" r:id="rId2" imgW="2171700" imgH="228600" progId="Equation.3">
                    <p:embed/>
                    <p:pic>
                      <p:nvPicPr>
                        <p:cNvPr id="103430" name="Object 6">
                          <a:extLst>
                            <a:ext uri="{FF2B5EF4-FFF2-40B4-BE49-F238E27FC236}">
                              <a16:creationId xmlns:a16="http://schemas.microsoft.com/office/drawing/2014/main" id="{C7A2FC00-0C39-4075-ABC6-1EABB67F18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657"/>
                          <a:ext cx="5232" cy="55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32" name="Line 8">
              <a:extLst>
                <a:ext uri="{FF2B5EF4-FFF2-40B4-BE49-F238E27FC236}">
                  <a16:creationId xmlns:a16="http://schemas.microsoft.com/office/drawing/2014/main" id="{65777B64-49A5-40E7-8381-8D57AF77E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248"/>
              <a:ext cx="62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3" name="Text Box 9">
              <a:extLst>
                <a:ext uri="{FF2B5EF4-FFF2-40B4-BE49-F238E27FC236}">
                  <a16:creationId xmlns:a16="http://schemas.microsoft.com/office/drawing/2014/main" id="{D4E2CABF-91CF-4045-BC47-FCB075F0D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6" y="1020"/>
              <a:ext cx="4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b="1">
                  <a:latin typeface="Arial" panose="020B0604020202020204" pitchFamily="34" charset="0"/>
                </a:rPr>
                <a:t>Luz</a:t>
              </a:r>
            </a:p>
          </p:txBody>
        </p:sp>
        <p:sp>
          <p:nvSpPr>
            <p:cNvPr id="103434" name="Line 10">
              <a:extLst>
                <a:ext uri="{FF2B5EF4-FFF2-40B4-BE49-F238E27FC236}">
                  <a16:creationId xmlns:a16="http://schemas.microsoft.com/office/drawing/2014/main" id="{958B6940-6322-4363-B4CB-3BB037BDA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6" y="1440"/>
              <a:ext cx="144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4085300F-580B-425F-B897-EC515B3A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284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400" b="1" u="sng">
                <a:latin typeface="Arial" panose="020B0604020202020204" pitchFamily="34" charset="0"/>
              </a:rPr>
              <a:t>Reações da luz ou</a:t>
            </a:r>
          </a:p>
          <a:p>
            <a:pPr algn="ctr"/>
            <a:r>
              <a:rPr lang="pt-BR" altLang="pt-BR" sz="2400" b="1" u="sng">
                <a:latin typeface="Arial" panose="020B0604020202020204" pitchFamily="34" charset="0"/>
              </a:rPr>
              <a:t> fotoquímicas</a:t>
            </a:r>
          </a:p>
        </p:txBody>
      </p:sp>
      <p:pic>
        <p:nvPicPr>
          <p:cNvPr id="103437" name="Picture 13" descr="Cap4">
            <a:extLst>
              <a:ext uri="{FF2B5EF4-FFF2-40B4-BE49-F238E27FC236}">
                <a16:creationId xmlns:a16="http://schemas.microsoft.com/office/drawing/2014/main" id="{63D280D3-1827-438B-B114-F54A430D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816350" cy="29813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5" name="Text Box 15">
            <a:extLst>
              <a:ext uri="{FF2B5EF4-FFF2-40B4-BE49-F238E27FC236}">
                <a16:creationId xmlns:a16="http://schemas.microsoft.com/office/drawing/2014/main" id="{6518DAC2-8041-405B-8C14-D9CAFF11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" y="217487"/>
            <a:ext cx="8899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3200" b="1" u="sng" dirty="0">
                <a:latin typeface="Arial" panose="020B0604020202020204" pitchFamily="34" charset="0"/>
              </a:rPr>
              <a:t>PORÇÃO REFLETIDA DA RADIAÇÃO SOLAR</a:t>
            </a:r>
            <a:endParaRPr lang="pt-PT" altLang="pt-BR" sz="3200" b="1" u="sng" dirty="0">
              <a:latin typeface="Arial" panose="020B0604020202020204" pitchFamily="34" charset="0"/>
            </a:endParaRPr>
          </a:p>
        </p:txBody>
      </p:sp>
      <p:grpSp>
        <p:nvGrpSpPr>
          <p:cNvPr id="87058" name="Group 18">
            <a:extLst>
              <a:ext uri="{FF2B5EF4-FFF2-40B4-BE49-F238E27FC236}">
                <a16:creationId xmlns:a16="http://schemas.microsoft.com/office/drawing/2014/main" id="{017BA3E3-6822-479C-A1B9-BAE18CD82EBB}"/>
              </a:ext>
            </a:extLst>
          </p:cNvPr>
          <p:cNvGrpSpPr>
            <a:grpSpLocks/>
          </p:cNvGrpSpPr>
          <p:nvPr/>
        </p:nvGrpSpPr>
        <p:grpSpPr bwMode="auto">
          <a:xfrm>
            <a:off x="230760" y="1752600"/>
            <a:ext cx="8934450" cy="3668713"/>
            <a:chOff x="120" y="1872"/>
            <a:chExt cx="5628" cy="2311"/>
          </a:xfrm>
        </p:grpSpPr>
        <p:pic>
          <p:nvPicPr>
            <p:cNvPr id="87056" name="Picture 16" descr="Cap4">
              <a:extLst>
                <a:ext uri="{FF2B5EF4-FFF2-40B4-BE49-F238E27FC236}">
                  <a16:creationId xmlns:a16="http://schemas.microsoft.com/office/drawing/2014/main" id="{95FD4500-8772-4042-8618-945D64194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872"/>
              <a:ext cx="3763" cy="2311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057" name="Text Box 17">
              <a:extLst>
                <a:ext uri="{FF2B5EF4-FFF2-40B4-BE49-F238E27FC236}">
                  <a16:creationId xmlns:a16="http://schemas.microsoft.com/office/drawing/2014/main" id="{8ADB95CA-EC49-436E-A45E-B06D6D68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2708"/>
              <a:ext cx="182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1600" b="1">
                  <a:latin typeface="Arial" panose="020B0604020202020204" pitchFamily="34" charset="0"/>
                </a:rPr>
                <a:t>Espectro de reflectância de uma folha de vegetação verde e sadia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3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715</Words>
  <Application>Microsoft Office PowerPoint</Application>
  <PresentationFormat>Apresentação na tela (4:3)</PresentationFormat>
  <Paragraphs>87</Paragraphs>
  <Slides>19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1_Apresentação na sessão de debate</vt:lpstr>
      <vt:lpstr>2_Cacho</vt:lpstr>
      <vt:lpstr>3_Cacho</vt:lpstr>
      <vt:lpstr>Equation</vt:lpstr>
      <vt:lpstr>Sensoriamento  Remoto (SR)</vt:lpstr>
      <vt:lpstr>Apresentação do PowerPoint</vt:lpstr>
      <vt:lpstr>AULA 04  Noções Básicas sobre o Vegetação e sua Interação com a Radiação Solar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Agradeço pela Interpretação da Aula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214</cp:revision>
  <dcterms:created xsi:type="dcterms:W3CDTF">2004-09-18T14:04:47Z</dcterms:created>
  <dcterms:modified xsi:type="dcterms:W3CDTF">2023-09-10T22:46:17Z</dcterms:modified>
</cp:coreProperties>
</file>