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697" r:id="rId3"/>
    <p:sldMasterId id="2147483986" r:id="rId4"/>
    <p:sldMasterId id="2147484015" r:id="rId5"/>
    <p:sldMasterId id="2147484032" r:id="rId6"/>
  </p:sldMasterIdLst>
  <p:notesMasterIdLst>
    <p:notesMasterId r:id="rId28"/>
  </p:notesMasterIdLst>
  <p:sldIdLst>
    <p:sldId id="326" r:id="rId7"/>
    <p:sldId id="327" r:id="rId8"/>
    <p:sldId id="286" r:id="rId9"/>
    <p:sldId id="275" r:id="rId10"/>
    <p:sldId id="27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82" r:id="rId25"/>
    <p:sldId id="383" r:id="rId26"/>
    <p:sldId id="384" r:id="rId27"/>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FFFF99"/>
    <a:srgbClr val="FFFF66"/>
    <a:srgbClr val="CCFFCC"/>
    <a:srgbClr val="008000"/>
    <a:srgbClr val="FFCC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95040-E869-43E0-85AB-9DE8FE7FBF30}" v="278" dt="2023-09-10T22:42:51.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p:cViewPr>
        <p:scale>
          <a:sx n="90" d="100"/>
          <a:sy n="90" d="100"/>
        </p:scale>
        <p:origin x="2214" y="54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ADA95040-E869-43E0-85AB-9DE8FE7FBF30}"/>
    <pc:docChg chg="undo custSel addSld delSld modSld delMainMaster">
      <pc:chgData name="Alexandre Rosa dos Santos" userId="e905766dae65b9e1" providerId="LiveId" clId="{ADA95040-E869-43E0-85AB-9DE8FE7FBF30}" dt="2023-09-10T22:43:20.905" v="456" actId="47"/>
      <pc:docMkLst>
        <pc:docMk/>
      </pc:docMkLst>
      <pc:sldChg chg="del">
        <pc:chgData name="Alexandre Rosa dos Santos" userId="e905766dae65b9e1" providerId="LiveId" clId="{ADA95040-E869-43E0-85AB-9DE8FE7FBF30}" dt="2023-09-10T22:36:07.359" v="76" actId="47"/>
        <pc:sldMkLst>
          <pc:docMk/>
          <pc:sldMk cId="0" sldId="283"/>
        </pc:sldMkLst>
      </pc:sldChg>
      <pc:sldChg chg="del">
        <pc:chgData name="Alexandre Rosa dos Santos" userId="e905766dae65b9e1" providerId="LiveId" clId="{ADA95040-E869-43E0-85AB-9DE8FE7FBF30}" dt="2023-09-10T22:43:18.711" v="455" actId="47"/>
        <pc:sldMkLst>
          <pc:docMk/>
          <pc:sldMk cId="0" sldId="284"/>
        </pc:sldMkLst>
      </pc:sldChg>
      <pc:sldChg chg="addSp delSp modSp del mod">
        <pc:chgData name="Alexandre Rosa dos Santos" userId="e905766dae65b9e1" providerId="LiveId" clId="{ADA95040-E869-43E0-85AB-9DE8FE7FBF30}" dt="2023-09-10T22:43:20.905" v="456" actId="47"/>
        <pc:sldMkLst>
          <pc:docMk/>
          <pc:sldMk cId="0" sldId="285"/>
        </pc:sldMkLst>
        <pc:spChg chg="add mod">
          <ac:chgData name="Alexandre Rosa dos Santos" userId="e905766dae65b9e1" providerId="LiveId" clId="{ADA95040-E869-43E0-85AB-9DE8FE7FBF30}" dt="2023-09-10T21:35:09.605" v="36" actId="1038"/>
          <ac:spMkLst>
            <pc:docMk/>
            <pc:sldMk cId="0" sldId="285"/>
            <ac:spMk id="4" creationId="{537BC5C0-55B2-FB12-AEA5-6C303BABA19B}"/>
          </ac:spMkLst>
        </pc:spChg>
        <pc:spChg chg="del">
          <ac:chgData name="Alexandre Rosa dos Santos" userId="e905766dae65b9e1" providerId="LiveId" clId="{ADA95040-E869-43E0-85AB-9DE8FE7FBF30}" dt="2023-09-10T21:34:57.456" v="24" actId="478"/>
          <ac:spMkLst>
            <pc:docMk/>
            <pc:sldMk cId="0" sldId="285"/>
            <ac:spMk id="30724" creationId="{035606F5-90BD-472E-A573-E59106302044}"/>
          </ac:spMkLst>
        </pc:spChg>
        <pc:spChg chg="mod">
          <ac:chgData name="Alexandre Rosa dos Santos" userId="e905766dae65b9e1" providerId="LiveId" clId="{ADA95040-E869-43E0-85AB-9DE8FE7FBF30}" dt="2023-09-10T22:33:32.199" v="37" actId="20577"/>
          <ac:spMkLst>
            <pc:docMk/>
            <pc:sldMk cId="0" sldId="285"/>
            <ac:spMk id="30725" creationId="{C2D7FC71-52FC-427C-BE36-F83B17776504}"/>
          </ac:spMkLst>
        </pc:spChg>
        <pc:picChg chg="add mod">
          <ac:chgData name="Alexandre Rosa dos Santos" userId="e905766dae65b9e1" providerId="LiveId" clId="{ADA95040-E869-43E0-85AB-9DE8FE7FBF30}" dt="2023-09-10T21:35:04.824" v="32" actId="1037"/>
          <ac:picMkLst>
            <pc:docMk/>
            <pc:sldMk cId="0" sldId="285"/>
            <ac:picMk id="2" creationId="{97796BBA-8993-3120-9554-64B3B94292C6}"/>
          </ac:picMkLst>
        </pc:picChg>
        <pc:picChg chg="del">
          <ac:chgData name="Alexandre Rosa dos Santos" userId="e905766dae65b9e1" providerId="LiveId" clId="{ADA95040-E869-43E0-85AB-9DE8FE7FBF30}" dt="2023-09-10T21:34:57.456" v="24" actId="478"/>
          <ac:picMkLst>
            <pc:docMk/>
            <pc:sldMk cId="0" sldId="285"/>
            <ac:picMk id="30723" creationId="{80EC11C3-10EA-4B94-A595-7B300F21C922}"/>
          </ac:picMkLst>
        </pc:picChg>
      </pc:sldChg>
      <pc:sldChg chg="addSp delSp modSp mod">
        <pc:chgData name="Alexandre Rosa dos Santos" userId="e905766dae65b9e1" providerId="LiveId" clId="{ADA95040-E869-43E0-85AB-9DE8FE7FBF30}" dt="2023-09-03T21:16:01.406" v="23"/>
        <pc:sldMkLst>
          <pc:docMk/>
          <pc:sldMk cId="0" sldId="286"/>
        </pc:sldMkLst>
        <pc:spChg chg="mod">
          <ac:chgData name="Alexandre Rosa dos Santos" userId="e905766dae65b9e1" providerId="LiveId" clId="{ADA95040-E869-43E0-85AB-9DE8FE7FBF30}" dt="2023-09-03T21:16:01.406" v="23"/>
          <ac:spMkLst>
            <pc:docMk/>
            <pc:sldMk cId="0" sldId="286"/>
            <ac:spMk id="4" creationId="{FA3CED05-B307-4E2A-B5AB-3FB5BD236C55}"/>
          </ac:spMkLst>
        </pc:spChg>
        <pc:spChg chg="add del">
          <ac:chgData name="Alexandre Rosa dos Santos" userId="e905766dae65b9e1" providerId="LiveId" clId="{ADA95040-E869-43E0-85AB-9DE8FE7FBF30}" dt="2023-09-03T21:15:59.776" v="18" actId="478"/>
          <ac:spMkLst>
            <pc:docMk/>
            <pc:sldMk cId="0" sldId="286"/>
            <ac:spMk id="31747" creationId="{A912DB47-68E0-4D5E-8763-2B0F44FDD5E9}"/>
          </ac:spMkLst>
        </pc:spChg>
      </pc:sldChg>
      <pc:sldChg chg="addSp delSp modSp add mod">
        <pc:chgData name="Alexandre Rosa dos Santos" userId="e905766dae65b9e1" providerId="LiveId" clId="{ADA95040-E869-43E0-85AB-9DE8FE7FBF30}" dt="2023-09-10T22:42:59.991" v="453" actId="1038"/>
        <pc:sldMkLst>
          <pc:docMk/>
          <pc:sldMk cId="0" sldId="326"/>
        </pc:sldMkLst>
        <pc:spChg chg="mod">
          <ac:chgData name="Alexandre Rosa dos Santos" userId="e905766dae65b9e1" providerId="LiveId" clId="{ADA95040-E869-43E0-85AB-9DE8FE7FBF30}" dt="2023-09-10T22:42:51.126" v="442" actId="1036"/>
          <ac:spMkLst>
            <pc:docMk/>
            <pc:sldMk cId="0" sldId="326"/>
            <ac:spMk id="26626" creationId="{A0FBE16D-9557-9B20-837F-DE8B37104E55}"/>
          </ac:spMkLst>
        </pc:spChg>
        <pc:spChg chg="mod">
          <ac:chgData name="Alexandre Rosa dos Santos" userId="e905766dae65b9e1" providerId="LiveId" clId="{ADA95040-E869-43E0-85AB-9DE8FE7FBF30}" dt="2023-09-10T22:42:09.175" v="375" actId="1035"/>
          <ac:spMkLst>
            <pc:docMk/>
            <pc:sldMk cId="0" sldId="326"/>
            <ac:spMk id="48133" creationId="{528BA49D-9284-155F-D1E5-50BB1859948D}"/>
          </ac:spMkLst>
        </pc:spChg>
        <pc:picChg chg="add del mod">
          <ac:chgData name="Alexandre Rosa dos Santos" userId="e905766dae65b9e1" providerId="LiveId" clId="{ADA95040-E869-43E0-85AB-9DE8FE7FBF30}" dt="2023-09-10T22:37:15.224" v="82"/>
          <ac:picMkLst>
            <pc:docMk/>
            <pc:sldMk cId="0" sldId="326"/>
            <ac:picMk id="2" creationId="{65F05856-7379-0EA1-7517-D8C7F00E99B8}"/>
          </ac:picMkLst>
        </pc:picChg>
        <pc:picChg chg="mod">
          <ac:chgData name="Alexandre Rosa dos Santos" userId="e905766dae65b9e1" providerId="LiveId" clId="{ADA95040-E869-43E0-85AB-9DE8FE7FBF30}" dt="2023-09-10T22:42:59.991" v="453" actId="1038"/>
          <ac:picMkLst>
            <pc:docMk/>
            <pc:sldMk cId="0" sldId="326"/>
            <ac:picMk id="3" creationId="{00BB9F8D-C1BE-F158-9E73-4ABF71144040}"/>
          </ac:picMkLst>
        </pc:picChg>
        <pc:picChg chg="add del mod">
          <ac:chgData name="Alexandre Rosa dos Santos" userId="e905766dae65b9e1" providerId="LiveId" clId="{ADA95040-E869-43E0-85AB-9DE8FE7FBF30}" dt="2023-09-10T22:37:15.224" v="82"/>
          <ac:picMkLst>
            <pc:docMk/>
            <pc:sldMk cId="0" sldId="326"/>
            <ac:picMk id="4" creationId="{BC793E7E-AFC2-6ACD-EEA3-D53898E1A1E8}"/>
          </ac:picMkLst>
        </pc:picChg>
        <pc:picChg chg="add del mod">
          <ac:chgData name="Alexandre Rosa dos Santos" userId="e905766dae65b9e1" providerId="LiveId" clId="{ADA95040-E869-43E0-85AB-9DE8FE7FBF30}" dt="2023-09-10T22:37:15.224" v="82"/>
          <ac:picMkLst>
            <pc:docMk/>
            <pc:sldMk cId="0" sldId="326"/>
            <ac:picMk id="5" creationId="{068D7764-B6F8-5FB6-D982-50E7448D9A97}"/>
          </ac:picMkLst>
        </pc:picChg>
        <pc:picChg chg="add del mod modCrop">
          <ac:chgData name="Alexandre Rosa dos Santos" userId="e905766dae65b9e1" providerId="LiveId" clId="{ADA95040-E869-43E0-85AB-9DE8FE7FBF30}" dt="2023-09-10T22:37:46.239" v="86"/>
          <ac:picMkLst>
            <pc:docMk/>
            <pc:sldMk cId="0" sldId="326"/>
            <ac:picMk id="6" creationId="{8DAB6035-45F4-D784-B01B-DCB9EA059118}"/>
          </ac:picMkLst>
        </pc:picChg>
        <pc:picChg chg="add del mod">
          <ac:chgData name="Alexandre Rosa dos Santos" userId="e905766dae65b9e1" providerId="LiveId" clId="{ADA95040-E869-43E0-85AB-9DE8FE7FBF30}" dt="2023-09-10T22:41:22.314" v="301" actId="478"/>
          <ac:picMkLst>
            <pc:docMk/>
            <pc:sldMk cId="0" sldId="326"/>
            <ac:picMk id="7" creationId="{86D8A7B0-DD9E-13D6-EA60-98E011996275}"/>
          </ac:picMkLst>
        </pc:picChg>
        <pc:picChg chg="add del mod">
          <ac:chgData name="Alexandre Rosa dos Santos" userId="e905766dae65b9e1" providerId="LiveId" clId="{ADA95040-E869-43E0-85AB-9DE8FE7FBF30}" dt="2023-09-10T22:41:22.314" v="301" actId="478"/>
          <ac:picMkLst>
            <pc:docMk/>
            <pc:sldMk cId="0" sldId="326"/>
            <ac:picMk id="8" creationId="{909E88B5-E30B-B178-50C0-51575934B52A}"/>
          </ac:picMkLst>
        </pc:picChg>
        <pc:picChg chg="add del mod">
          <ac:chgData name="Alexandre Rosa dos Santos" userId="e905766dae65b9e1" providerId="LiveId" clId="{ADA95040-E869-43E0-85AB-9DE8FE7FBF30}" dt="2023-09-10T22:41:22.314" v="301" actId="478"/>
          <ac:picMkLst>
            <pc:docMk/>
            <pc:sldMk cId="0" sldId="326"/>
            <ac:picMk id="9" creationId="{BB8D6354-2D5A-4A4C-A41F-15638C1D7426}"/>
          </ac:picMkLst>
        </pc:picChg>
        <pc:picChg chg="add mod">
          <ac:chgData name="Alexandre Rosa dos Santos" userId="e905766dae65b9e1" providerId="LiveId" clId="{ADA95040-E869-43E0-85AB-9DE8FE7FBF30}" dt="2023-09-10T22:42:22.149" v="420" actId="1037"/>
          <ac:picMkLst>
            <pc:docMk/>
            <pc:sldMk cId="0" sldId="326"/>
            <ac:picMk id="10" creationId="{57EDE139-23CD-351E-304A-659AACE08B91}"/>
          </ac:picMkLst>
        </pc:picChg>
        <pc:picChg chg="del">
          <ac:chgData name="Alexandre Rosa dos Santos" userId="e905766dae65b9e1" providerId="LiveId" clId="{ADA95040-E869-43E0-85AB-9DE8FE7FBF30}" dt="2023-09-10T22:37:04.154" v="80" actId="478"/>
          <ac:picMkLst>
            <pc:docMk/>
            <pc:sldMk cId="0" sldId="326"/>
            <ac:picMk id="48135" creationId="{E6CCB3D5-9BBF-149D-3ED0-48C4984FCBCF}"/>
          </ac:picMkLst>
        </pc:picChg>
      </pc:sldChg>
      <pc:sldChg chg="add">
        <pc:chgData name="Alexandre Rosa dos Santos" userId="e905766dae65b9e1" providerId="LiveId" clId="{ADA95040-E869-43E0-85AB-9DE8FE7FBF30}" dt="2023-09-10T22:34:47.714" v="38"/>
        <pc:sldMkLst>
          <pc:docMk/>
          <pc:sldMk cId="0" sldId="327"/>
        </pc:sldMkLst>
      </pc:sldChg>
      <pc:sldChg chg="add del">
        <pc:chgData name="Alexandre Rosa dos Santos" userId="e905766dae65b9e1" providerId="LiveId" clId="{ADA95040-E869-43E0-85AB-9DE8FE7FBF30}" dt="2023-09-10T22:43:13.646" v="454" actId="47"/>
        <pc:sldMkLst>
          <pc:docMk/>
          <pc:sldMk cId="0" sldId="328"/>
        </pc:sldMkLst>
      </pc:sldChg>
      <pc:sldChg chg="del">
        <pc:chgData name="Alexandre Rosa dos Santos" userId="e905766dae65b9e1" providerId="LiveId" clId="{ADA95040-E869-43E0-85AB-9DE8FE7FBF30}" dt="2023-09-10T22:36:07.359" v="76" actId="47"/>
        <pc:sldMkLst>
          <pc:docMk/>
          <pc:sldMk cId="693132718" sldId="382"/>
        </pc:sldMkLst>
      </pc:sldChg>
      <pc:sldChg chg="add del">
        <pc:chgData name="Alexandre Rosa dos Santos" userId="e905766dae65b9e1" providerId="LiveId" clId="{ADA95040-E869-43E0-85AB-9DE8FE7FBF30}" dt="2023-09-10T22:36:03.816" v="75" actId="2696"/>
        <pc:sldMkLst>
          <pc:docMk/>
          <pc:sldMk cId="0" sldId="383"/>
        </pc:sldMkLst>
      </pc:sldChg>
      <pc:sldChg chg="add">
        <pc:chgData name="Alexandre Rosa dos Santos" userId="e905766dae65b9e1" providerId="LiveId" clId="{ADA95040-E869-43E0-85AB-9DE8FE7FBF30}" dt="2023-09-10T22:36:13.218" v="79"/>
        <pc:sldMkLst>
          <pc:docMk/>
          <pc:sldMk cId="150314970" sldId="383"/>
        </pc:sldMkLst>
      </pc:sldChg>
      <pc:sldChg chg="add del">
        <pc:chgData name="Alexandre Rosa dos Santos" userId="e905766dae65b9e1" providerId="LiveId" clId="{ADA95040-E869-43E0-85AB-9DE8FE7FBF30}" dt="2023-09-10T22:36:11.534" v="78"/>
        <pc:sldMkLst>
          <pc:docMk/>
          <pc:sldMk cId="3438756052" sldId="383"/>
        </pc:sldMkLst>
      </pc:sldChg>
      <pc:sldChg chg="add del">
        <pc:chgData name="Alexandre Rosa dos Santos" userId="e905766dae65b9e1" providerId="LiveId" clId="{ADA95040-E869-43E0-85AB-9DE8FE7FBF30}" dt="2023-09-10T22:36:03.816" v="75" actId="2696"/>
        <pc:sldMkLst>
          <pc:docMk/>
          <pc:sldMk cId="0" sldId="384"/>
        </pc:sldMkLst>
      </pc:sldChg>
      <pc:sldChg chg="add">
        <pc:chgData name="Alexandre Rosa dos Santos" userId="e905766dae65b9e1" providerId="LiveId" clId="{ADA95040-E869-43E0-85AB-9DE8FE7FBF30}" dt="2023-09-10T22:36:13.218" v="79"/>
        <pc:sldMkLst>
          <pc:docMk/>
          <pc:sldMk cId="2359947277" sldId="384"/>
        </pc:sldMkLst>
      </pc:sldChg>
      <pc:sldChg chg="add del setBg">
        <pc:chgData name="Alexandre Rosa dos Santos" userId="e905766dae65b9e1" providerId="LiveId" clId="{ADA95040-E869-43E0-85AB-9DE8FE7FBF30}" dt="2023-09-10T22:36:11.534" v="78"/>
        <pc:sldMkLst>
          <pc:docMk/>
          <pc:sldMk cId="2928116422" sldId="384"/>
        </pc:sldMkLst>
      </pc:sldChg>
      <pc:sldMasterChg chg="del delSldLayout">
        <pc:chgData name="Alexandre Rosa dos Santos" userId="e905766dae65b9e1" providerId="LiveId" clId="{ADA95040-E869-43E0-85AB-9DE8FE7FBF30}" dt="2023-09-10T22:43:20.905" v="456" actId="47"/>
        <pc:sldMasterMkLst>
          <pc:docMk/>
          <pc:sldMasterMk cId="0" sldId="2147483680"/>
        </pc:sldMasterMkLst>
        <pc:sldLayoutChg chg="del">
          <pc:chgData name="Alexandre Rosa dos Santos" userId="e905766dae65b9e1" providerId="LiveId" clId="{ADA95040-E869-43E0-85AB-9DE8FE7FBF30}" dt="2023-09-10T22:43:20.905" v="456" actId="47"/>
          <pc:sldLayoutMkLst>
            <pc:docMk/>
            <pc:sldMasterMk cId="0" sldId="2147483680"/>
            <pc:sldLayoutMk cId="2425580750" sldId="2147483949"/>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2209516323" sldId="2147483950"/>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2480339379" sldId="2147483951"/>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257907588" sldId="2147483952"/>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3064071218" sldId="2147483953"/>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62604475" sldId="2147483954"/>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371543939" sldId="2147483955"/>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2187680232" sldId="2147483956"/>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3585509826" sldId="2147483957"/>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2579713134" sldId="2147483958"/>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340703454" sldId="2147483959"/>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3727034674" sldId="2147483960"/>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4272137622" sldId="2147483961"/>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018275442" sldId="2147483962"/>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266382032" sldId="2147483963"/>
          </pc:sldLayoutMkLst>
        </pc:sldLayoutChg>
        <pc:sldLayoutChg chg="del">
          <pc:chgData name="Alexandre Rosa dos Santos" userId="e905766dae65b9e1" providerId="LiveId" clId="{ADA95040-E869-43E0-85AB-9DE8FE7FBF30}" dt="2023-09-10T22:43:20.905" v="456" actId="47"/>
          <pc:sldLayoutMkLst>
            <pc:docMk/>
            <pc:sldMasterMk cId="0" sldId="2147483680"/>
            <pc:sldLayoutMk cId="1293677790" sldId="2147483964"/>
          </pc:sldLayoutMkLst>
        </pc:sldLayoutChg>
      </pc:sldMasterChg>
      <pc:sldMasterChg chg="del delSldLayout">
        <pc:chgData name="Alexandre Rosa dos Santos" userId="e905766dae65b9e1" providerId="LiveId" clId="{ADA95040-E869-43E0-85AB-9DE8FE7FBF30}" dt="2023-09-10T22:36:07.359" v="76" actId="47"/>
        <pc:sldMasterMkLst>
          <pc:docMk/>
          <pc:sldMasterMk cId="2511728075" sldId="2147483969"/>
        </pc:sldMasterMkLst>
        <pc:sldLayoutChg chg="del">
          <pc:chgData name="Alexandre Rosa dos Santos" userId="e905766dae65b9e1" providerId="LiveId" clId="{ADA95040-E869-43E0-85AB-9DE8FE7FBF30}" dt="2023-09-10T22:36:07.359" v="76" actId="47"/>
          <pc:sldLayoutMkLst>
            <pc:docMk/>
            <pc:sldMasterMk cId="2511728075" sldId="2147483969"/>
            <pc:sldLayoutMk cId="3562805054" sldId="2147483970"/>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2573021367" sldId="2147483971"/>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2121035178" sldId="2147483972"/>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642022787" sldId="2147483973"/>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1904207823" sldId="2147483974"/>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4166719762" sldId="2147483975"/>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899562039" sldId="2147483976"/>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159849133" sldId="2147483977"/>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3865875552" sldId="2147483978"/>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443997997" sldId="2147483979"/>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714172581" sldId="2147483980"/>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195903560" sldId="2147483981"/>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2229038258" sldId="2147483982"/>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4100691399" sldId="2147483983"/>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229606718" sldId="2147483984"/>
          </pc:sldLayoutMkLst>
        </pc:sldLayoutChg>
        <pc:sldLayoutChg chg="del">
          <pc:chgData name="Alexandre Rosa dos Santos" userId="e905766dae65b9e1" providerId="LiveId" clId="{ADA95040-E869-43E0-85AB-9DE8FE7FBF30}" dt="2023-09-10T22:36:07.359" v="76" actId="47"/>
          <pc:sldLayoutMkLst>
            <pc:docMk/>
            <pc:sldMasterMk cId="2511728075" sldId="2147483969"/>
            <pc:sldLayoutMk cId="2502597367" sldId="2147483985"/>
          </pc:sldLayoutMkLst>
        </pc:sldLayoutChg>
      </pc:sldMasterChg>
      <pc:sldMasterChg chg="del delSldLayout">
        <pc:chgData name="Alexandre Rosa dos Santos" userId="e905766dae65b9e1" providerId="LiveId" clId="{ADA95040-E869-43E0-85AB-9DE8FE7FBF30}" dt="2023-09-10T22:43:13.646" v="454" actId="47"/>
        <pc:sldMasterMkLst>
          <pc:docMk/>
          <pc:sldMasterMk cId="1277420114" sldId="2147484003"/>
        </pc:sldMasterMkLst>
        <pc:sldLayoutChg chg="del">
          <pc:chgData name="Alexandre Rosa dos Santos" userId="e905766dae65b9e1" providerId="LiveId" clId="{ADA95040-E869-43E0-85AB-9DE8FE7FBF30}" dt="2023-09-10T22:43:13.646" v="454" actId="47"/>
          <pc:sldLayoutMkLst>
            <pc:docMk/>
            <pc:sldMasterMk cId="1277420114" sldId="2147484003"/>
            <pc:sldLayoutMk cId="569381456" sldId="2147484004"/>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265545658" sldId="2147484005"/>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833625018" sldId="2147484006"/>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2390142665" sldId="2147484007"/>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3016174968" sldId="2147484008"/>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1863741741" sldId="2147484009"/>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3950138894" sldId="2147484010"/>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3498620386" sldId="2147484011"/>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3991748553" sldId="2147484012"/>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3586949405" sldId="2147484013"/>
          </pc:sldLayoutMkLst>
        </pc:sldLayoutChg>
        <pc:sldLayoutChg chg="del">
          <pc:chgData name="Alexandre Rosa dos Santos" userId="e905766dae65b9e1" providerId="LiveId" clId="{ADA95040-E869-43E0-85AB-9DE8FE7FBF30}" dt="2023-09-10T22:43:13.646" v="454" actId="47"/>
          <pc:sldLayoutMkLst>
            <pc:docMk/>
            <pc:sldMasterMk cId="1277420114" sldId="2147484003"/>
            <pc:sldLayoutMk cId="2559584327" sldId="2147484014"/>
          </pc:sldLayoutMkLst>
        </pc:sldLayoutChg>
      </pc:sldMasterChg>
      <pc:sldMasterChg chg="del delSldLayout">
        <pc:chgData name="Alexandre Rosa dos Santos" userId="e905766dae65b9e1" providerId="LiveId" clId="{ADA95040-E869-43E0-85AB-9DE8FE7FBF30}" dt="2023-09-10T22:36:03.816" v="75" actId="2696"/>
        <pc:sldMasterMkLst>
          <pc:docMk/>
          <pc:sldMasterMk cId="2737648719" sldId="2147484015"/>
        </pc:sldMasterMkLst>
        <pc:sldLayoutChg chg="del">
          <pc:chgData name="Alexandre Rosa dos Santos" userId="e905766dae65b9e1" providerId="LiveId" clId="{ADA95040-E869-43E0-85AB-9DE8FE7FBF30}" dt="2023-09-10T22:36:03.816" v="75" actId="2696"/>
          <pc:sldLayoutMkLst>
            <pc:docMk/>
            <pc:sldMasterMk cId="2737648719" sldId="2147484015"/>
            <pc:sldLayoutMk cId="255239585" sldId="2147484016"/>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2121176504" sldId="2147484017"/>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2098249992" sldId="2147484018"/>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2255756598" sldId="2147484019"/>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3917964472" sldId="2147484020"/>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3679845104" sldId="2147484021"/>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1434351899" sldId="2147484022"/>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2315221258" sldId="2147484023"/>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3293550162" sldId="2147484024"/>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48061476" sldId="2147484025"/>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2060143628" sldId="2147484026"/>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4055231953" sldId="2147484027"/>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3311759351" sldId="2147484028"/>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1423801932" sldId="2147484029"/>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570267841" sldId="2147484030"/>
          </pc:sldLayoutMkLst>
        </pc:sldLayoutChg>
        <pc:sldLayoutChg chg="del">
          <pc:chgData name="Alexandre Rosa dos Santos" userId="e905766dae65b9e1" providerId="LiveId" clId="{ADA95040-E869-43E0-85AB-9DE8FE7FBF30}" dt="2023-09-10T22:36:03.816" v="75" actId="2696"/>
          <pc:sldLayoutMkLst>
            <pc:docMk/>
            <pc:sldMasterMk cId="2737648719" sldId="2147484015"/>
            <pc:sldLayoutMk cId="4039950665" sldId="2147484031"/>
          </pc:sldLayoutMkLst>
        </pc:sldLayoutChg>
      </pc:sldMasterChg>
      <pc:sldMasterChg chg="del delSldLayout">
        <pc:chgData name="Alexandre Rosa dos Santos" userId="e905766dae65b9e1" providerId="LiveId" clId="{ADA95040-E869-43E0-85AB-9DE8FE7FBF30}" dt="2023-09-10T22:36:03.816" v="75" actId="2696"/>
        <pc:sldMasterMkLst>
          <pc:docMk/>
          <pc:sldMasterMk cId="1085439598" sldId="2147484032"/>
        </pc:sldMasterMkLst>
        <pc:sldLayoutChg chg="del">
          <pc:chgData name="Alexandre Rosa dos Santos" userId="e905766dae65b9e1" providerId="LiveId" clId="{ADA95040-E869-43E0-85AB-9DE8FE7FBF30}" dt="2023-09-10T22:36:03.816" v="75" actId="2696"/>
          <pc:sldLayoutMkLst>
            <pc:docMk/>
            <pc:sldMasterMk cId="1085439598" sldId="2147484032"/>
            <pc:sldLayoutMk cId="669375456" sldId="2147484033"/>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2690511293" sldId="2147484034"/>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2710632645" sldId="2147484035"/>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1542550323" sldId="2147484036"/>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1986564928" sldId="2147484037"/>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379498127" sldId="2147484038"/>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3562197684" sldId="2147484039"/>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3824806098" sldId="2147484040"/>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4130668145" sldId="2147484041"/>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3698035146" sldId="2147484042"/>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2721664658" sldId="2147484043"/>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1481087627" sldId="2147484044"/>
          </pc:sldLayoutMkLst>
        </pc:sldLayoutChg>
        <pc:sldLayoutChg chg="del">
          <pc:chgData name="Alexandre Rosa dos Santos" userId="e905766dae65b9e1" providerId="LiveId" clId="{ADA95040-E869-43E0-85AB-9DE8FE7FBF30}" dt="2023-09-10T22:36:03.816" v="75" actId="2696"/>
          <pc:sldLayoutMkLst>
            <pc:docMk/>
            <pc:sldMasterMk cId="1085439598" sldId="2147484032"/>
            <pc:sldLayoutMk cId="3108182759" sldId="2147484045"/>
          </pc:sldLayoutMkLst>
        </pc:sldLayoutChg>
      </pc:sldMasterChg>
    </pc:docChg>
  </pc:docChgLst>
  <pc:docChgLst>
    <pc:chgData name="Alexandre Rosa dos Santos" userId="e905766dae65b9e1" providerId="LiveId" clId="{B0194499-D26A-426E-939B-F0ECA2BE665C}"/>
    <pc:docChg chg="undo custSel modSld">
      <pc:chgData name="Alexandre Rosa dos Santos" userId="e905766dae65b9e1" providerId="LiveId" clId="{B0194499-D26A-426E-939B-F0ECA2BE665C}" dt="2023-08-16T09:07:50.655" v="87" actId="1037"/>
      <pc:docMkLst>
        <pc:docMk/>
      </pc:docMkLst>
      <pc:sldChg chg="addSp delSp modSp mod">
        <pc:chgData name="Alexandre Rosa dos Santos" userId="e905766dae65b9e1" providerId="LiveId" clId="{B0194499-D26A-426E-939B-F0ECA2BE665C}" dt="2023-08-16T09:07:50.655" v="87" actId="1037"/>
        <pc:sldMkLst>
          <pc:docMk/>
          <pc:sldMk cId="0" sldId="284"/>
        </pc:sldMkLst>
        <pc:picChg chg="add mod">
          <ac:chgData name="Alexandre Rosa dos Santos" userId="e905766dae65b9e1" providerId="LiveId" clId="{B0194499-D26A-426E-939B-F0ECA2BE665C}" dt="2023-08-16T09:07:50.655" v="87" actId="1037"/>
          <ac:picMkLst>
            <pc:docMk/>
            <pc:sldMk cId="0" sldId="284"/>
            <ac:picMk id="3" creationId="{00F8B6B4-1265-0DF1-662F-4D8B9B85BFDF}"/>
          </ac:picMkLst>
        </pc:picChg>
        <pc:picChg chg="del mod">
          <ac:chgData name="Alexandre Rosa dos Santos" userId="e905766dae65b9e1" providerId="LiveId" clId="{B0194499-D26A-426E-939B-F0ECA2BE665C}" dt="2023-08-16T09:00:44.626" v="2" actId="478"/>
          <ac:picMkLst>
            <pc:docMk/>
            <pc:sldMk cId="0" sldId="284"/>
            <ac:picMk id="12" creationId="{D8E93E38-3D84-431E-A145-E18BE1B0B3EA}"/>
          </ac:picMkLst>
        </pc:picChg>
      </pc:sldChg>
      <pc:sldChg chg="addSp delSp modSp mod">
        <pc:chgData name="Alexandre Rosa dos Santos" userId="e905766dae65b9e1" providerId="LiveId" clId="{B0194499-D26A-426E-939B-F0ECA2BE665C}" dt="2023-08-16T09:05:31.514" v="84" actId="1076"/>
        <pc:sldMkLst>
          <pc:docMk/>
          <pc:sldMk cId="0" sldId="285"/>
        </pc:sldMkLst>
        <pc:picChg chg="add del mod">
          <ac:chgData name="Alexandre Rosa dos Santos" userId="e905766dae65b9e1" providerId="LiveId" clId="{B0194499-D26A-426E-939B-F0ECA2BE665C}" dt="2023-08-16T09:05:28.275" v="82" actId="478"/>
          <ac:picMkLst>
            <pc:docMk/>
            <pc:sldMk cId="0" sldId="285"/>
            <ac:picMk id="2" creationId="{CC0CF52A-3648-C31A-FA60-199C7F7E41AF}"/>
          </ac:picMkLst>
        </pc:picChg>
        <pc:picChg chg="add mod">
          <ac:chgData name="Alexandre Rosa dos Santos" userId="e905766dae65b9e1" providerId="LiveId" clId="{B0194499-D26A-426E-939B-F0ECA2BE665C}" dt="2023-08-16T09:05:31.514" v="84" actId="1076"/>
          <ac:picMkLst>
            <pc:docMk/>
            <pc:sldMk cId="0" sldId="285"/>
            <ac:picMk id="3" creationId="{C55AFEA4-EDCB-8362-2E9F-D64779238AEB}"/>
          </ac:picMkLst>
        </pc:picChg>
        <pc:picChg chg="del">
          <ac:chgData name="Alexandre Rosa dos Santos" userId="e905766dae65b9e1" providerId="LiveId" clId="{B0194499-D26A-426E-939B-F0ECA2BE665C}" dt="2023-08-16T09:05:09.429" v="73" actId="478"/>
          <ac:picMkLst>
            <pc:docMk/>
            <pc:sldMk cId="0" sldId="285"/>
            <ac:picMk id="9" creationId="{A4BE28A0-FB37-4809-892B-0D84A2ED5998}"/>
          </ac:picMkLst>
        </pc:picChg>
      </pc:sldChg>
      <pc:sldChg chg="addSp delSp modSp mod">
        <pc:chgData name="Alexandre Rosa dos Santos" userId="e905766dae65b9e1" providerId="LiveId" clId="{B0194499-D26A-426E-939B-F0ECA2BE665C}" dt="2023-08-16T09:05:40.751" v="86"/>
        <pc:sldMkLst>
          <pc:docMk/>
          <pc:sldMk cId="693132718" sldId="382"/>
        </pc:sldMkLst>
        <pc:picChg chg="add mod">
          <ac:chgData name="Alexandre Rosa dos Santos" userId="e905766dae65b9e1" providerId="LiveId" clId="{B0194499-D26A-426E-939B-F0ECA2BE665C}" dt="2023-08-16T09:05:40.751" v="86"/>
          <ac:picMkLst>
            <pc:docMk/>
            <pc:sldMk cId="693132718" sldId="382"/>
            <ac:picMk id="3" creationId="{6CC54E08-EB12-DE10-A4AA-E0FBD218E6F9}"/>
          </ac:picMkLst>
        </pc:picChg>
        <pc:picChg chg="del">
          <ac:chgData name="Alexandre Rosa dos Santos" userId="e905766dae65b9e1" providerId="LiveId" clId="{B0194499-D26A-426E-939B-F0ECA2BE665C}" dt="2023-08-16T09:05:39.798" v="85" actId="478"/>
          <ac:picMkLst>
            <pc:docMk/>
            <pc:sldMk cId="693132718" sldId="382"/>
            <ac:picMk id="12" creationId="{D8E93E38-3D84-431E-A145-E18BE1B0B3EA}"/>
          </ac:picMkLst>
        </pc:picChg>
      </pc:sldChg>
    </pc:docChg>
  </pc:docChgLst>
  <pc:docChgLst>
    <pc:chgData name="Alexandre Rosa dos Santos" userId="e905766dae65b9e1" providerId="LiveId" clId="{D09AB160-F1BF-40A4-98CF-99857BA09A94}"/>
    <pc:docChg chg="addSld modSld">
      <pc:chgData name="Alexandre Rosa dos Santos" userId="e905766dae65b9e1" providerId="LiveId" clId="{D09AB160-F1BF-40A4-98CF-99857BA09A94}" dt="2018-11-26T16:23:06.793" v="0"/>
      <pc:docMkLst>
        <pc:docMk/>
      </pc:docMkLst>
      <pc:sldChg chg="add">
        <pc:chgData name="Alexandre Rosa dos Santos" userId="e905766dae65b9e1" providerId="LiveId" clId="{D09AB160-F1BF-40A4-98CF-99857BA09A94}" dt="2018-11-26T16:23:06.793" v="0"/>
        <pc:sldMkLst>
          <pc:docMk/>
          <pc:sldMk cId="693132718"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E613BCCE-6B8E-4B91-9446-2D1D8B9CA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t-BR"/>
          </a:p>
        </p:txBody>
      </p:sp>
      <p:sp>
        <p:nvSpPr>
          <p:cNvPr id="3" name="Espaço Reservado para Data 2">
            <a:extLst>
              <a:ext uri="{FF2B5EF4-FFF2-40B4-BE49-F238E27FC236}">
                <a16:creationId xmlns:a16="http://schemas.microsoft.com/office/drawing/2014/main" id="{3AD0939F-5746-4B67-96B5-B66228F65B7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849E8026-762E-46A6-B66C-09AF80E087D0}" type="datetimeFigureOut">
              <a:rPr lang="pt-BR"/>
              <a:pPr>
                <a:defRPr/>
              </a:pPr>
              <a:t>10/09/2023</a:t>
            </a:fld>
            <a:endParaRPr lang="pt-BR"/>
          </a:p>
        </p:txBody>
      </p:sp>
      <p:sp>
        <p:nvSpPr>
          <p:cNvPr id="4" name="Espaço Reservado para Imagem de Slide 3">
            <a:extLst>
              <a:ext uri="{FF2B5EF4-FFF2-40B4-BE49-F238E27FC236}">
                <a16:creationId xmlns:a16="http://schemas.microsoft.com/office/drawing/2014/main" id="{F3FABD69-B9EC-4B0E-9F0A-54BBA3F1250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2A3DD367-7A60-4742-9C38-86CD9265F2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67B5E4E0-2F27-4FF9-AFD8-92845A984E2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t-BR"/>
          </a:p>
        </p:txBody>
      </p:sp>
      <p:sp>
        <p:nvSpPr>
          <p:cNvPr id="7" name="Espaço Reservado para Número de Slide 6">
            <a:extLst>
              <a:ext uri="{FF2B5EF4-FFF2-40B4-BE49-F238E27FC236}">
                <a16:creationId xmlns:a16="http://schemas.microsoft.com/office/drawing/2014/main" id="{74AA1AD3-B0D5-4460-AFCA-5A2160C19E8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DC8FACF4-B899-46DB-BAC1-2EA3D3A71EA8}"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9D298A-9F26-4E04-85FE-55D52F11570A}" type="slidenum">
              <a:rPr lang="pt-BR" altLang="pt-BR" smtClean="0">
                <a:solidFill>
                  <a:srgbClr val="000000"/>
                </a:solidFill>
                <a:latin typeface="Calibri" panose="020F0502020204030204" pitchFamily="34" charset="0"/>
              </a:rPr>
              <a:pPr/>
              <a:t>3</a:t>
            </a:fld>
            <a:endParaRPr lang="pt-BR" altLang="pt-BR">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CEEBF93-932F-4E67-BC7B-51081908B7C3}"/>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4" name="Rectangle 2">
            <a:extLst>
              <a:ext uri="{FF2B5EF4-FFF2-40B4-BE49-F238E27FC236}">
                <a16:creationId xmlns:a16="http://schemas.microsoft.com/office/drawing/2014/main" id="{E9F3CA28-9DD2-43AD-8CEB-0CCBD13A5EE4}"/>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a:extLst>
              <a:ext uri="{FF2B5EF4-FFF2-40B4-BE49-F238E27FC236}">
                <a16:creationId xmlns:a16="http://schemas.microsoft.com/office/drawing/2014/main" id="{61EE5569-3079-4802-9D2F-4DB082477647}"/>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5" name="Rectangle 5">
            <a:extLst>
              <a:ext uri="{FF2B5EF4-FFF2-40B4-BE49-F238E27FC236}">
                <a16:creationId xmlns:a16="http://schemas.microsoft.com/office/drawing/2014/main" id="{D3807D90-3D25-4689-921C-649B713B821F}"/>
              </a:ext>
            </a:extLst>
          </p:cNvPr>
          <p:cNvSpPr>
            <a:spLocks noGrp="1" noChangeArrowheads="1"/>
          </p:cNvSpPr>
          <p:nvPr>
            <p:ph type="ftr" sz="quarter" idx="10"/>
          </p:nvPr>
        </p:nvSpPr>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39EBAEBD-26AC-4C44-9810-506B5E0EAD73}"/>
              </a:ext>
            </a:extLst>
          </p:cNvPr>
          <p:cNvSpPr>
            <a:spLocks noGrp="1" noChangeArrowheads="1"/>
          </p:cNvSpPr>
          <p:nvPr>
            <p:ph type="sldNum" sz="quarter" idx="11"/>
          </p:nvPr>
        </p:nvSpPr>
        <p:spPr/>
        <p:txBody>
          <a:bodyPr/>
          <a:lstStyle>
            <a:lvl1pPr>
              <a:defRPr/>
            </a:lvl1pPr>
          </a:lstStyle>
          <a:p>
            <a:pPr>
              <a:defRPr/>
            </a:pPr>
            <a:fld id="{9FB909CB-1F30-4623-A85B-37B484F5F92A}" type="slidenum">
              <a:rPr lang="pt-BR" altLang="pt-BR"/>
              <a:pPr>
                <a:defRPr/>
              </a:pPr>
              <a:t>‹nº›</a:t>
            </a:fld>
            <a:endParaRPr lang="pt-BR" altLang="pt-BR"/>
          </a:p>
        </p:txBody>
      </p:sp>
      <p:sp>
        <p:nvSpPr>
          <p:cNvPr id="7" name="Rectangle 7">
            <a:extLst>
              <a:ext uri="{FF2B5EF4-FFF2-40B4-BE49-F238E27FC236}">
                <a16:creationId xmlns:a16="http://schemas.microsoft.com/office/drawing/2014/main" id="{70D9D65F-13E4-4974-BB2A-C498372A5CB7}"/>
              </a:ext>
            </a:extLst>
          </p:cNvPr>
          <p:cNvSpPr>
            <a:spLocks noGrp="1" noChangeArrowheads="1"/>
          </p:cNvSpPr>
          <p:nvPr>
            <p:ph type="dt" sz="quarter" idx="12"/>
          </p:nvPr>
        </p:nvSpPr>
        <p:spPr/>
        <p:txBody>
          <a:bodyPr/>
          <a:lstStyle>
            <a:lvl1pPr>
              <a:defRPr/>
            </a:lvl1pPr>
          </a:lstStyle>
          <a:p>
            <a:pPr>
              <a:defRPr/>
            </a:pPr>
            <a:endParaRPr lang="pt-BR" altLang="pt-BR"/>
          </a:p>
        </p:txBody>
      </p:sp>
    </p:spTree>
    <p:extLst>
      <p:ext uri="{BB962C8B-B14F-4D97-AF65-F5344CB8AC3E}">
        <p14:creationId xmlns:p14="http://schemas.microsoft.com/office/powerpoint/2010/main" val="25138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7DE76-748E-48F6-8718-DB554A73E46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42A0E74-1977-4917-B8D6-2506DFC875E3}"/>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4ED01A9-4FC2-4AAB-8A35-CFF08B5093E1}"/>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044B19F0-1749-479F-8A88-553E4E31C31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7660F414-7710-40D4-9C05-8472C4165CEA}"/>
              </a:ext>
            </a:extLst>
          </p:cNvPr>
          <p:cNvSpPr>
            <a:spLocks noGrp="1" noChangeArrowheads="1"/>
          </p:cNvSpPr>
          <p:nvPr>
            <p:ph type="sldNum" sz="quarter" idx="12"/>
          </p:nvPr>
        </p:nvSpPr>
        <p:spPr>
          <a:ln/>
        </p:spPr>
        <p:txBody>
          <a:bodyPr/>
          <a:lstStyle>
            <a:lvl1pPr>
              <a:defRPr/>
            </a:lvl1pPr>
          </a:lstStyle>
          <a:p>
            <a:pPr>
              <a:defRPr/>
            </a:pPr>
            <a:fld id="{5200078E-C7B4-461A-B840-D7635D3FBAFC}" type="slidenum">
              <a:rPr lang="pt-BR" altLang="pt-BR"/>
              <a:pPr>
                <a:defRPr/>
              </a:pPr>
              <a:t>‹nº›</a:t>
            </a:fld>
            <a:endParaRPr lang="pt-BR" altLang="pt-BR"/>
          </a:p>
        </p:txBody>
      </p:sp>
    </p:spTree>
    <p:extLst>
      <p:ext uri="{BB962C8B-B14F-4D97-AF65-F5344CB8AC3E}">
        <p14:creationId xmlns:p14="http://schemas.microsoft.com/office/powerpoint/2010/main" val="296614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5CAEEF-5110-4D26-9427-A2DF529F7EF4}"/>
              </a:ext>
            </a:extLst>
          </p:cNvPr>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793E1A4-9430-407D-8551-408470FD1E5F}"/>
              </a:ext>
            </a:extLst>
          </p:cNvPr>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9F941874-7561-4E4D-A920-CD9A36B23B4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D8B01CE3-71BB-46D8-8A7F-599FF3248A3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B9F5DA3A-313D-4504-9F05-503C505E1330}"/>
              </a:ext>
            </a:extLst>
          </p:cNvPr>
          <p:cNvSpPr>
            <a:spLocks noGrp="1" noChangeArrowheads="1"/>
          </p:cNvSpPr>
          <p:nvPr>
            <p:ph type="sldNum" sz="quarter" idx="12"/>
          </p:nvPr>
        </p:nvSpPr>
        <p:spPr>
          <a:ln/>
        </p:spPr>
        <p:txBody>
          <a:bodyPr/>
          <a:lstStyle>
            <a:lvl1pPr>
              <a:defRPr/>
            </a:lvl1pPr>
          </a:lstStyle>
          <a:p>
            <a:pPr>
              <a:defRPr/>
            </a:pPr>
            <a:fld id="{2DFC25FC-BBBD-426A-8130-5F72303DAB72}" type="slidenum">
              <a:rPr lang="pt-BR" altLang="pt-BR"/>
              <a:pPr>
                <a:defRPr/>
              </a:pPr>
              <a:t>‹nº›</a:t>
            </a:fld>
            <a:endParaRPr lang="pt-BR" altLang="pt-BR"/>
          </a:p>
        </p:txBody>
      </p:sp>
    </p:spTree>
    <p:extLst>
      <p:ext uri="{BB962C8B-B14F-4D97-AF65-F5344CB8AC3E}">
        <p14:creationId xmlns:p14="http://schemas.microsoft.com/office/powerpoint/2010/main" val="30449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4D49A6B-8533-4ABF-8CCE-B22FB7A00E24}"/>
              </a:ext>
            </a:extLst>
          </p:cNvPr>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a:extLst>
              <a:ext uri="{FF2B5EF4-FFF2-40B4-BE49-F238E27FC236}">
                <a16:creationId xmlns:a16="http://schemas.microsoft.com/office/drawing/2014/main" id="{BCDCBA4F-AD57-4346-8DDC-C8611DBBC940}"/>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2E7ABDE2-FE3E-426C-97EB-B3624C30624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04E9241B-5EAC-4FB4-AA76-ED9F8A59FCE3}"/>
              </a:ext>
            </a:extLst>
          </p:cNvPr>
          <p:cNvSpPr>
            <a:spLocks noGrp="1" noChangeArrowheads="1"/>
          </p:cNvSpPr>
          <p:nvPr>
            <p:ph type="sldNum" sz="quarter" idx="12"/>
          </p:nvPr>
        </p:nvSpPr>
        <p:spPr>
          <a:ln/>
        </p:spPr>
        <p:txBody>
          <a:bodyPr/>
          <a:lstStyle>
            <a:lvl1pPr>
              <a:defRPr/>
            </a:lvl1pPr>
          </a:lstStyle>
          <a:p>
            <a:pPr>
              <a:defRPr/>
            </a:pPr>
            <a:fld id="{36CD5794-6E7A-4657-9AE6-B48F6C90EA4C}" type="slidenum">
              <a:rPr lang="pt-BR" altLang="pt-BR"/>
              <a:pPr>
                <a:defRPr/>
              </a:pPr>
              <a:t>‹nº›</a:t>
            </a:fld>
            <a:endParaRPr lang="pt-BR" altLang="pt-BR"/>
          </a:p>
        </p:txBody>
      </p:sp>
    </p:spTree>
    <p:extLst>
      <p:ext uri="{BB962C8B-B14F-4D97-AF65-F5344CB8AC3E}">
        <p14:creationId xmlns:p14="http://schemas.microsoft.com/office/powerpoint/2010/main" val="249371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D43FB9-4858-4E86-AAF3-850DA8F706B6}"/>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C07D3571-5C49-4222-A21D-5538AA2FFA3C}"/>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6" name="Freeform 4">
              <a:extLst>
                <a:ext uri="{FF2B5EF4-FFF2-40B4-BE49-F238E27FC236}">
                  <a16:creationId xmlns:a16="http://schemas.microsoft.com/office/drawing/2014/main" id="{6C1A909F-CC4E-4D4A-8A4C-FD093EACC947}"/>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7" name="Freeform 5">
              <a:extLst>
                <a:ext uri="{FF2B5EF4-FFF2-40B4-BE49-F238E27FC236}">
                  <a16:creationId xmlns:a16="http://schemas.microsoft.com/office/drawing/2014/main" id="{FE885C23-0FEF-4EAD-9B11-9D315E25E34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8" name="Freeform 6">
              <a:extLst>
                <a:ext uri="{FF2B5EF4-FFF2-40B4-BE49-F238E27FC236}">
                  <a16:creationId xmlns:a16="http://schemas.microsoft.com/office/drawing/2014/main" id="{AB99CF03-F982-45B7-A693-90A7D70294DE}"/>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7">
              <a:extLst>
                <a:ext uri="{FF2B5EF4-FFF2-40B4-BE49-F238E27FC236}">
                  <a16:creationId xmlns:a16="http://schemas.microsoft.com/office/drawing/2014/main" id="{8F15CA2A-C4A3-4BEF-A094-1BA05E494833}"/>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10" name="Freeform 8">
              <a:extLst>
                <a:ext uri="{FF2B5EF4-FFF2-40B4-BE49-F238E27FC236}">
                  <a16:creationId xmlns:a16="http://schemas.microsoft.com/office/drawing/2014/main" id="{2A1497A5-8A2B-46E9-BFCD-90984B4342DE}"/>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1" name="Freeform 9">
              <a:extLst>
                <a:ext uri="{FF2B5EF4-FFF2-40B4-BE49-F238E27FC236}">
                  <a16:creationId xmlns:a16="http://schemas.microsoft.com/office/drawing/2014/main" id="{9A1B7F85-22F5-4237-9BCB-3DA74DF03981}"/>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2" name="Freeform 10">
              <a:extLst>
                <a:ext uri="{FF2B5EF4-FFF2-40B4-BE49-F238E27FC236}">
                  <a16:creationId xmlns:a16="http://schemas.microsoft.com/office/drawing/2014/main" id="{01ACA122-A6C6-4785-A712-A91254B5CDF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3" name="Freeform 11">
              <a:extLst>
                <a:ext uri="{FF2B5EF4-FFF2-40B4-BE49-F238E27FC236}">
                  <a16:creationId xmlns:a16="http://schemas.microsoft.com/office/drawing/2014/main" id="{0BFDEAA8-39E6-4486-A4A6-39893F33F23D}"/>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4" name="Freeform 12">
              <a:extLst>
                <a:ext uri="{FF2B5EF4-FFF2-40B4-BE49-F238E27FC236}">
                  <a16:creationId xmlns:a16="http://schemas.microsoft.com/office/drawing/2014/main" id="{FD0E5D3C-FC47-4D60-BF56-184D824702E9}"/>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5" name="Freeform 13">
              <a:extLst>
                <a:ext uri="{FF2B5EF4-FFF2-40B4-BE49-F238E27FC236}">
                  <a16:creationId xmlns:a16="http://schemas.microsoft.com/office/drawing/2014/main" id="{CEE98229-5B73-4A07-AF87-545FC7636FE2}"/>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 name="Freeform 14">
              <a:extLst>
                <a:ext uri="{FF2B5EF4-FFF2-40B4-BE49-F238E27FC236}">
                  <a16:creationId xmlns:a16="http://schemas.microsoft.com/office/drawing/2014/main" id="{760A16FC-21BA-44D2-BDAF-592B24BE1F90}"/>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 name="Freeform 15">
              <a:extLst>
                <a:ext uri="{FF2B5EF4-FFF2-40B4-BE49-F238E27FC236}">
                  <a16:creationId xmlns:a16="http://schemas.microsoft.com/office/drawing/2014/main" id="{62EEBA10-5FEB-4715-98FB-91D2EA25303E}"/>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 name="Freeform 16">
              <a:extLst>
                <a:ext uri="{FF2B5EF4-FFF2-40B4-BE49-F238E27FC236}">
                  <a16:creationId xmlns:a16="http://schemas.microsoft.com/office/drawing/2014/main" id="{C7D45B64-03BF-4475-AC06-19889857CCF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9" name="Freeform 17">
              <a:extLst>
                <a:ext uri="{FF2B5EF4-FFF2-40B4-BE49-F238E27FC236}">
                  <a16:creationId xmlns:a16="http://schemas.microsoft.com/office/drawing/2014/main" id="{8A6D0797-8461-434F-A061-A26FD569FCE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 name="Freeform 18">
              <a:extLst>
                <a:ext uri="{FF2B5EF4-FFF2-40B4-BE49-F238E27FC236}">
                  <a16:creationId xmlns:a16="http://schemas.microsoft.com/office/drawing/2014/main" id="{A4F23782-986A-48BE-A350-62BFCE80852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1" name="Freeform 19">
              <a:extLst>
                <a:ext uri="{FF2B5EF4-FFF2-40B4-BE49-F238E27FC236}">
                  <a16:creationId xmlns:a16="http://schemas.microsoft.com/office/drawing/2014/main" id="{7A0CD051-B673-4512-9D4F-D0CAD395C6E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2" name="Freeform 20">
              <a:extLst>
                <a:ext uri="{FF2B5EF4-FFF2-40B4-BE49-F238E27FC236}">
                  <a16:creationId xmlns:a16="http://schemas.microsoft.com/office/drawing/2014/main" id="{1DED4E60-D220-4C54-AD20-368D08E1195B}"/>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3" name="Freeform 21">
              <a:extLst>
                <a:ext uri="{FF2B5EF4-FFF2-40B4-BE49-F238E27FC236}">
                  <a16:creationId xmlns:a16="http://schemas.microsoft.com/office/drawing/2014/main" id="{55F7F666-FB0E-4E05-A6D9-7E95028746B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4" name="Freeform 22">
              <a:extLst>
                <a:ext uri="{FF2B5EF4-FFF2-40B4-BE49-F238E27FC236}">
                  <a16:creationId xmlns:a16="http://schemas.microsoft.com/office/drawing/2014/main" id="{498F1852-4917-4AA1-B2FE-8BA3D516BC0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5" name="Freeform 23">
              <a:extLst>
                <a:ext uri="{FF2B5EF4-FFF2-40B4-BE49-F238E27FC236}">
                  <a16:creationId xmlns:a16="http://schemas.microsoft.com/office/drawing/2014/main" id="{DBDD5F4E-3EF6-479E-A84A-F5C7DDC65ECC}"/>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26" name="Freeform 24">
              <a:extLst>
                <a:ext uri="{FF2B5EF4-FFF2-40B4-BE49-F238E27FC236}">
                  <a16:creationId xmlns:a16="http://schemas.microsoft.com/office/drawing/2014/main" id="{EB863A04-58BD-43D7-97F8-08C1E078EF5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7" name="Freeform 25">
              <a:extLst>
                <a:ext uri="{FF2B5EF4-FFF2-40B4-BE49-F238E27FC236}">
                  <a16:creationId xmlns:a16="http://schemas.microsoft.com/office/drawing/2014/main" id="{06DC2791-2054-4264-A01E-65371820EC4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8" name="Freeform 26">
              <a:extLst>
                <a:ext uri="{FF2B5EF4-FFF2-40B4-BE49-F238E27FC236}">
                  <a16:creationId xmlns:a16="http://schemas.microsoft.com/office/drawing/2014/main" id="{8F7773EA-E5C5-45C7-BB65-7ACF9646CC1A}"/>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9" name="Freeform 27">
              <a:extLst>
                <a:ext uri="{FF2B5EF4-FFF2-40B4-BE49-F238E27FC236}">
                  <a16:creationId xmlns:a16="http://schemas.microsoft.com/office/drawing/2014/main" id="{6D5A9488-973D-4D20-B3F3-66798AB48007}"/>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0" name="Freeform 28">
              <a:extLst>
                <a:ext uri="{FF2B5EF4-FFF2-40B4-BE49-F238E27FC236}">
                  <a16:creationId xmlns:a16="http://schemas.microsoft.com/office/drawing/2014/main" id="{C5CD4167-6E9D-42FA-B6E3-1480D1DE610D}"/>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 name="Freeform 29">
              <a:extLst>
                <a:ext uri="{FF2B5EF4-FFF2-40B4-BE49-F238E27FC236}">
                  <a16:creationId xmlns:a16="http://schemas.microsoft.com/office/drawing/2014/main" id="{CC1F29FB-4C08-4CA9-B022-A4B24243AAD2}"/>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2" name="Freeform 30">
              <a:extLst>
                <a:ext uri="{FF2B5EF4-FFF2-40B4-BE49-F238E27FC236}">
                  <a16:creationId xmlns:a16="http://schemas.microsoft.com/office/drawing/2014/main" id="{8C3B737A-E570-4CE6-AC49-52161E5703C9}"/>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3" name="Freeform 31">
              <a:extLst>
                <a:ext uri="{FF2B5EF4-FFF2-40B4-BE49-F238E27FC236}">
                  <a16:creationId xmlns:a16="http://schemas.microsoft.com/office/drawing/2014/main" id="{F2A56126-E7FD-430E-AD51-E2F22BEB40CB}"/>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4" name="Freeform 32">
              <a:extLst>
                <a:ext uri="{FF2B5EF4-FFF2-40B4-BE49-F238E27FC236}">
                  <a16:creationId xmlns:a16="http://schemas.microsoft.com/office/drawing/2014/main" id="{41907F80-88D5-4253-AFB6-A6DE5F163918}"/>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5" name="Freeform 33">
              <a:extLst>
                <a:ext uri="{FF2B5EF4-FFF2-40B4-BE49-F238E27FC236}">
                  <a16:creationId xmlns:a16="http://schemas.microsoft.com/office/drawing/2014/main" id="{6D1F901F-E75D-4608-A115-9BB29F16F42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6" name="Freeform 34">
              <a:extLst>
                <a:ext uri="{FF2B5EF4-FFF2-40B4-BE49-F238E27FC236}">
                  <a16:creationId xmlns:a16="http://schemas.microsoft.com/office/drawing/2014/main" id="{D6AB35E6-69EE-4F5C-AEB5-6292728C912E}"/>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7" name="Freeform 35">
              <a:extLst>
                <a:ext uri="{FF2B5EF4-FFF2-40B4-BE49-F238E27FC236}">
                  <a16:creationId xmlns:a16="http://schemas.microsoft.com/office/drawing/2014/main" id="{9A071C5C-D4F1-4CB0-9A2E-D2F5EC5465C5}"/>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8" name="Freeform 36">
              <a:extLst>
                <a:ext uri="{FF2B5EF4-FFF2-40B4-BE49-F238E27FC236}">
                  <a16:creationId xmlns:a16="http://schemas.microsoft.com/office/drawing/2014/main" id="{A1FE6E57-D7B4-43A4-B95F-85FBA04154CB}"/>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9" name="Freeform 37">
              <a:extLst>
                <a:ext uri="{FF2B5EF4-FFF2-40B4-BE49-F238E27FC236}">
                  <a16:creationId xmlns:a16="http://schemas.microsoft.com/office/drawing/2014/main" id="{57F7AA2F-71FA-43B8-9851-2B78AACE360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40" name="Freeform 38">
              <a:extLst>
                <a:ext uri="{FF2B5EF4-FFF2-40B4-BE49-F238E27FC236}">
                  <a16:creationId xmlns:a16="http://schemas.microsoft.com/office/drawing/2014/main" id="{CFC4F632-B7BB-42B0-A62C-F626F87CE10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nvGrpSpPr>
            <p:cNvPr id="41" name="Group 39">
              <a:extLst>
                <a:ext uri="{FF2B5EF4-FFF2-40B4-BE49-F238E27FC236}">
                  <a16:creationId xmlns:a16="http://schemas.microsoft.com/office/drawing/2014/main" id="{74F9319E-0AE0-4CA4-8013-3D92D9C6AF5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1F97A9E6-159C-4943-AB73-0C946B032C91}"/>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43" name="Freeform 41">
                <a:extLst>
                  <a:ext uri="{FF2B5EF4-FFF2-40B4-BE49-F238E27FC236}">
                    <a16:creationId xmlns:a16="http://schemas.microsoft.com/office/drawing/2014/main" id="{A5267DCB-6177-4442-8CAB-16B73E84A1AF}"/>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grpSp>
      <p:sp>
        <p:nvSpPr>
          <p:cNvPr id="18474" name="Rectangle 42">
            <a:extLst>
              <a:ext uri="{FF2B5EF4-FFF2-40B4-BE49-F238E27FC236}">
                <a16:creationId xmlns:a16="http://schemas.microsoft.com/office/drawing/2014/main" id="{CFDB60BF-C5AD-411C-B842-30EDF006E534}"/>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pt-BR" altLang="pt-BR" noProof="0"/>
              <a:t>Clique para editar o estilo do título mestre</a:t>
            </a:r>
          </a:p>
        </p:txBody>
      </p:sp>
      <p:sp>
        <p:nvSpPr>
          <p:cNvPr id="18475" name="Rectangle 43">
            <a:extLst>
              <a:ext uri="{FF2B5EF4-FFF2-40B4-BE49-F238E27FC236}">
                <a16:creationId xmlns:a16="http://schemas.microsoft.com/office/drawing/2014/main" id="{ACDF1DC8-E2D8-4822-9535-FBFF8DDDA2F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pt-BR" altLang="pt-BR" noProof="0"/>
              <a:t>Clique para editar o estilo do subtítulo mestre</a:t>
            </a:r>
          </a:p>
        </p:txBody>
      </p:sp>
      <p:sp>
        <p:nvSpPr>
          <p:cNvPr id="44" name="Rectangle 44">
            <a:extLst>
              <a:ext uri="{FF2B5EF4-FFF2-40B4-BE49-F238E27FC236}">
                <a16:creationId xmlns:a16="http://schemas.microsoft.com/office/drawing/2014/main" id="{B898FAA9-DD2E-49A6-9354-00357363FB0B}"/>
              </a:ext>
            </a:extLst>
          </p:cNvPr>
          <p:cNvSpPr>
            <a:spLocks noGrp="1" noChangeArrowheads="1"/>
          </p:cNvSpPr>
          <p:nvPr>
            <p:ph type="dt" sz="quarter" idx="10"/>
          </p:nvPr>
        </p:nvSpPr>
        <p:spPr/>
        <p:txBody>
          <a:bodyPr/>
          <a:lstStyle>
            <a:lvl1pPr>
              <a:defRPr/>
            </a:lvl1pPr>
          </a:lstStyle>
          <a:p>
            <a:pPr>
              <a:defRPr/>
            </a:pPr>
            <a:endParaRPr lang="pt-BR" altLang="pt-BR"/>
          </a:p>
        </p:txBody>
      </p:sp>
      <p:sp>
        <p:nvSpPr>
          <p:cNvPr id="45" name="Rectangle 45">
            <a:extLst>
              <a:ext uri="{FF2B5EF4-FFF2-40B4-BE49-F238E27FC236}">
                <a16:creationId xmlns:a16="http://schemas.microsoft.com/office/drawing/2014/main" id="{937E19AF-0EDE-4ECA-ADF7-2ABC5442074C}"/>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46" name="Rectangle 46">
            <a:extLst>
              <a:ext uri="{FF2B5EF4-FFF2-40B4-BE49-F238E27FC236}">
                <a16:creationId xmlns:a16="http://schemas.microsoft.com/office/drawing/2014/main" id="{ECFCF99F-CF33-4E56-AF24-B9077752B16C}"/>
              </a:ext>
            </a:extLst>
          </p:cNvPr>
          <p:cNvSpPr>
            <a:spLocks noGrp="1" noChangeArrowheads="1"/>
          </p:cNvSpPr>
          <p:nvPr>
            <p:ph type="sldNum" sz="quarter" idx="12"/>
          </p:nvPr>
        </p:nvSpPr>
        <p:spPr/>
        <p:txBody>
          <a:bodyPr/>
          <a:lstStyle>
            <a:lvl1pPr>
              <a:defRPr/>
            </a:lvl1pPr>
          </a:lstStyle>
          <a:p>
            <a:pPr>
              <a:defRPr/>
            </a:pPr>
            <a:fld id="{DD4808B1-846F-49ED-9CF2-B3BA5A2E83E7}" type="slidenum">
              <a:rPr lang="pt-BR" altLang="pt-BR"/>
              <a:pPr>
                <a:defRPr/>
              </a:pPr>
              <a:t>‹nº›</a:t>
            </a:fld>
            <a:endParaRPr lang="pt-BR" altLang="pt-BR"/>
          </a:p>
        </p:txBody>
      </p:sp>
    </p:spTree>
    <p:extLst>
      <p:ext uri="{BB962C8B-B14F-4D97-AF65-F5344CB8AC3E}">
        <p14:creationId xmlns:p14="http://schemas.microsoft.com/office/powerpoint/2010/main" val="293087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D342F8-E0E9-4F9D-976F-C2C070E38E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739F327-A45E-4A33-8C2B-E0787EB4306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330CCB76-B5E7-4048-B282-1C06716EB4C1}"/>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1658D2C9-11BF-4B27-8218-7BE1B8F23E4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E5586918-ED92-4541-994A-53F0A30DD3D1}"/>
              </a:ext>
            </a:extLst>
          </p:cNvPr>
          <p:cNvSpPr>
            <a:spLocks noGrp="1" noChangeArrowheads="1"/>
          </p:cNvSpPr>
          <p:nvPr>
            <p:ph type="sldNum" sz="quarter" idx="12"/>
          </p:nvPr>
        </p:nvSpPr>
        <p:spPr>
          <a:ln/>
        </p:spPr>
        <p:txBody>
          <a:bodyPr/>
          <a:lstStyle>
            <a:lvl1pPr>
              <a:defRPr/>
            </a:lvl1pPr>
          </a:lstStyle>
          <a:p>
            <a:pPr>
              <a:defRPr/>
            </a:pPr>
            <a:fld id="{D18EDCC3-FA3C-4B4F-B563-8DB8CE7E8003}" type="slidenum">
              <a:rPr lang="pt-BR" altLang="pt-BR"/>
              <a:pPr>
                <a:defRPr/>
              </a:pPr>
              <a:t>‹nº›</a:t>
            </a:fld>
            <a:endParaRPr lang="pt-BR" altLang="pt-BR"/>
          </a:p>
        </p:txBody>
      </p:sp>
    </p:spTree>
    <p:extLst>
      <p:ext uri="{BB962C8B-B14F-4D97-AF65-F5344CB8AC3E}">
        <p14:creationId xmlns:p14="http://schemas.microsoft.com/office/powerpoint/2010/main" val="209445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76AB8-31CF-44E2-9613-BE570709CFA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E234A0-1567-452C-9F48-48B0BE33133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4">
            <a:extLst>
              <a:ext uri="{FF2B5EF4-FFF2-40B4-BE49-F238E27FC236}">
                <a16:creationId xmlns:a16="http://schemas.microsoft.com/office/drawing/2014/main" id="{0C02AC1A-7C43-4D37-A075-333A7090E10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286575F5-BA1A-46FB-9EDE-F00BEF776A1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3E1539DD-8FE7-4455-9DD9-F421E87703F4}"/>
              </a:ext>
            </a:extLst>
          </p:cNvPr>
          <p:cNvSpPr>
            <a:spLocks noGrp="1" noChangeArrowheads="1"/>
          </p:cNvSpPr>
          <p:nvPr>
            <p:ph type="sldNum" sz="quarter" idx="12"/>
          </p:nvPr>
        </p:nvSpPr>
        <p:spPr>
          <a:ln/>
        </p:spPr>
        <p:txBody>
          <a:bodyPr/>
          <a:lstStyle>
            <a:lvl1pPr>
              <a:defRPr/>
            </a:lvl1pPr>
          </a:lstStyle>
          <a:p>
            <a:pPr>
              <a:defRPr/>
            </a:pPr>
            <a:fld id="{CD205AE5-2921-42A6-BD46-249AECC8A5B4}" type="slidenum">
              <a:rPr lang="pt-BR" altLang="pt-BR"/>
              <a:pPr>
                <a:defRPr/>
              </a:pPr>
              <a:t>‹nº›</a:t>
            </a:fld>
            <a:endParaRPr lang="pt-BR" altLang="pt-BR"/>
          </a:p>
        </p:txBody>
      </p:sp>
    </p:spTree>
    <p:extLst>
      <p:ext uri="{BB962C8B-B14F-4D97-AF65-F5344CB8AC3E}">
        <p14:creationId xmlns:p14="http://schemas.microsoft.com/office/powerpoint/2010/main" val="3479224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3C777-B289-4E8A-88FD-65253142EF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844CFB-08C3-476D-96A0-913742CA5B67}"/>
              </a:ext>
            </a:extLst>
          </p:cNvPr>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F5624BB-E99A-44E7-9F94-63CBE96404EF}"/>
              </a:ext>
            </a:extLst>
          </p:cNvPr>
          <p:cNvSpPr>
            <a:spLocks noGrp="1"/>
          </p:cNvSpPr>
          <p:nvPr>
            <p:ph sz="half" idx="2"/>
          </p:nvPr>
        </p:nvSpPr>
        <p:spPr>
          <a:xfrm>
            <a:off x="4648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4">
            <a:extLst>
              <a:ext uri="{FF2B5EF4-FFF2-40B4-BE49-F238E27FC236}">
                <a16:creationId xmlns:a16="http://schemas.microsoft.com/office/drawing/2014/main" id="{5794F4B0-46B1-4FB7-AAB5-6C1E8D6F9808}"/>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FD42A854-ED14-4244-B2B2-3A84D742136A}"/>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D0FC0B6F-9569-4D59-8010-6C97506369F6}"/>
              </a:ext>
            </a:extLst>
          </p:cNvPr>
          <p:cNvSpPr>
            <a:spLocks noGrp="1" noChangeArrowheads="1"/>
          </p:cNvSpPr>
          <p:nvPr>
            <p:ph type="sldNum" sz="quarter" idx="12"/>
          </p:nvPr>
        </p:nvSpPr>
        <p:spPr>
          <a:ln/>
        </p:spPr>
        <p:txBody>
          <a:bodyPr/>
          <a:lstStyle>
            <a:lvl1pPr>
              <a:defRPr/>
            </a:lvl1pPr>
          </a:lstStyle>
          <a:p>
            <a:pPr>
              <a:defRPr/>
            </a:pPr>
            <a:fld id="{5B8F1816-BC9F-42F3-AEC2-D26391BE7DCD}" type="slidenum">
              <a:rPr lang="pt-BR" altLang="pt-BR"/>
              <a:pPr>
                <a:defRPr/>
              </a:pPr>
              <a:t>‹nº›</a:t>
            </a:fld>
            <a:endParaRPr lang="pt-BR" altLang="pt-BR"/>
          </a:p>
        </p:txBody>
      </p:sp>
    </p:spTree>
    <p:extLst>
      <p:ext uri="{BB962C8B-B14F-4D97-AF65-F5344CB8AC3E}">
        <p14:creationId xmlns:p14="http://schemas.microsoft.com/office/powerpoint/2010/main" val="397072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DEF90-3896-4DB2-B3B5-B8119BAED77F}"/>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A24CE97-BFAE-411B-A47B-9CAB7D0A9D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C700DE1-EA8C-476F-8E95-6A7E7901B145}"/>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86AEB6C-6791-493F-B93F-1E67E193456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8DDE048C-A824-452F-9DF5-14D65E8F15B5}"/>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4">
            <a:extLst>
              <a:ext uri="{FF2B5EF4-FFF2-40B4-BE49-F238E27FC236}">
                <a16:creationId xmlns:a16="http://schemas.microsoft.com/office/drawing/2014/main" id="{502DD4C9-2365-4D10-ADB0-DFD702C9E39E}"/>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45">
            <a:extLst>
              <a:ext uri="{FF2B5EF4-FFF2-40B4-BE49-F238E27FC236}">
                <a16:creationId xmlns:a16="http://schemas.microsoft.com/office/drawing/2014/main" id="{C5FC37A0-2636-4996-A74E-75545D9987D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46">
            <a:extLst>
              <a:ext uri="{FF2B5EF4-FFF2-40B4-BE49-F238E27FC236}">
                <a16:creationId xmlns:a16="http://schemas.microsoft.com/office/drawing/2014/main" id="{E54B104F-5022-4367-9E18-253C3EC4BF4C}"/>
              </a:ext>
            </a:extLst>
          </p:cNvPr>
          <p:cNvSpPr>
            <a:spLocks noGrp="1" noChangeArrowheads="1"/>
          </p:cNvSpPr>
          <p:nvPr>
            <p:ph type="sldNum" sz="quarter" idx="12"/>
          </p:nvPr>
        </p:nvSpPr>
        <p:spPr>
          <a:ln/>
        </p:spPr>
        <p:txBody>
          <a:bodyPr/>
          <a:lstStyle>
            <a:lvl1pPr>
              <a:defRPr/>
            </a:lvl1pPr>
          </a:lstStyle>
          <a:p>
            <a:pPr>
              <a:defRPr/>
            </a:pPr>
            <a:fld id="{E391E8B1-4E6C-4015-B9D4-08042D4EEBDB}" type="slidenum">
              <a:rPr lang="pt-BR" altLang="pt-BR"/>
              <a:pPr>
                <a:defRPr/>
              </a:pPr>
              <a:t>‹nº›</a:t>
            </a:fld>
            <a:endParaRPr lang="pt-BR" altLang="pt-BR"/>
          </a:p>
        </p:txBody>
      </p:sp>
    </p:spTree>
    <p:extLst>
      <p:ext uri="{BB962C8B-B14F-4D97-AF65-F5344CB8AC3E}">
        <p14:creationId xmlns:p14="http://schemas.microsoft.com/office/powerpoint/2010/main" val="411415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0D968-D287-447D-BA4F-FA763440F4E3}"/>
              </a:ext>
            </a:extLst>
          </p:cNvPr>
          <p:cNvSpPr>
            <a:spLocks noGrp="1"/>
          </p:cNvSpPr>
          <p:nvPr>
            <p:ph type="title"/>
          </p:nvPr>
        </p:nvSpPr>
        <p:spPr/>
        <p:txBody>
          <a:bodyPr/>
          <a:lstStyle/>
          <a:p>
            <a:r>
              <a:rPr lang="pt-BR"/>
              <a:t>Clique para editar o título Mestre</a:t>
            </a:r>
          </a:p>
        </p:txBody>
      </p:sp>
      <p:sp>
        <p:nvSpPr>
          <p:cNvPr id="3" name="Rectangle 44">
            <a:extLst>
              <a:ext uri="{FF2B5EF4-FFF2-40B4-BE49-F238E27FC236}">
                <a16:creationId xmlns:a16="http://schemas.microsoft.com/office/drawing/2014/main" id="{0C7DE35E-0D1A-4EBD-BDD2-EE794769529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A554C391-8ADD-497B-AC0F-55F7FB7564E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A2CB7045-9DD2-4430-AD4B-E30FAEFD6267}"/>
              </a:ext>
            </a:extLst>
          </p:cNvPr>
          <p:cNvSpPr>
            <a:spLocks noGrp="1" noChangeArrowheads="1"/>
          </p:cNvSpPr>
          <p:nvPr>
            <p:ph type="sldNum" sz="quarter" idx="12"/>
          </p:nvPr>
        </p:nvSpPr>
        <p:spPr>
          <a:ln/>
        </p:spPr>
        <p:txBody>
          <a:bodyPr/>
          <a:lstStyle>
            <a:lvl1pPr>
              <a:defRPr/>
            </a:lvl1pPr>
          </a:lstStyle>
          <a:p>
            <a:pPr>
              <a:defRPr/>
            </a:pPr>
            <a:fld id="{3313DCE9-869A-47E6-A947-6E7AD9AC464E}" type="slidenum">
              <a:rPr lang="pt-BR" altLang="pt-BR"/>
              <a:pPr>
                <a:defRPr/>
              </a:pPr>
              <a:t>‹nº›</a:t>
            </a:fld>
            <a:endParaRPr lang="pt-BR" altLang="pt-BR"/>
          </a:p>
        </p:txBody>
      </p:sp>
    </p:spTree>
    <p:extLst>
      <p:ext uri="{BB962C8B-B14F-4D97-AF65-F5344CB8AC3E}">
        <p14:creationId xmlns:p14="http://schemas.microsoft.com/office/powerpoint/2010/main" val="242235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B8C6EBB0-5866-4F1D-81BF-ACD3753B7355}"/>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45">
            <a:extLst>
              <a:ext uri="{FF2B5EF4-FFF2-40B4-BE49-F238E27FC236}">
                <a16:creationId xmlns:a16="http://schemas.microsoft.com/office/drawing/2014/main" id="{FAD131C8-DB71-41D4-9CCA-A781817E7E51}"/>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46">
            <a:extLst>
              <a:ext uri="{FF2B5EF4-FFF2-40B4-BE49-F238E27FC236}">
                <a16:creationId xmlns:a16="http://schemas.microsoft.com/office/drawing/2014/main" id="{EF7753B0-0A09-4908-A36D-85774744BDCC}"/>
              </a:ext>
            </a:extLst>
          </p:cNvPr>
          <p:cNvSpPr>
            <a:spLocks noGrp="1" noChangeArrowheads="1"/>
          </p:cNvSpPr>
          <p:nvPr>
            <p:ph type="sldNum" sz="quarter" idx="12"/>
          </p:nvPr>
        </p:nvSpPr>
        <p:spPr>
          <a:ln/>
        </p:spPr>
        <p:txBody>
          <a:bodyPr/>
          <a:lstStyle>
            <a:lvl1pPr>
              <a:defRPr/>
            </a:lvl1pPr>
          </a:lstStyle>
          <a:p>
            <a:pPr>
              <a:defRPr/>
            </a:pPr>
            <a:fld id="{6C05A60B-281A-4C82-ABB6-2A4CB2BEA36A}" type="slidenum">
              <a:rPr lang="pt-BR" altLang="pt-BR"/>
              <a:pPr>
                <a:defRPr/>
              </a:pPr>
              <a:t>‹nº›</a:t>
            </a:fld>
            <a:endParaRPr lang="pt-BR" altLang="pt-BR"/>
          </a:p>
        </p:txBody>
      </p:sp>
    </p:spTree>
    <p:extLst>
      <p:ext uri="{BB962C8B-B14F-4D97-AF65-F5344CB8AC3E}">
        <p14:creationId xmlns:p14="http://schemas.microsoft.com/office/powerpoint/2010/main" val="186394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1D447-953A-409E-B3C1-526BE0B7A8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7DC5199-4139-4D3E-BC0C-C77259A5F0F3}"/>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166DFF1-4A07-405B-8E54-F5F8E11F394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2A00D39D-EDCE-4D20-B39B-7D8D11D6DCA7}"/>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0E104E1F-10A6-48A1-9E06-5E501342F6BE}"/>
              </a:ext>
            </a:extLst>
          </p:cNvPr>
          <p:cNvSpPr>
            <a:spLocks noGrp="1" noChangeArrowheads="1"/>
          </p:cNvSpPr>
          <p:nvPr>
            <p:ph type="sldNum" sz="quarter" idx="12"/>
          </p:nvPr>
        </p:nvSpPr>
        <p:spPr>
          <a:ln/>
        </p:spPr>
        <p:txBody>
          <a:bodyPr/>
          <a:lstStyle>
            <a:lvl1pPr>
              <a:defRPr/>
            </a:lvl1pPr>
          </a:lstStyle>
          <a:p>
            <a:pPr>
              <a:defRPr/>
            </a:pPr>
            <a:fld id="{92D6F826-3EF5-40E0-A4FE-601A41FFB62C}" type="slidenum">
              <a:rPr lang="pt-BR" altLang="pt-BR"/>
              <a:pPr>
                <a:defRPr/>
              </a:pPr>
              <a:t>‹nº›</a:t>
            </a:fld>
            <a:endParaRPr lang="pt-BR" altLang="pt-BR"/>
          </a:p>
        </p:txBody>
      </p:sp>
    </p:spTree>
    <p:extLst>
      <p:ext uri="{BB962C8B-B14F-4D97-AF65-F5344CB8AC3E}">
        <p14:creationId xmlns:p14="http://schemas.microsoft.com/office/powerpoint/2010/main" val="193085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684E8-0D8A-4828-9C3F-BD5EEF863F2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327602D-5A27-4CAD-9C94-A82C757B44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34E178D-02D4-43B7-A89E-1942318858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5E873D84-8537-4E16-973E-20D090B121F7}"/>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4E4E3263-1B45-4B37-8472-E62F46E8276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3FAE5CAC-B403-4B34-B9CE-262A72A2A90C}"/>
              </a:ext>
            </a:extLst>
          </p:cNvPr>
          <p:cNvSpPr>
            <a:spLocks noGrp="1" noChangeArrowheads="1"/>
          </p:cNvSpPr>
          <p:nvPr>
            <p:ph type="sldNum" sz="quarter" idx="12"/>
          </p:nvPr>
        </p:nvSpPr>
        <p:spPr>
          <a:ln/>
        </p:spPr>
        <p:txBody>
          <a:bodyPr/>
          <a:lstStyle>
            <a:lvl1pPr>
              <a:defRPr/>
            </a:lvl1pPr>
          </a:lstStyle>
          <a:p>
            <a:pPr>
              <a:defRPr/>
            </a:pPr>
            <a:fld id="{AF2401B6-0C2D-40C8-8E8A-2E0DF543683C}" type="slidenum">
              <a:rPr lang="pt-BR" altLang="pt-BR"/>
              <a:pPr>
                <a:defRPr/>
              </a:pPr>
              <a:t>‹nº›</a:t>
            </a:fld>
            <a:endParaRPr lang="pt-BR" altLang="pt-BR"/>
          </a:p>
        </p:txBody>
      </p:sp>
    </p:spTree>
    <p:extLst>
      <p:ext uri="{BB962C8B-B14F-4D97-AF65-F5344CB8AC3E}">
        <p14:creationId xmlns:p14="http://schemas.microsoft.com/office/powerpoint/2010/main" val="133079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EC892-2433-4E54-AE52-45261BB61A7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C875-9D2C-47DA-8B3C-06954C9141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a:extLst>
              <a:ext uri="{FF2B5EF4-FFF2-40B4-BE49-F238E27FC236}">
                <a16:creationId xmlns:a16="http://schemas.microsoft.com/office/drawing/2014/main" id="{5A09278C-84B9-4A5F-B518-7A5FF39D04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887D9428-A609-4293-BF87-A6FA0C173069}"/>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BB4D608B-6822-452B-98CC-F68E3BFBE73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82203035-2448-4E37-BAC4-371AF46A726E}"/>
              </a:ext>
            </a:extLst>
          </p:cNvPr>
          <p:cNvSpPr>
            <a:spLocks noGrp="1" noChangeArrowheads="1"/>
          </p:cNvSpPr>
          <p:nvPr>
            <p:ph type="sldNum" sz="quarter" idx="12"/>
          </p:nvPr>
        </p:nvSpPr>
        <p:spPr>
          <a:ln/>
        </p:spPr>
        <p:txBody>
          <a:bodyPr/>
          <a:lstStyle>
            <a:lvl1pPr>
              <a:defRPr/>
            </a:lvl1pPr>
          </a:lstStyle>
          <a:p>
            <a:pPr>
              <a:defRPr/>
            </a:pPr>
            <a:fld id="{F1E66128-0E02-4E4F-AE52-3FE7CCB6FEF1}" type="slidenum">
              <a:rPr lang="pt-BR" altLang="pt-BR"/>
              <a:pPr>
                <a:defRPr/>
              </a:pPr>
              <a:t>‹nº›</a:t>
            </a:fld>
            <a:endParaRPr lang="pt-BR" altLang="pt-BR"/>
          </a:p>
        </p:txBody>
      </p:sp>
    </p:spTree>
    <p:extLst>
      <p:ext uri="{BB962C8B-B14F-4D97-AF65-F5344CB8AC3E}">
        <p14:creationId xmlns:p14="http://schemas.microsoft.com/office/powerpoint/2010/main" val="402639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4553-24C5-4D66-8F9D-CAFD2BF8BBC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70F082B-5165-45EB-9D4A-34E17880A38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22C0F58F-68A9-43FF-BF1B-73BFBF57E99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BD3EA636-D55B-4EC6-AEE2-F4C9E3C88D4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D9D5B606-D53E-4FB4-BBEB-9640A447B5D6}"/>
              </a:ext>
            </a:extLst>
          </p:cNvPr>
          <p:cNvSpPr>
            <a:spLocks noGrp="1" noChangeArrowheads="1"/>
          </p:cNvSpPr>
          <p:nvPr>
            <p:ph type="sldNum" sz="quarter" idx="12"/>
          </p:nvPr>
        </p:nvSpPr>
        <p:spPr>
          <a:ln/>
        </p:spPr>
        <p:txBody>
          <a:bodyPr/>
          <a:lstStyle>
            <a:lvl1pPr>
              <a:defRPr/>
            </a:lvl1pPr>
          </a:lstStyle>
          <a:p>
            <a:pPr>
              <a:defRPr/>
            </a:pPr>
            <a:fld id="{FDC0D06E-717E-42A6-828F-517918C28322}" type="slidenum">
              <a:rPr lang="pt-BR" altLang="pt-BR"/>
              <a:pPr>
                <a:defRPr/>
              </a:pPr>
              <a:t>‹nº›</a:t>
            </a:fld>
            <a:endParaRPr lang="pt-BR" altLang="pt-BR"/>
          </a:p>
        </p:txBody>
      </p:sp>
    </p:spTree>
    <p:extLst>
      <p:ext uri="{BB962C8B-B14F-4D97-AF65-F5344CB8AC3E}">
        <p14:creationId xmlns:p14="http://schemas.microsoft.com/office/powerpoint/2010/main" val="225593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F3B829-4C87-46B9-BA4F-E12F11C2B07F}"/>
              </a:ext>
            </a:extLst>
          </p:cNvPr>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BCC927-D507-415D-A5C6-713359A8A0D9}"/>
              </a:ext>
            </a:extLst>
          </p:cNvPr>
          <p:cNvSpPr>
            <a:spLocks noGrp="1"/>
          </p:cNvSpPr>
          <p:nvPr>
            <p:ph type="body" orient="vert" idx="1"/>
          </p:nvPr>
        </p:nvSpPr>
        <p:spPr>
          <a:xfrm>
            <a:off x="457200" y="277813"/>
            <a:ext cx="6019800" cy="585311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844F8256-5C32-425D-8A71-8009F853FE7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422AD624-2107-41D9-8C74-04A37B57BF23}"/>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502897FB-6A05-496D-8718-0803976F1B84}"/>
              </a:ext>
            </a:extLst>
          </p:cNvPr>
          <p:cNvSpPr>
            <a:spLocks noGrp="1" noChangeArrowheads="1"/>
          </p:cNvSpPr>
          <p:nvPr>
            <p:ph type="sldNum" sz="quarter" idx="12"/>
          </p:nvPr>
        </p:nvSpPr>
        <p:spPr>
          <a:ln/>
        </p:spPr>
        <p:txBody>
          <a:bodyPr/>
          <a:lstStyle>
            <a:lvl1pPr>
              <a:defRPr/>
            </a:lvl1pPr>
          </a:lstStyle>
          <a:p>
            <a:pPr>
              <a:defRPr/>
            </a:pPr>
            <a:fld id="{AD2D160F-95B0-4583-8882-41536F246BA2}" type="slidenum">
              <a:rPr lang="pt-BR" altLang="pt-BR"/>
              <a:pPr>
                <a:defRPr/>
              </a:pPr>
              <a:t>‹nº›</a:t>
            </a:fld>
            <a:endParaRPr lang="pt-BR" altLang="pt-BR"/>
          </a:p>
        </p:txBody>
      </p:sp>
    </p:spTree>
    <p:extLst>
      <p:ext uri="{BB962C8B-B14F-4D97-AF65-F5344CB8AC3E}">
        <p14:creationId xmlns:p14="http://schemas.microsoft.com/office/powerpoint/2010/main" val="2670804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87DC8-219F-44E5-BB5E-4D56EB4D18A9}"/>
              </a:ext>
            </a:extLst>
          </p:cNvPr>
          <p:cNvSpPr>
            <a:spLocks noGrp="1"/>
          </p:cNvSpPr>
          <p:nvPr>
            <p:ph type="title"/>
          </p:nvPr>
        </p:nvSpPr>
        <p:spPr>
          <a:xfrm>
            <a:off x="457200" y="277813"/>
            <a:ext cx="8229600" cy="1143000"/>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6B2CDC-61E2-43EB-9CEA-B62B3708FB86}"/>
              </a:ext>
            </a:extLst>
          </p:cNvPr>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80FEFBC-0125-4366-BC35-DDF418AF6F41}"/>
              </a:ext>
            </a:extLst>
          </p:cNvPr>
          <p:cNvSpPr>
            <a:spLocks noGrp="1"/>
          </p:cNvSpPr>
          <p:nvPr>
            <p:ph sz="quarter" idx="2"/>
          </p:nvPr>
        </p:nvSpPr>
        <p:spPr>
          <a:xfrm>
            <a:off x="4648200" y="1600200"/>
            <a:ext cx="4038600" cy="21891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a:extLst>
              <a:ext uri="{FF2B5EF4-FFF2-40B4-BE49-F238E27FC236}">
                <a16:creationId xmlns:a16="http://schemas.microsoft.com/office/drawing/2014/main" id="{6B97B3F0-3D08-4829-AF1A-C4E1F1F4FC11}"/>
              </a:ext>
            </a:extLst>
          </p:cNvPr>
          <p:cNvSpPr>
            <a:spLocks noGrp="1"/>
          </p:cNvSpPr>
          <p:nvPr>
            <p:ph sz="quarter" idx="3"/>
          </p:nvPr>
        </p:nvSpPr>
        <p:spPr>
          <a:xfrm>
            <a:off x="4648200" y="3941763"/>
            <a:ext cx="4038600" cy="218916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4">
            <a:extLst>
              <a:ext uri="{FF2B5EF4-FFF2-40B4-BE49-F238E27FC236}">
                <a16:creationId xmlns:a16="http://schemas.microsoft.com/office/drawing/2014/main" id="{119BB91F-7B0A-48AB-BBF0-A90F4F7FD09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7" name="Rectangle 45">
            <a:extLst>
              <a:ext uri="{FF2B5EF4-FFF2-40B4-BE49-F238E27FC236}">
                <a16:creationId xmlns:a16="http://schemas.microsoft.com/office/drawing/2014/main" id="{81BA53FD-2CF9-4950-9A11-D246C55968D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8" name="Rectangle 46">
            <a:extLst>
              <a:ext uri="{FF2B5EF4-FFF2-40B4-BE49-F238E27FC236}">
                <a16:creationId xmlns:a16="http://schemas.microsoft.com/office/drawing/2014/main" id="{1CCDEC7C-6333-46D9-9DE2-7B36443A7C24}"/>
              </a:ext>
            </a:extLst>
          </p:cNvPr>
          <p:cNvSpPr>
            <a:spLocks noGrp="1" noChangeArrowheads="1"/>
          </p:cNvSpPr>
          <p:nvPr>
            <p:ph type="sldNum" sz="quarter" idx="12"/>
          </p:nvPr>
        </p:nvSpPr>
        <p:spPr>
          <a:ln/>
        </p:spPr>
        <p:txBody>
          <a:bodyPr/>
          <a:lstStyle>
            <a:lvl1pPr>
              <a:defRPr/>
            </a:lvl1pPr>
          </a:lstStyle>
          <a:p>
            <a:pPr>
              <a:defRPr/>
            </a:pPr>
            <a:fld id="{0F76EADE-B750-4274-A38D-4E8C6BF0FF86}" type="slidenum">
              <a:rPr lang="pt-BR" altLang="pt-BR"/>
              <a:pPr>
                <a:defRPr/>
              </a:pPr>
              <a:t>‹nº›</a:t>
            </a:fld>
            <a:endParaRPr lang="pt-BR" altLang="pt-BR"/>
          </a:p>
        </p:txBody>
      </p:sp>
    </p:spTree>
    <p:extLst>
      <p:ext uri="{BB962C8B-B14F-4D97-AF65-F5344CB8AC3E}">
        <p14:creationId xmlns:p14="http://schemas.microsoft.com/office/powerpoint/2010/main" val="2640205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6E53E4D-AE4A-44F4-AD54-15F9EFCBD0A5}"/>
              </a:ext>
            </a:extLst>
          </p:cNvPr>
          <p:cNvSpPr>
            <a:spLocks noGrp="1"/>
          </p:cNvSpPr>
          <p:nvPr>
            <p:ph/>
          </p:nvPr>
        </p:nvSpPr>
        <p:spPr>
          <a:xfrm>
            <a:off x="457200" y="277813"/>
            <a:ext cx="8229600" cy="585311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4">
            <a:extLst>
              <a:ext uri="{FF2B5EF4-FFF2-40B4-BE49-F238E27FC236}">
                <a16:creationId xmlns:a16="http://schemas.microsoft.com/office/drawing/2014/main" id="{24867280-5A2B-4113-9735-C1C526F71F06}"/>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BE508A5E-B154-4ECF-A83F-E6CAF1595DD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BCF24FD2-00CC-4274-87A0-7875ADFB97DC}"/>
              </a:ext>
            </a:extLst>
          </p:cNvPr>
          <p:cNvSpPr>
            <a:spLocks noGrp="1" noChangeArrowheads="1"/>
          </p:cNvSpPr>
          <p:nvPr>
            <p:ph type="sldNum" sz="quarter" idx="12"/>
          </p:nvPr>
        </p:nvSpPr>
        <p:spPr>
          <a:ln/>
        </p:spPr>
        <p:txBody>
          <a:bodyPr/>
          <a:lstStyle>
            <a:lvl1pPr>
              <a:defRPr/>
            </a:lvl1pPr>
          </a:lstStyle>
          <a:p>
            <a:pPr>
              <a:defRPr/>
            </a:pPr>
            <a:fld id="{EF3E58B9-1500-4E45-87D0-0C7A1FDFD21E}" type="slidenum">
              <a:rPr lang="pt-BR" altLang="pt-BR"/>
              <a:pPr>
                <a:defRPr/>
              </a:pPr>
              <a:t>‹nº›</a:t>
            </a:fld>
            <a:endParaRPr lang="pt-BR" altLang="pt-BR"/>
          </a:p>
        </p:txBody>
      </p:sp>
    </p:spTree>
    <p:extLst>
      <p:ext uri="{BB962C8B-B14F-4D97-AF65-F5344CB8AC3E}">
        <p14:creationId xmlns:p14="http://schemas.microsoft.com/office/powerpoint/2010/main" val="2435762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338908430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370806876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391298673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2018839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F2150-737B-4E97-A907-AC2A7DD5EFE3}"/>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D3C3225-82E2-4A9C-A9EA-9E89DF9CC4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
            <a:extLst>
              <a:ext uri="{FF2B5EF4-FFF2-40B4-BE49-F238E27FC236}">
                <a16:creationId xmlns:a16="http://schemas.microsoft.com/office/drawing/2014/main" id="{B8731E3E-91A6-4680-9443-4898495C269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D6B405C7-0C0A-4F1C-81AF-FE5FC12C4D09}"/>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E5ED42A1-4805-4278-920E-CC8CE13D856F}"/>
              </a:ext>
            </a:extLst>
          </p:cNvPr>
          <p:cNvSpPr>
            <a:spLocks noGrp="1" noChangeArrowheads="1"/>
          </p:cNvSpPr>
          <p:nvPr>
            <p:ph type="sldNum" sz="quarter" idx="12"/>
          </p:nvPr>
        </p:nvSpPr>
        <p:spPr>
          <a:ln/>
        </p:spPr>
        <p:txBody>
          <a:bodyPr/>
          <a:lstStyle>
            <a:lvl1pPr>
              <a:defRPr/>
            </a:lvl1pPr>
          </a:lstStyle>
          <a:p>
            <a:pPr>
              <a:defRPr/>
            </a:pPr>
            <a:fld id="{9ED5B465-5C8D-4AA3-B31B-31129F635DCD}" type="slidenum">
              <a:rPr lang="pt-BR" altLang="pt-BR"/>
              <a:pPr>
                <a:defRPr/>
              </a:pPr>
              <a:t>‹nº›</a:t>
            </a:fld>
            <a:endParaRPr lang="pt-BR" altLang="pt-BR"/>
          </a:p>
        </p:txBody>
      </p:sp>
    </p:spTree>
    <p:extLst>
      <p:ext uri="{BB962C8B-B14F-4D97-AF65-F5344CB8AC3E}">
        <p14:creationId xmlns:p14="http://schemas.microsoft.com/office/powerpoint/2010/main" val="791517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225357973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32057012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376141279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20900869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157047548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424760784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264276292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70E5E58-4A30-256C-9C0D-2EC7809F1547}"/>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C2A7925-A27F-947D-B4F8-18D05F6006BC}"/>
              </a:ext>
            </a:extLst>
          </p:cNvPr>
          <p:cNvSpPr>
            <a:spLocks noGrp="1"/>
          </p:cNvSpPr>
          <p:nvPr>
            <p:ph type="dt" sz="half" idx="10"/>
          </p:nvPr>
        </p:nvSpPr>
        <p:spPr/>
        <p:txBody>
          <a:bodyPr/>
          <a:lstStyle>
            <a:lvl1pPr>
              <a:defRPr/>
            </a:lvl1pPr>
          </a:lstStyle>
          <a:p>
            <a:pPr>
              <a:defRPr/>
            </a:pPr>
            <a:fld id="{AFBEF760-C3B9-4723-8070-B7FF1C49CC04}"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E77E904-0229-2F92-ADC2-87E1DC079A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E2E98B-A845-3CCF-CAA2-6336976C5056}"/>
              </a:ext>
            </a:extLst>
          </p:cNvPr>
          <p:cNvSpPr>
            <a:spLocks noGrp="1"/>
          </p:cNvSpPr>
          <p:nvPr>
            <p:ph type="sldNum" sz="quarter" idx="12"/>
          </p:nvPr>
        </p:nvSpPr>
        <p:spPr>
          <a:xfrm>
            <a:off x="398463" y="4529138"/>
            <a:ext cx="585787" cy="365125"/>
          </a:xfrm>
        </p:spPr>
        <p:txBody>
          <a:bodyPr/>
          <a:lstStyle>
            <a:lvl1pPr>
              <a:defRPr/>
            </a:lvl1pPr>
          </a:lstStyle>
          <a:p>
            <a:pPr>
              <a:defRPr/>
            </a:pPr>
            <a:fld id="{844F7D73-C665-4D0C-8FA0-56C392DEFD7E}" type="slidenum">
              <a:rPr lang="en-US"/>
              <a:pPr>
                <a:defRPr/>
              </a:pPr>
              <a:t>‹nº›</a:t>
            </a:fld>
            <a:endParaRPr lang="en-US" dirty="0"/>
          </a:p>
        </p:txBody>
      </p:sp>
    </p:spTree>
    <p:extLst>
      <p:ext uri="{BB962C8B-B14F-4D97-AF65-F5344CB8AC3E}">
        <p14:creationId xmlns:p14="http://schemas.microsoft.com/office/powerpoint/2010/main" val="2967424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D2F86A-01D9-3015-5EB7-9E9827F683E8}"/>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E1BEA46-FEBA-23F8-055F-B4A5E57628BE}"/>
              </a:ext>
            </a:extLst>
          </p:cNvPr>
          <p:cNvSpPr>
            <a:spLocks noGrp="1"/>
          </p:cNvSpPr>
          <p:nvPr>
            <p:ph type="dt" sz="half" idx="10"/>
          </p:nvPr>
        </p:nvSpPr>
        <p:spPr/>
        <p:txBody>
          <a:bodyPr/>
          <a:lstStyle>
            <a:lvl1pPr>
              <a:defRPr/>
            </a:lvl1pPr>
          </a:lstStyle>
          <a:p>
            <a:pPr>
              <a:defRPr/>
            </a:pPr>
            <a:fld id="{E01B366C-51C9-4606-A7A1-A8083535C0C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A523948-ED7B-70DF-FC05-9EAA4438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CE0CFB-39ED-1519-439A-D6A131D44E05}"/>
              </a:ext>
            </a:extLst>
          </p:cNvPr>
          <p:cNvSpPr>
            <a:spLocks noGrp="1"/>
          </p:cNvSpPr>
          <p:nvPr>
            <p:ph type="sldNum" sz="quarter" idx="12"/>
          </p:nvPr>
        </p:nvSpPr>
        <p:spPr/>
        <p:txBody>
          <a:bodyPr/>
          <a:lstStyle>
            <a:lvl1pPr>
              <a:defRPr/>
            </a:lvl1pPr>
          </a:lstStyle>
          <a:p>
            <a:pPr>
              <a:defRPr/>
            </a:pPr>
            <a:fld id="{BD74ADC1-4E10-43DF-935A-720BE7E00547}" type="slidenum">
              <a:rPr lang="en-US"/>
              <a:pPr>
                <a:defRPr/>
              </a:pPr>
              <a:t>‹nº›</a:t>
            </a:fld>
            <a:endParaRPr lang="en-US" dirty="0"/>
          </a:p>
        </p:txBody>
      </p:sp>
    </p:spTree>
    <p:extLst>
      <p:ext uri="{BB962C8B-B14F-4D97-AF65-F5344CB8AC3E}">
        <p14:creationId xmlns:p14="http://schemas.microsoft.com/office/powerpoint/2010/main" val="2641821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9921DD-BE23-A99A-DFC2-208180ABD646}"/>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0B0EFD08-AFFB-505A-4715-62EA395A6B52}"/>
              </a:ext>
            </a:extLst>
          </p:cNvPr>
          <p:cNvSpPr>
            <a:spLocks noGrp="1"/>
          </p:cNvSpPr>
          <p:nvPr>
            <p:ph type="dt" sz="half" idx="10"/>
          </p:nvPr>
        </p:nvSpPr>
        <p:spPr/>
        <p:txBody>
          <a:bodyPr/>
          <a:lstStyle>
            <a:lvl1pPr>
              <a:defRPr/>
            </a:lvl1pPr>
          </a:lstStyle>
          <a:p>
            <a:pPr>
              <a:defRPr/>
            </a:pPr>
            <a:fld id="{A8F975EE-D459-41CE-A15A-67D29B0BAD7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F517E84-49B9-9307-1433-FF5F65C5A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90979-E58A-7149-A77A-27C2081A8BFA}"/>
              </a:ext>
            </a:extLst>
          </p:cNvPr>
          <p:cNvSpPr>
            <a:spLocks noGrp="1"/>
          </p:cNvSpPr>
          <p:nvPr>
            <p:ph type="sldNum" sz="quarter" idx="12"/>
          </p:nvPr>
        </p:nvSpPr>
        <p:spPr>
          <a:xfrm>
            <a:off x="398463" y="3244850"/>
            <a:ext cx="585787" cy="365125"/>
          </a:xfrm>
        </p:spPr>
        <p:txBody>
          <a:bodyPr/>
          <a:lstStyle>
            <a:lvl1pPr>
              <a:defRPr/>
            </a:lvl1pPr>
          </a:lstStyle>
          <a:p>
            <a:pPr>
              <a:defRPr/>
            </a:pPr>
            <a:fld id="{761EC4D5-0D12-419F-B7D1-75457F706556}" type="slidenum">
              <a:rPr lang="en-US"/>
              <a:pPr>
                <a:defRPr/>
              </a:pPr>
              <a:t>‹nº›</a:t>
            </a:fld>
            <a:endParaRPr lang="en-US" dirty="0"/>
          </a:p>
        </p:txBody>
      </p:sp>
    </p:spTree>
    <p:extLst>
      <p:ext uri="{BB962C8B-B14F-4D97-AF65-F5344CB8AC3E}">
        <p14:creationId xmlns:p14="http://schemas.microsoft.com/office/powerpoint/2010/main" val="104423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26C28-EC1A-44B7-ABE6-0A8E1256E63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732FB8D-5D96-4737-8387-05AD6DA3792E}"/>
              </a:ext>
            </a:extLst>
          </p:cNvPr>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515F1B-5316-4224-872B-4F0CFFB01D52}"/>
              </a:ext>
            </a:extLst>
          </p:cNvPr>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0710E2E8-19E8-44A8-86AF-0CFCDF499C4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9A608200-8529-4980-A41F-359597C8ACF2}"/>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AFA93642-53D1-4B66-930A-7797D6F68558}"/>
              </a:ext>
            </a:extLst>
          </p:cNvPr>
          <p:cNvSpPr>
            <a:spLocks noGrp="1" noChangeArrowheads="1"/>
          </p:cNvSpPr>
          <p:nvPr>
            <p:ph type="sldNum" sz="quarter" idx="12"/>
          </p:nvPr>
        </p:nvSpPr>
        <p:spPr>
          <a:ln/>
        </p:spPr>
        <p:txBody>
          <a:bodyPr/>
          <a:lstStyle>
            <a:lvl1pPr>
              <a:defRPr/>
            </a:lvl1pPr>
          </a:lstStyle>
          <a:p>
            <a:pPr>
              <a:defRPr/>
            </a:pPr>
            <a:fld id="{8AAB2846-E9A7-4DA9-96B0-74CADED672A3}" type="slidenum">
              <a:rPr lang="pt-BR" altLang="pt-BR"/>
              <a:pPr>
                <a:defRPr/>
              </a:pPr>
              <a:t>‹nº›</a:t>
            </a:fld>
            <a:endParaRPr lang="pt-BR" altLang="pt-BR"/>
          </a:p>
        </p:txBody>
      </p:sp>
    </p:spTree>
    <p:extLst>
      <p:ext uri="{BB962C8B-B14F-4D97-AF65-F5344CB8AC3E}">
        <p14:creationId xmlns:p14="http://schemas.microsoft.com/office/powerpoint/2010/main" val="2076735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489A7A6-2E4A-7C7C-A376-2F999532A130}"/>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3C410E5D-B648-BF5A-8E99-B951AB79CA2F}"/>
              </a:ext>
            </a:extLst>
          </p:cNvPr>
          <p:cNvSpPr>
            <a:spLocks noGrp="1"/>
          </p:cNvSpPr>
          <p:nvPr>
            <p:ph type="dt" sz="half" idx="10"/>
          </p:nvPr>
        </p:nvSpPr>
        <p:spPr/>
        <p:txBody>
          <a:bodyPr/>
          <a:lstStyle>
            <a:lvl1pPr>
              <a:defRPr/>
            </a:lvl1pPr>
          </a:lstStyle>
          <a:p>
            <a:pPr>
              <a:defRPr/>
            </a:pPr>
            <a:fld id="{AC3EBE2F-2EE5-454D-9F34-6FA44FFEE59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5B50C42-1800-B87B-B59D-8FDB1F0C4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C870DA-3D34-D8A5-8CDA-91A9418F278E}"/>
              </a:ext>
            </a:extLst>
          </p:cNvPr>
          <p:cNvSpPr>
            <a:spLocks noGrp="1"/>
          </p:cNvSpPr>
          <p:nvPr>
            <p:ph type="sldNum" sz="quarter" idx="12"/>
          </p:nvPr>
        </p:nvSpPr>
        <p:spPr/>
        <p:txBody>
          <a:bodyPr/>
          <a:lstStyle>
            <a:lvl1pPr>
              <a:defRPr/>
            </a:lvl1pPr>
          </a:lstStyle>
          <a:p>
            <a:pPr>
              <a:defRPr/>
            </a:pPr>
            <a:fld id="{27840428-2E2D-4D40-9F89-613306B441F3}" type="slidenum">
              <a:rPr lang="en-US"/>
              <a:pPr>
                <a:defRPr/>
              </a:pPr>
              <a:t>‹nº›</a:t>
            </a:fld>
            <a:endParaRPr lang="en-US" dirty="0"/>
          </a:p>
        </p:txBody>
      </p:sp>
    </p:spTree>
    <p:extLst>
      <p:ext uri="{BB962C8B-B14F-4D97-AF65-F5344CB8AC3E}">
        <p14:creationId xmlns:p14="http://schemas.microsoft.com/office/powerpoint/2010/main" val="1286823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D52D1F-87A1-6509-E300-40E1769D9DE7}"/>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BD5109C4-E5AC-DAA4-852C-D3336A33C038}"/>
              </a:ext>
            </a:extLst>
          </p:cNvPr>
          <p:cNvSpPr>
            <a:spLocks noGrp="1"/>
          </p:cNvSpPr>
          <p:nvPr>
            <p:ph type="dt" sz="half" idx="10"/>
          </p:nvPr>
        </p:nvSpPr>
        <p:spPr/>
        <p:txBody>
          <a:bodyPr/>
          <a:lstStyle>
            <a:lvl1pPr>
              <a:defRPr/>
            </a:lvl1pPr>
          </a:lstStyle>
          <a:p>
            <a:pPr>
              <a:defRPr/>
            </a:pPr>
            <a:fld id="{F6EB1DCD-175B-4CDE-A398-D831DCE40008}"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7B7880BE-6CA7-8458-F2E6-9951C8C9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0E950A-B09A-6853-3024-2B9B41BEB008}"/>
              </a:ext>
            </a:extLst>
          </p:cNvPr>
          <p:cNvSpPr>
            <a:spLocks noGrp="1"/>
          </p:cNvSpPr>
          <p:nvPr>
            <p:ph type="sldNum" sz="quarter" idx="12"/>
          </p:nvPr>
        </p:nvSpPr>
        <p:spPr/>
        <p:txBody>
          <a:bodyPr/>
          <a:lstStyle>
            <a:lvl1pPr>
              <a:defRPr/>
            </a:lvl1pPr>
          </a:lstStyle>
          <a:p>
            <a:pPr>
              <a:defRPr/>
            </a:pPr>
            <a:fld id="{0A07B559-9FFB-4050-91AE-AB8E84B3EFB9}" type="slidenum">
              <a:rPr lang="en-US"/>
              <a:pPr>
                <a:defRPr/>
              </a:pPr>
              <a:t>‹nº›</a:t>
            </a:fld>
            <a:endParaRPr lang="en-US" dirty="0"/>
          </a:p>
        </p:txBody>
      </p:sp>
    </p:spTree>
    <p:extLst>
      <p:ext uri="{BB962C8B-B14F-4D97-AF65-F5344CB8AC3E}">
        <p14:creationId xmlns:p14="http://schemas.microsoft.com/office/powerpoint/2010/main" val="2224809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85C8E5B-FCD8-E5FA-839D-8592921FFDEC}"/>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23099730-340B-B0EE-F0DD-D2BABB2A0222}"/>
              </a:ext>
            </a:extLst>
          </p:cNvPr>
          <p:cNvSpPr>
            <a:spLocks noGrp="1"/>
          </p:cNvSpPr>
          <p:nvPr>
            <p:ph type="dt" sz="half" idx="10"/>
          </p:nvPr>
        </p:nvSpPr>
        <p:spPr/>
        <p:txBody>
          <a:bodyPr/>
          <a:lstStyle>
            <a:lvl1pPr>
              <a:defRPr/>
            </a:lvl1pPr>
          </a:lstStyle>
          <a:p>
            <a:pPr>
              <a:defRPr/>
            </a:pPr>
            <a:fld id="{98EEC42E-B717-4C5C-8D26-0363AE0DE3A5}"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7A7F47CF-D638-DD01-1F3A-104324B69E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D0D3-A252-1DA1-1BB2-3D388F9BA116}"/>
              </a:ext>
            </a:extLst>
          </p:cNvPr>
          <p:cNvSpPr>
            <a:spLocks noGrp="1"/>
          </p:cNvSpPr>
          <p:nvPr>
            <p:ph type="sldNum" sz="quarter" idx="12"/>
          </p:nvPr>
        </p:nvSpPr>
        <p:spPr/>
        <p:txBody>
          <a:bodyPr/>
          <a:lstStyle>
            <a:lvl1pPr>
              <a:defRPr/>
            </a:lvl1pPr>
          </a:lstStyle>
          <a:p>
            <a:pPr>
              <a:defRPr/>
            </a:pPr>
            <a:fld id="{C5AE6A43-4AAC-416C-A927-34CB8C588085}" type="slidenum">
              <a:rPr lang="en-US"/>
              <a:pPr>
                <a:defRPr/>
              </a:pPr>
              <a:t>‹nº›</a:t>
            </a:fld>
            <a:endParaRPr lang="en-US" dirty="0"/>
          </a:p>
        </p:txBody>
      </p:sp>
    </p:spTree>
    <p:extLst>
      <p:ext uri="{BB962C8B-B14F-4D97-AF65-F5344CB8AC3E}">
        <p14:creationId xmlns:p14="http://schemas.microsoft.com/office/powerpoint/2010/main" val="1833794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984EEC-22B2-B9AD-64A6-4B334BC159C3}"/>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0A27F85D-0C9D-44D7-61CE-6C2186059358}"/>
              </a:ext>
            </a:extLst>
          </p:cNvPr>
          <p:cNvSpPr>
            <a:spLocks noGrp="1"/>
          </p:cNvSpPr>
          <p:nvPr>
            <p:ph type="dt" sz="half" idx="10"/>
          </p:nvPr>
        </p:nvSpPr>
        <p:spPr/>
        <p:txBody>
          <a:bodyPr/>
          <a:lstStyle>
            <a:lvl1pPr>
              <a:defRPr/>
            </a:lvl1pPr>
          </a:lstStyle>
          <a:p>
            <a:pPr>
              <a:defRPr/>
            </a:pPr>
            <a:fld id="{2D2395FC-3570-427B-80D9-DE711D48F6A0}"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FE080AAB-F8A2-486C-A832-6E576920F0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988929E-2CB1-5B6A-3104-5082E8A55F37}"/>
              </a:ext>
            </a:extLst>
          </p:cNvPr>
          <p:cNvSpPr>
            <a:spLocks noGrp="1"/>
          </p:cNvSpPr>
          <p:nvPr>
            <p:ph type="sldNum" sz="quarter" idx="12"/>
          </p:nvPr>
        </p:nvSpPr>
        <p:spPr/>
        <p:txBody>
          <a:bodyPr/>
          <a:lstStyle>
            <a:lvl1pPr>
              <a:defRPr/>
            </a:lvl1pPr>
          </a:lstStyle>
          <a:p>
            <a:pPr>
              <a:defRPr/>
            </a:pPr>
            <a:fld id="{0D3F88FE-B400-43AB-B668-5243B3FF3BC6}" type="slidenum">
              <a:rPr lang="en-US"/>
              <a:pPr>
                <a:defRPr/>
              </a:pPr>
              <a:t>‹nº›</a:t>
            </a:fld>
            <a:endParaRPr lang="en-US" dirty="0"/>
          </a:p>
        </p:txBody>
      </p:sp>
    </p:spTree>
    <p:extLst>
      <p:ext uri="{BB962C8B-B14F-4D97-AF65-F5344CB8AC3E}">
        <p14:creationId xmlns:p14="http://schemas.microsoft.com/office/powerpoint/2010/main" val="323054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6AFD70C-1FD1-3601-F9F1-9980F766529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92AAFA0-C447-B355-9063-B907C997E2C2}"/>
              </a:ext>
            </a:extLst>
          </p:cNvPr>
          <p:cNvSpPr>
            <a:spLocks noGrp="1"/>
          </p:cNvSpPr>
          <p:nvPr>
            <p:ph type="dt" sz="half" idx="10"/>
          </p:nvPr>
        </p:nvSpPr>
        <p:spPr/>
        <p:txBody>
          <a:bodyPr/>
          <a:lstStyle>
            <a:lvl1pPr>
              <a:defRPr/>
            </a:lvl1pPr>
          </a:lstStyle>
          <a:p>
            <a:pPr>
              <a:defRPr/>
            </a:pPr>
            <a:fld id="{9CD13162-44EE-446A-B28F-F8EAA7AC08C0}"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1AF7E9C4-5F99-6AFB-7A74-CF51787E89B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413184-190B-28E4-4F7F-132948992B91}"/>
              </a:ext>
            </a:extLst>
          </p:cNvPr>
          <p:cNvSpPr>
            <a:spLocks noGrp="1"/>
          </p:cNvSpPr>
          <p:nvPr>
            <p:ph type="sldNum" sz="quarter" idx="12"/>
          </p:nvPr>
        </p:nvSpPr>
        <p:spPr/>
        <p:txBody>
          <a:bodyPr/>
          <a:lstStyle>
            <a:lvl1pPr>
              <a:defRPr/>
            </a:lvl1pPr>
          </a:lstStyle>
          <a:p>
            <a:pPr>
              <a:defRPr/>
            </a:pPr>
            <a:fld id="{6B5FF105-E39A-4AF3-9F35-6235404FEFAB}" type="slidenum">
              <a:rPr lang="en-US"/>
              <a:pPr>
                <a:defRPr/>
              </a:pPr>
              <a:t>‹nº›</a:t>
            </a:fld>
            <a:endParaRPr lang="en-US" dirty="0"/>
          </a:p>
        </p:txBody>
      </p:sp>
    </p:spTree>
    <p:extLst>
      <p:ext uri="{BB962C8B-B14F-4D97-AF65-F5344CB8AC3E}">
        <p14:creationId xmlns:p14="http://schemas.microsoft.com/office/powerpoint/2010/main" val="533338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0E7864D-1660-884A-78F9-0101BCA20D88}"/>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BE6E714B-AC69-9E08-B072-DEC8A40DD468}"/>
              </a:ext>
            </a:extLst>
          </p:cNvPr>
          <p:cNvSpPr>
            <a:spLocks noGrp="1"/>
          </p:cNvSpPr>
          <p:nvPr>
            <p:ph type="dt" sz="half" idx="10"/>
          </p:nvPr>
        </p:nvSpPr>
        <p:spPr/>
        <p:txBody>
          <a:bodyPr/>
          <a:lstStyle>
            <a:lvl1pPr>
              <a:defRPr/>
            </a:lvl1pPr>
          </a:lstStyle>
          <a:p>
            <a:pPr>
              <a:defRPr/>
            </a:pPr>
            <a:fld id="{C321690C-EF39-4FCC-B224-F03BD9F0C75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F92D86F-9179-00B1-6358-38D205EF8E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77A92BC-EDC6-BED6-3ED1-810CCAE2F9AE}"/>
              </a:ext>
            </a:extLst>
          </p:cNvPr>
          <p:cNvSpPr>
            <a:spLocks noGrp="1"/>
          </p:cNvSpPr>
          <p:nvPr>
            <p:ph type="sldNum" sz="quarter" idx="12"/>
          </p:nvPr>
        </p:nvSpPr>
        <p:spPr>
          <a:xfrm>
            <a:off x="398463" y="4983163"/>
            <a:ext cx="585787" cy="365125"/>
          </a:xfrm>
        </p:spPr>
        <p:txBody>
          <a:bodyPr/>
          <a:lstStyle>
            <a:lvl1pPr>
              <a:defRPr/>
            </a:lvl1pPr>
          </a:lstStyle>
          <a:p>
            <a:pPr>
              <a:defRPr/>
            </a:pPr>
            <a:fld id="{02E56C21-AB2F-4290-B73B-419CE7A22F91}" type="slidenum">
              <a:rPr lang="en-US"/>
              <a:pPr>
                <a:defRPr/>
              </a:pPr>
              <a:t>‹nº›</a:t>
            </a:fld>
            <a:endParaRPr lang="en-US" dirty="0"/>
          </a:p>
        </p:txBody>
      </p:sp>
    </p:spTree>
    <p:extLst>
      <p:ext uri="{BB962C8B-B14F-4D97-AF65-F5344CB8AC3E}">
        <p14:creationId xmlns:p14="http://schemas.microsoft.com/office/powerpoint/2010/main" val="1556256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F9B7657-B4A9-3CA2-A6F7-5195970BD7CD}"/>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3F250477-7578-98B8-80E1-9E6BAAA9173E}"/>
              </a:ext>
            </a:extLst>
          </p:cNvPr>
          <p:cNvSpPr>
            <a:spLocks noGrp="1"/>
          </p:cNvSpPr>
          <p:nvPr>
            <p:ph type="dt" sz="half" idx="10"/>
          </p:nvPr>
        </p:nvSpPr>
        <p:spPr/>
        <p:txBody>
          <a:bodyPr/>
          <a:lstStyle>
            <a:lvl1pPr>
              <a:defRPr/>
            </a:lvl1pPr>
          </a:lstStyle>
          <a:p>
            <a:pPr>
              <a:defRPr/>
            </a:pPr>
            <a:fld id="{78ABE647-7FED-46D7-8D92-6B7D4141D4D9}"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3122D681-CB2F-D73A-B8FB-8D7A537E3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1E136B-AC0A-794B-264E-8B4BE05CFEDF}"/>
              </a:ext>
            </a:extLst>
          </p:cNvPr>
          <p:cNvSpPr>
            <a:spLocks noGrp="1"/>
          </p:cNvSpPr>
          <p:nvPr>
            <p:ph type="sldNum" sz="quarter" idx="12"/>
          </p:nvPr>
        </p:nvSpPr>
        <p:spPr>
          <a:xfrm>
            <a:off x="398463" y="3244850"/>
            <a:ext cx="585787" cy="365125"/>
          </a:xfrm>
        </p:spPr>
        <p:txBody>
          <a:bodyPr/>
          <a:lstStyle>
            <a:lvl1pPr>
              <a:defRPr/>
            </a:lvl1pPr>
          </a:lstStyle>
          <a:p>
            <a:pPr>
              <a:defRPr/>
            </a:pPr>
            <a:fld id="{6DFE5105-075D-4B49-A8F9-9D0FE47D5798}" type="slidenum">
              <a:rPr lang="en-US"/>
              <a:pPr>
                <a:defRPr/>
              </a:pPr>
              <a:t>‹nº›</a:t>
            </a:fld>
            <a:endParaRPr lang="en-US" dirty="0"/>
          </a:p>
        </p:txBody>
      </p:sp>
    </p:spTree>
    <p:extLst>
      <p:ext uri="{BB962C8B-B14F-4D97-AF65-F5344CB8AC3E}">
        <p14:creationId xmlns:p14="http://schemas.microsoft.com/office/powerpoint/2010/main" val="2920218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D62781A-9BE3-E8AA-A7D0-6449D52BCB9B}"/>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76A216C4-9287-AD89-223B-5FCD50C63F85}"/>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677F3C37-D103-BEC6-6DC3-A473A84EDF30}"/>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DD8239C7-6372-5FF9-0895-98ACDB8C985C}"/>
              </a:ext>
            </a:extLst>
          </p:cNvPr>
          <p:cNvSpPr>
            <a:spLocks noGrp="1"/>
          </p:cNvSpPr>
          <p:nvPr>
            <p:ph type="dt" sz="half" idx="14"/>
          </p:nvPr>
        </p:nvSpPr>
        <p:spPr/>
        <p:txBody>
          <a:bodyPr/>
          <a:lstStyle>
            <a:lvl1pPr>
              <a:defRPr/>
            </a:lvl1pPr>
          </a:lstStyle>
          <a:p>
            <a:pPr>
              <a:defRPr/>
            </a:pPr>
            <a:fld id="{CD96EDFD-57A6-41F2-9418-3D46D45920DC}"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E289AD63-B946-684F-09F0-92020B80F76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A6556-20AF-B202-54FF-9E837B87DC60}"/>
              </a:ext>
            </a:extLst>
          </p:cNvPr>
          <p:cNvSpPr>
            <a:spLocks noGrp="1"/>
          </p:cNvSpPr>
          <p:nvPr>
            <p:ph type="sldNum" sz="quarter" idx="16"/>
          </p:nvPr>
        </p:nvSpPr>
        <p:spPr>
          <a:xfrm>
            <a:off x="398463" y="3244850"/>
            <a:ext cx="585787" cy="365125"/>
          </a:xfrm>
        </p:spPr>
        <p:txBody>
          <a:bodyPr/>
          <a:lstStyle>
            <a:lvl1pPr>
              <a:defRPr/>
            </a:lvl1pPr>
          </a:lstStyle>
          <a:p>
            <a:pPr>
              <a:defRPr/>
            </a:pPr>
            <a:fld id="{A52C92F6-C000-4690-9555-251501CF4C1B}" type="slidenum">
              <a:rPr lang="en-US"/>
              <a:pPr>
                <a:defRPr/>
              </a:pPr>
              <a:t>‹nº›</a:t>
            </a:fld>
            <a:endParaRPr lang="en-US" dirty="0"/>
          </a:p>
        </p:txBody>
      </p:sp>
    </p:spTree>
    <p:extLst>
      <p:ext uri="{BB962C8B-B14F-4D97-AF65-F5344CB8AC3E}">
        <p14:creationId xmlns:p14="http://schemas.microsoft.com/office/powerpoint/2010/main" val="2361237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47DBFC1-0C09-637C-2696-9EB8D0E2DE8D}"/>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2E3A369A-11DD-CD30-86F9-0226BA75C0B8}"/>
              </a:ext>
            </a:extLst>
          </p:cNvPr>
          <p:cNvSpPr>
            <a:spLocks noGrp="1"/>
          </p:cNvSpPr>
          <p:nvPr>
            <p:ph type="dt" sz="half" idx="10"/>
          </p:nvPr>
        </p:nvSpPr>
        <p:spPr/>
        <p:txBody>
          <a:bodyPr/>
          <a:lstStyle>
            <a:lvl1pPr>
              <a:defRPr/>
            </a:lvl1pPr>
          </a:lstStyle>
          <a:p>
            <a:pPr>
              <a:defRPr/>
            </a:pPr>
            <a:fld id="{FD6BE043-2EAB-43D5-890C-53679B6F602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59528971-D5C7-E87A-D10B-F76363BE2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3E23A4-B9E5-9E2F-8DA7-B595C7D1C873}"/>
              </a:ext>
            </a:extLst>
          </p:cNvPr>
          <p:cNvSpPr>
            <a:spLocks noGrp="1"/>
          </p:cNvSpPr>
          <p:nvPr>
            <p:ph type="sldNum" sz="quarter" idx="12"/>
          </p:nvPr>
        </p:nvSpPr>
        <p:spPr>
          <a:xfrm>
            <a:off x="398463" y="4983163"/>
            <a:ext cx="585787" cy="365125"/>
          </a:xfrm>
        </p:spPr>
        <p:txBody>
          <a:bodyPr/>
          <a:lstStyle>
            <a:lvl1pPr>
              <a:defRPr/>
            </a:lvl1pPr>
          </a:lstStyle>
          <a:p>
            <a:pPr>
              <a:defRPr/>
            </a:pPr>
            <a:fld id="{66875143-A8B7-4C7B-8815-D0D5D5BF6F58}" type="slidenum">
              <a:rPr lang="en-US"/>
              <a:pPr>
                <a:defRPr/>
              </a:pPr>
              <a:t>‹nº›</a:t>
            </a:fld>
            <a:endParaRPr lang="en-US" dirty="0"/>
          </a:p>
        </p:txBody>
      </p:sp>
    </p:spTree>
    <p:extLst>
      <p:ext uri="{BB962C8B-B14F-4D97-AF65-F5344CB8AC3E}">
        <p14:creationId xmlns:p14="http://schemas.microsoft.com/office/powerpoint/2010/main" val="3095053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0E0EA9-1E25-1550-CC4B-687878594883}"/>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ADF9598-3E69-240D-19DE-8D2C2761C912}"/>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5" name="TextBox 17">
            <a:extLst>
              <a:ext uri="{FF2B5EF4-FFF2-40B4-BE49-F238E27FC236}">
                <a16:creationId xmlns:a16="http://schemas.microsoft.com/office/drawing/2014/main" id="{D96E7E7A-5863-3423-DE1A-9C414E9FC78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7D9BC74A-B7F1-BD51-B10B-99787C760CAA}"/>
              </a:ext>
            </a:extLst>
          </p:cNvPr>
          <p:cNvSpPr>
            <a:spLocks noGrp="1"/>
          </p:cNvSpPr>
          <p:nvPr>
            <p:ph type="dt" sz="half" idx="14"/>
          </p:nvPr>
        </p:nvSpPr>
        <p:spPr/>
        <p:txBody>
          <a:bodyPr/>
          <a:lstStyle>
            <a:lvl1pPr>
              <a:defRPr/>
            </a:lvl1pPr>
          </a:lstStyle>
          <a:p>
            <a:pPr>
              <a:defRPr/>
            </a:pPr>
            <a:fld id="{BDEE7167-C343-4E23-97B5-A41CFDA3E40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0765F7E8-B23A-24D5-3D04-9C72F62A2A5A}"/>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065B1CB-CD12-12C4-AB92-954A90BF75EA}"/>
              </a:ext>
            </a:extLst>
          </p:cNvPr>
          <p:cNvSpPr>
            <a:spLocks noGrp="1"/>
          </p:cNvSpPr>
          <p:nvPr>
            <p:ph type="sldNum" sz="quarter" idx="16"/>
          </p:nvPr>
        </p:nvSpPr>
        <p:spPr>
          <a:xfrm>
            <a:off x="398463" y="4983163"/>
            <a:ext cx="585787" cy="365125"/>
          </a:xfrm>
        </p:spPr>
        <p:txBody>
          <a:bodyPr/>
          <a:lstStyle>
            <a:lvl1pPr>
              <a:defRPr/>
            </a:lvl1pPr>
          </a:lstStyle>
          <a:p>
            <a:pPr>
              <a:defRPr/>
            </a:pPr>
            <a:fld id="{D636398C-91B9-4BCE-916D-467475AC0B68}" type="slidenum">
              <a:rPr lang="en-US"/>
              <a:pPr>
                <a:defRPr/>
              </a:pPr>
              <a:t>‹nº›</a:t>
            </a:fld>
            <a:endParaRPr lang="en-US" dirty="0"/>
          </a:p>
        </p:txBody>
      </p:sp>
    </p:spTree>
    <p:extLst>
      <p:ext uri="{BB962C8B-B14F-4D97-AF65-F5344CB8AC3E}">
        <p14:creationId xmlns:p14="http://schemas.microsoft.com/office/powerpoint/2010/main" val="404669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87E97-9E8A-43A5-99FB-448C1F2E559A}"/>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002C110-7B11-4632-AD08-2F29B51846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EFB45CF-F69A-4C0F-9ABE-13B0E3C2BDED}"/>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A192883-8B9E-483F-83D8-06A539792E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FE8E152-C933-4F30-B64B-C46246090874}"/>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E18DD89A-1132-4C0C-895A-549CAF4C073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a:extLst>
              <a:ext uri="{FF2B5EF4-FFF2-40B4-BE49-F238E27FC236}">
                <a16:creationId xmlns:a16="http://schemas.microsoft.com/office/drawing/2014/main" id="{9E6BF349-7B41-476B-A776-4A5C10C0712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a:extLst>
              <a:ext uri="{FF2B5EF4-FFF2-40B4-BE49-F238E27FC236}">
                <a16:creationId xmlns:a16="http://schemas.microsoft.com/office/drawing/2014/main" id="{5CD42E63-48EE-4AE2-A5F0-85A75263ADBC}"/>
              </a:ext>
            </a:extLst>
          </p:cNvPr>
          <p:cNvSpPr>
            <a:spLocks noGrp="1" noChangeArrowheads="1"/>
          </p:cNvSpPr>
          <p:nvPr>
            <p:ph type="sldNum" sz="quarter" idx="12"/>
          </p:nvPr>
        </p:nvSpPr>
        <p:spPr>
          <a:ln/>
        </p:spPr>
        <p:txBody>
          <a:bodyPr/>
          <a:lstStyle>
            <a:lvl1pPr>
              <a:defRPr/>
            </a:lvl1pPr>
          </a:lstStyle>
          <a:p>
            <a:pPr>
              <a:defRPr/>
            </a:pPr>
            <a:fld id="{463F9D01-2004-437B-84BD-0DEBE4026719}" type="slidenum">
              <a:rPr lang="pt-BR" altLang="pt-BR"/>
              <a:pPr>
                <a:defRPr/>
              </a:pPr>
              <a:t>‹nº›</a:t>
            </a:fld>
            <a:endParaRPr lang="pt-BR" altLang="pt-BR"/>
          </a:p>
        </p:txBody>
      </p:sp>
    </p:spTree>
    <p:extLst>
      <p:ext uri="{BB962C8B-B14F-4D97-AF65-F5344CB8AC3E}">
        <p14:creationId xmlns:p14="http://schemas.microsoft.com/office/powerpoint/2010/main" val="115555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2A421A4B-1E69-BEC7-330E-B0950DA15DF6}"/>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59B397C0-9574-CE10-2D94-9AF148350157}"/>
              </a:ext>
            </a:extLst>
          </p:cNvPr>
          <p:cNvSpPr>
            <a:spLocks noGrp="1"/>
          </p:cNvSpPr>
          <p:nvPr>
            <p:ph type="dt" sz="half" idx="14"/>
          </p:nvPr>
        </p:nvSpPr>
        <p:spPr/>
        <p:txBody>
          <a:bodyPr/>
          <a:lstStyle>
            <a:lvl1pPr>
              <a:defRPr/>
            </a:lvl1pPr>
          </a:lstStyle>
          <a:p>
            <a:pPr>
              <a:defRPr/>
            </a:pPr>
            <a:fld id="{BC7BABAE-E73C-478A-9A02-73308691C6E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D7E80D3-4B5F-DBF9-BB5B-4E3DF1A2057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1AB8D8-278B-1923-CE35-34CC020C33CF}"/>
              </a:ext>
            </a:extLst>
          </p:cNvPr>
          <p:cNvSpPr>
            <a:spLocks noGrp="1"/>
          </p:cNvSpPr>
          <p:nvPr>
            <p:ph type="sldNum" sz="quarter" idx="16"/>
          </p:nvPr>
        </p:nvSpPr>
        <p:spPr>
          <a:xfrm>
            <a:off x="398463" y="4983163"/>
            <a:ext cx="585787" cy="365125"/>
          </a:xfrm>
        </p:spPr>
        <p:txBody>
          <a:bodyPr/>
          <a:lstStyle>
            <a:lvl1pPr>
              <a:defRPr/>
            </a:lvl1pPr>
          </a:lstStyle>
          <a:p>
            <a:pPr>
              <a:defRPr/>
            </a:pPr>
            <a:fld id="{E5FC3ADD-CB8B-4B9E-BE13-13AA6F20D648}" type="slidenum">
              <a:rPr lang="en-US"/>
              <a:pPr>
                <a:defRPr/>
              </a:pPr>
              <a:t>‹nº›</a:t>
            </a:fld>
            <a:endParaRPr lang="en-US" dirty="0"/>
          </a:p>
        </p:txBody>
      </p:sp>
    </p:spTree>
    <p:extLst>
      <p:ext uri="{BB962C8B-B14F-4D97-AF65-F5344CB8AC3E}">
        <p14:creationId xmlns:p14="http://schemas.microsoft.com/office/powerpoint/2010/main" val="833619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28138AA-4A60-0EC3-D0D2-C7E3A4AC2C8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E02985-9F9A-5F13-6184-156375023F78}"/>
              </a:ext>
            </a:extLst>
          </p:cNvPr>
          <p:cNvSpPr>
            <a:spLocks noGrp="1"/>
          </p:cNvSpPr>
          <p:nvPr>
            <p:ph type="dt" sz="half" idx="10"/>
          </p:nvPr>
        </p:nvSpPr>
        <p:spPr/>
        <p:txBody>
          <a:bodyPr/>
          <a:lstStyle>
            <a:lvl1pPr>
              <a:defRPr/>
            </a:lvl1pPr>
          </a:lstStyle>
          <a:p>
            <a:pPr>
              <a:defRPr/>
            </a:pPr>
            <a:fld id="{0AE5321E-17B4-40D8-B6A4-199254600A57}"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9134CDE-675A-04AC-D1BD-37008DFF5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537AB-D569-7C69-464B-4FEC7893DD96}"/>
              </a:ext>
            </a:extLst>
          </p:cNvPr>
          <p:cNvSpPr>
            <a:spLocks noGrp="1"/>
          </p:cNvSpPr>
          <p:nvPr>
            <p:ph type="sldNum" sz="quarter" idx="12"/>
          </p:nvPr>
        </p:nvSpPr>
        <p:spPr/>
        <p:txBody>
          <a:bodyPr/>
          <a:lstStyle>
            <a:lvl1pPr>
              <a:defRPr/>
            </a:lvl1pPr>
          </a:lstStyle>
          <a:p>
            <a:pPr>
              <a:defRPr/>
            </a:pPr>
            <a:fld id="{325EFF3F-6F07-470F-8249-714111D2C464}" type="slidenum">
              <a:rPr lang="en-US"/>
              <a:pPr>
                <a:defRPr/>
              </a:pPr>
              <a:t>‹nº›</a:t>
            </a:fld>
            <a:endParaRPr lang="en-US" dirty="0"/>
          </a:p>
        </p:txBody>
      </p:sp>
    </p:spTree>
    <p:extLst>
      <p:ext uri="{BB962C8B-B14F-4D97-AF65-F5344CB8AC3E}">
        <p14:creationId xmlns:p14="http://schemas.microsoft.com/office/powerpoint/2010/main" val="3687077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C1D8A4-6A12-F097-3416-823CE6CFDC62}"/>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98581C9-24CC-C484-2032-B16D5475B4B5}"/>
              </a:ext>
            </a:extLst>
          </p:cNvPr>
          <p:cNvSpPr>
            <a:spLocks noGrp="1"/>
          </p:cNvSpPr>
          <p:nvPr>
            <p:ph type="dt" sz="half" idx="10"/>
          </p:nvPr>
        </p:nvSpPr>
        <p:spPr/>
        <p:txBody>
          <a:bodyPr/>
          <a:lstStyle>
            <a:lvl1pPr>
              <a:defRPr/>
            </a:lvl1pPr>
          </a:lstStyle>
          <a:p>
            <a:pPr>
              <a:defRPr/>
            </a:pPr>
            <a:fld id="{347D42CF-958F-4DF6-A69D-B0C794A4D5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3B8D9C7-D2D9-7E1B-534F-405D0D5761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73A4A-1AA9-EA9E-98F1-4646E3896E8E}"/>
              </a:ext>
            </a:extLst>
          </p:cNvPr>
          <p:cNvSpPr>
            <a:spLocks noGrp="1"/>
          </p:cNvSpPr>
          <p:nvPr>
            <p:ph type="sldNum" sz="quarter" idx="12"/>
          </p:nvPr>
        </p:nvSpPr>
        <p:spPr/>
        <p:txBody>
          <a:bodyPr/>
          <a:lstStyle>
            <a:lvl1pPr>
              <a:defRPr/>
            </a:lvl1pPr>
          </a:lstStyle>
          <a:p>
            <a:pPr>
              <a:defRPr/>
            </a:pPr>
            <a:fld id="{BA522891-34F7-49BD-BF6B-C52A8719DEF6}" type="slidenum">
              <a:rPr lang="en-US"/>
              <a:pPr>
                <a:defRPr/>
              </a:pPr>
              <a:t>‹nº›</a:t>
            </a:fld>
            <a:endParaRPr lang="en-US" dirty="0"/>
          </a:p>
        </p:txBody>
      </p:sp>
    </p:spTree>
    <p:extLst>
      <p:ext uri="{BB962C8B-B14F-4D97-AF65-F5344CB8AC3E}">
        <p14:creationId xmlns:p14="http://schemas.microsoft.com/office/powerpoint/2010/main" val="2289469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7D229AF-18B5-5FA2-DA6C-F42498B954CC}"/>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5AFB51C-758E-F585-70F5-0AA10D5D0765}"/>
              </a:ext>
            </a:extLst>
          </p:cNvPr>
          <p:cNvSpPr>
            <a:spLocks noGrp="1"/>
          </p:cNvSpPr>
          <p:nvPr>
            <p:ph type="dt" sz="half" idx="10"/>
          </p:nvPr>
        </p:nvSpPr>
        <p:spPr/>
        <p:txBody>
          <a:bodyPr/>
          <a:lstStyle>
            <a:lvl1pPr>
              <a:defRPr/>
            </a:lvl1pPr>
          </a:lstStyle>
          <a:p>
            <a:pPr>
              <a:defRPr/>
            </a:pPr>
            <a:fld id="{C2BD3854-6042-4A05-9FF8-5C45A0056D18}"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E5094EC-9016-2DC3-C15E-A6DF8EC7F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94DC-632D-C68A-AF74-364A62CFB18E}"/>
              </a:ext>
            </a:extLst>
          </p:cNvPr>
          <p:cNvSpPr>
            <a:spLocks noGrp="1"/>
          </p:cNvSpPr>
          <p:nvPr>
            <p:ph type="sldNum" sz="quarter" idx="12"/>
          </p:nvPr>
        </p:nvSpPr>
        <p:spPr>
          <a:xfrm>
            <a:off x="398463" y="4529138"/>
            <a:ext cx="585787" cy="365125"/>
          </a:xfrm>
        </p:spPr>
        <p:txBody>
          <a:bodyPr/>
          <a:lstStyle>
            <a:lvl1pPr>
              <a:defRPr/>
            </a:lvl1pPr>
          </a:lstStyle>
          <a:p>
            <a:pPr>
              <a:defRPr/>
            </a:pPr>
            <a:fld id="{FC6F61C2-6DAE-4F59-8C53-7BF8E1DFF63D}" type="slidenum">
              <a:rPr lang="en-US"/>
              <a:pPr>
                <a:defRPr/>
              </a:pPr>
              <a:t>‹nº›</a:t>
            </a:fld>
            <a:endParaRPr lang="en-US" dirty="0"/>
          </a:p>
        </p:txBody>
      </p:sp>
    </p:spTree>
    <p:extLst>
      <p:ext uri="{BB962C8B-B14F-4D97-AF65-F5344CB8AC3E}">
        <p14:creationId xmlns:p14="http://schemas.microsoft.com/office/powerpoint/2010/main" val="922462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537B75-B29E-686F-49B1-1F62D8646E0E}"/>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8A65B15-12DD-2AC0-B3DB-1F6DD0C42351}"/>
              </a:ext>
            </a:extLst>
          </p:cNvPr>
          <p:cNvSpPr>
            <a:spLocks noGrp="1"/>
          </p:cNvSpPr>
          <p:nvPr>
            <p:ph type="dt" sz="half" idx="10"/>
          </p:nvPr>
        </p:nvSpPr>
        <p:spPr/>
        <p:txBody>
          <a:bodyPr/>
          <a:lstStyle>
            <a:lvl1pPr>
              <a:defRPr/>
            </a:lvl1pPr>
          </a:lstStyle>
          <a:p>
            <a:pPr>
              <a:defRPr/>
            </a:pPr>
            <a:fld id="{7575E187-B760-4760-A079-83999163AAB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97C8259-0824-C9C7-4FA1-B95FD59E65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99ED-3512-0529-4D12-963ADE622CBC}"/>
              </a:ext>
            </a:extLst>
          </p:cNvPr>
          <p:cNvSpPr>
            <a:spLocks noGrp="1"/>
          </p:cNvSpPr>
          <p:nvPr>
            <p:ph type="sldNum" sz="quarter" idx="12"/>
          </p:nvPr>
        </p:nvSpPr>
        <p:spPr/>
        <p:txBody>
          <a:bodyPr/>
          <a:lstStyle>
            <a:lvl1pPr>
              <a:defRPr/>
            </a:lvl1pPr>
          </a:lstStyle>
          <a:p>
            <a:pPr>
              <a:defRPr/>
            </a:pPr>
            <a:fld id="{C0A13113-0884-4D30-9783-A87DB13A2164}" type="slidenum">
              <a:rPr lang="en-US"/>
              <a:pPr>
                <a:defRPr/>
              </a:pPr>
              <a:t>‹nº›</a:t>
            </a:fld>
            <a:endParaRPr lang="en-US" dirty="0"/>
          </a:p>
        </p:txBody>
      </p:sp>
    </p:spTree>
    <p:extLst>
      <p:ext uri="{BB962C8B-B14F-4D97-AF65-F5344CB8AC3E}">
        <p14:creationId xmlns:p14="http://schemas.microsoft.com/office/powerpoint/2010/main" val="899194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5B23AA5-8488-0A52-B1AC-E14FD18CFFD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B159C57B-06C8-7D35-3832-76990771FE0B}"/>
              </a:ext>
            </a:extLst>
          </p:cNvPr>
          <p:cNvSpPr>
            <a:spLocks noGrp="1"/>
          </p:cNvSpPr>
          <p:nvPr>
            <p:ph type="dt" sz="half" idx="10"/>
          </p:nvPr>
        </p:nvSpPr>
        <p:spPr/>
        <p:txBody>
          <a:bodyPr/>
          <a:lstStyle>
            <a:lvl1pPr>
              <a:defRPr/>
            </a:lvl1pPr>
          </a:lstStyle>
          <a:p>
            <a:pPr>
              <a:defRPr/>
            </a:pPr>
            <a:fld id="{C5553855-CAA6-45FC-B2B8-8E6FB911DF4F}"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1F2D508-6784-D0FE-E5B9-9D4BE1B05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1219F3-877E-0155-9748-8EF7F9AD2A21}"/>
              </a:ext>
            </a:extLst>
          </p:cNvPr>
          <p:cNvSpPr>
            <a:spLocks noGrp="1"/>
          </p:cNvSpPr>
          <p:nvPr>
            <p:ph type="sldNum" sz="quarter" idx="12"/>
          </p:nvPr>
        </p:nvSpPr>
        <p:spPr>
          <a:xfrm>
            <a:off x="398463" y="3244850"/>
            <a:ext cx="585787" cy="365125"/>
          </a:xfrm>
        </p:spPr>
        <p:txBody>
          <a:bodyPr/>
          <a:lstStyle>
            <a:lvl1pPr>
              <a:defRPr/>
            </a:lvl1pPr>
          </a:lstStyle>
          <a:p>
            <a:pPr>
              <a:defRPr/>
            </a:pPr>
            <a:fld id="{F43C59BF-5775-4AD6-9632-957D470E0517}" type="slidenum">
              <a:rPr lang="en-US"/>
              <a:pPr>
                <a:defRPr/>
              </a:pPr>
              <a:t>‹nº›</a:t>
            </a:fld>
            <a:endParaRPr lang="en-US" dirty="0"/>
          </a:p>
        </p:txBody>
      </p:sp>
    </p:spTree>
    <p:extLst>
      <p:ext uri="{BB962C8B-B14F-4D97-AF65-F5344CB8AC3E}">
        <p14:creationId xmlns:p14="http://schemas.microsoft.com/office/powerpoint/2010/main" val="3195568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47B905-BF03-390D-64CA-BE8A06CA6A7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550647A7-23C1-6C90-030A-6F58C63F089A}"/>
              </a:ext>
            </a:extLst>
          </p:cNvPr>
          <p:cNvSpPr>
            <a:spLocks noGrp="1"/>
          </p:cNvSpPr>
          <p:nvPr>
            <p:ph type="dt" sz="half" idx="10"/>
          </p:nvPr>
        </p:nvSpPr>
        <p:spPr/>
        <p:txBody>
          <a:bodyPr/>
          <a:lstStyle>
            <a:lvl1pPr>
              <a:defRPr/>
            </a:lvl1pPr>
          </a:lstStyle>
          <a:p>
            <a:pPr>
              <a:defRPr/>
            </a:pPr>
            <a:fld id="{3DC91DC8-1CC3-445B-A1EF-36109EADD952}"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EB72C8B-A098-0463-19ED-879DD02FF2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A85A2B-5618-5DA4-473A-119EB950B29C}"/>
              </a:ext>
            </a:extLst>
          </p:cNvPr>
          <p:cNvSpPr>
            <a:spLocks noGrp="1"/>
          </p:cNvSpPr>
          <p:nvPr>
            <p:ph type="sldNum" sz="quarter" idx="12"/>
          </p:nvPr>
        </p:nvSpPr>
        <p:spPr/>
        <p:txBody>
          <a:bodyPr/>
          <a:lstStyle>
            <a:lvl1pPr>
              <a:defRPr/>
            </a:lvl1pPr>
          </a:lstStyle>
          <a:p>
            <a:pPr>
              <a:defRPr/>
            </a:pPr>
            <a:fld id="{1F78CF65-283F-4494-8C3F-799E40947ACE}" type="slidenum">
              <a:rPr lang="en-US"/>
              <a:pPr>
                <a:defRPr/>
              </a:pPr>
              <a:t>‹nº›</a:t>
            </a:fld>
            <a:endParaRPr lang="en-US" dirty="0"/>
          </a:p>
        </p:txBody>
      </p:sp>
    </p:spTree>
    <p:extLst>
      <p:ext uri="{BB962C8B-B14F-4D97-AF65-F5344CB8AC3E}">
        <p14:creationId xmlns:p14="http://schemas.microsoft.com/office/powerpoint/2010/main" val="2106673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834128C-0718-8760-82B7-6C75CA28430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34067D47-B5D2-7277-9694-1937EE6531BA}"/>
              </a:ext>
            </a:extLst>
          </p:cNvPr>
          <p:cNvSpPr>
            <a:spLocks noGrp="1"/>
          </p:cNvSpPr>
          <p:nvPr>
            <p:ph type="dt" sz="half" idx="10"/>
          </p:nvPr>
        </p:nvSpPr>
        <p:spPr/>
        <p:txBody>
          <a:bodyPr/>
          <a:lstStyle>
            <a:lvl1pPr>
              <a:defRPr/>
            </a:lvl1pPr>
          </a:lstStyle>
          <a:p>
            <a:pPr>
              <a:defRPr/>
            </a:pPr>
            <a:fld id="{DD407C3B-B622-4D78-BB7B-5C35979DAA9A}"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AC3A256A-7FC5-D4A3-3A68-2FEBC07C51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18A513-E6F7-6411-A007-542E3D352EF5}"/>
              </a:ext>
            </a:extLst>
          </p:cNvPr>
          <p:cNvSpPr>
            <a:spLocks noGrp="1"/>
          </p:cNvSpPr>
          <p:nvPr>
            <p:ph type="sldNum" sz="quarter" idx="12"/>
          </p:nvPr>
        </p:nvSpPr>
        <p:spPr/>
        <p:txBody>
          <a:bodyPr/>
          <a:lstStyle>
            <a:lvl1pPr>
              <a:defRPr/>
            </a:lvl1pPr>
          </a:lstStyle>
          <a:p>
            <a:pPr>
              <a:defRPr/>
            </a:pPr>
            <a:fld id="{FA2F05DB-FE52-4DCB-9740-29C0CF1C6646}" type="slidenum">
              <a:rPr lang="en-US"/>
              <a:pPr>
                <a:defRPr/>
              </a:pPr>
              <a:t>‹nº›</a:t>
            </a:fld>
            <a:endParaRPr lang="en-US" dirty="0"/>
          </a:p>
        </p:txBody>
      </p:sp>
    </p:spTree>
    <p:extLst>
      <p:ext uri="{BB962C8B-B14F-4D97-AF65-F5344CB8AC3E}">
        <p14:creationId xmlns:p14="http://schemas.microsoft.com/office/powerpoint/2010/main" val="3909002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326363F-25CA-BB7C-B3DA-02B7413FDBF2}"/>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A92E9F23-DA14-1430-CACC-E6BE5BAC1CC1}"/>
              </a:ext>
            </a:extLst>
          </p:cNvPr>
          <p:cNvSpPr>
            <a:spLocks noGrp="1"/>
          </p:cNvSpPr>
          <p:nvPr>
            <p:ph type="dt" sz="half" idx="10"/>
          </p:nvPr>
        </p:nvSpPr>
        <p:spPr/>
        <p:txBody>
          <a:bodyPr/>
          <a:lstStyle>
            <a:lvl1pPr>
              <a:defRPr/>
            </a:lvl1pPr>
          </a:lstStyle>
          <a:p>
            <a:pPr>
              <a:defRPr/>
            </a:pPr>
            <a:fld id="{5853BA7A-611A-4C7F-BC24-6A1A49E3BEE7}"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F11C67B0-BC87-73F1-49DC-2B13806B0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2687308-0593-0E19-FFCD-C0F9ACD065EF}"/>
              </a:ext>
            </a:extLst>
          </p:cNvPr>
          <p:cNvSpPr>
            <a:spLocks noGrp="1"/>
          </p:cNvSpPr>
          <p:nvPr>
            <p:ph type="sldNum" sz="quarter" idx="12"/>
          </p:nvPr>
        </p:nvSpPr>
        <p:spPr/>
        <p:txBody>
          <a:bodyPr/>
          <a:lstStyle>
            <a:lvl1pPr>
              <a:defRPr/>
            </a:lvl1pPr>
          </a:lstStyle>
          <a:p>
            <a:pPr>
              <a:defRPr/>
            </a:pPr>
            <a:fld id="{34B770A6-3B36-4C50-A39E-C6DEA3B0E878}" type="slidenum">
              <a:rPr lang="en-US"/>
              <a:pPr>
                <a:defRPr/>
              </a:pPr>
              <a:t>‹nº›</a:t>
            </a:fld>
            <a:endParaRPr lang="en-US" dirty="0"/>
          </a:p>
        </p:txBody>
      </p:sp>
    </p:spTree>
    <p:extLst>
      <p:ext uri="{BB962C8B-B14F-4D97-AF65-F5344CB8AC3E}">
        <p14:creationId xmlns:p14="http://schemas.microsoft.com/office/powerpoint/2010/main" val="2291506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0189CE9-D9F0-AB8A-77AA-104DE550684C}"/>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7496AD36-7BB3-85EF-6ABE-00F06FA841A3}"/>
              </a:ext>
            </a:extLst>
          </p:cNvPr>
          <p:cNvSpPr>
            <a:spLocks noGrp="1"/>
          </p:cNvSpPr>
          <p:nvPr>
            <p:ph type="dt" sz="half" idx="10"/>
          </p:nvPr>
        </p:nvSpPr>
        <p:spPr/>
        <p:txBody>
          <a:bodyPr/>
          <a:lstStyle>
            <a:lvl1pPr>
              <a:defRPr/>
            </a:lvl1pPr>
          </a:lstStyle>
          <a:p>
            <a:pPr>
              <a:defRPr/>
            </a:pPr>
            <a:fld id="{2B725873-199E-4472-8C44-7CCA8A31139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3D9A29D3-DDC5-FEA1-2964-633A2A4671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96021B9-1982-E5CC-DC91-224FF319F8FF}"/>
              </a:ext>
            </a:extLst>
          </p:cNvPr>
          <p:cNvSpPr>
            <a:spLocks noGrp="1"/>
          </p:cNvSpPr>
          <p:nvPr>
            <p:ph type="sldNum" sz="quarter" idx="12"/>
          </p:nvPr>
        </p:nvSpPr>
        <p:spPr/>
        <p:txBody>
          <a:bodyPr/>
          <a:lstStyle>
            <a:lvl1pPr>
              <a:defRPr/>
            </a:lvl1pPr>
          </a:lstStyle>
          <a:p>
            <a:pPr>
              <a:defRPr/>
            </a:pPr>
            <a:fld id="{7CDD4E0C-F619-4425-BB8D-3250BE2F632B}" type="slidenum">
              <a:rPr lang="en-US"/>
              <a:pPr>
                <a:defRPr/>
              </a:pPr>
              <a:t>‹nº›</a:t>
            </a:fld>
            <a:endParaRPr lang="en-US" dirty="0"/>
          </a:p>
        </p:txBody>
      </p:sp>
    </p:spTree>
    <p:extLst>
      <p:ext uri="{BB962C8B-B14F-4D97-AF65-F5344CB8AC3E}">
        <p14:creationId xmlns:p14="http://schemas.microsoft.com/office/powerpoint/2010/main" val="71185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60127-5E10-4AB4-BDA4-90C1FE33DC6E}"/>
              </a:ext>
            </a:extLst>
          </p:cNvPr>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A984F01F-CE4F-4D9E-B117-FFF0E8F222FD}"/>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71F1090E-B21D-4810-B3E4-2A5C8F41295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2349FAB6-74EF-4566-96E7-409343B93C8C}"/>
              </a:ext>
            </a:extLst>
          </p:cNvPr>
          <p:cNvSpPr>
            <a:spLocks noGrp="1" noChangeArrowheads="1"/>
          </p:cNvSpPr>
          <p:nvPr>
            <p:ph type="sldNum" sz="quarter" idx="12"/>
          </p:nvPr>
        </p:nvSpPr>
        <p:spPr>
          <a:ln/>
        </p:spPr>
        <p:txBody>
          <a:bodyPr/>
          <a:lstStyle>
            <a:lvl1pPr>
              <a:defRPr/>
            </a:lvl1pPr>
          </a:lstStyle>
          <a:p>
            <a:pPr>
              <a:defRPr/>
            </a:pPr>
            <a:fld id="{061B01CE-0A25-4335-B2F2-8771823591AB}" type="slidenum">
              <a:rPr lang="pt-BR" altLang="pt-BR"/>
              <a:pPr>
                <a:defRPr/>
              </a:pPr>
              <a:t>‹nº›</a:t>
            </a:fld>
            <a:endParaRPr lang="pt-BR" altLang="pt-BR"/>
          </a:p>
        </p:txBody>
      </p:sp>
    </p:spTree>
    <p:extLst>
      <p:ext uri="{BB962C8B-B14F-4D97-AF65-F5344CB8AC3E}">
        <p14:creationId xmlns:p14="http://schemas.microsoft.com/office/powerpoint/2010/main" val="921410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1330447-CB62-2366-65A4-81EA8C89A5B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9A972A66-53BE-63E2-CC20-11E6FB379671}"/>
              </a:ext>
            </a:extLst>
          </p:cNvPr>
          <p:cNvSpPr>
            <a:spLocks noGrp="1"/>
          </p:cNvSpPr>
          <p:nvPr>
            <p:ph type="dt" sz="half" idx="10"/>
          </p:nvPr>
        </p:nvSpPr>
        <p:spPr/>
        <p:txBody>
          <a:bodyPr/>
          <a:lstStyle>
            <a:lvl1pPr>
              <a:defRPr/>
            </a:lvl1pPr>
          </a:lstStyle>
          <a:p>
            <a:pPr>
              <a:defRPr/>
            </a:pPr>
            <a:fld id="{CD4270C8-FD9B-433A-9C22-8F46DCC5EAC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639AFDE-F7BE-BDED-4804-275C987B56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3C0C0E-4DEB-809E-DB2C-B4CDDDAC8A90}"/>
              </a:ext>
            </a:extLst>
          </p:cNvPr>
          <p:cNvSpPr>
            <a:spLocks noGrp="1"/>
          </p:cNvSpPr>
          <p:nvPr>
            <p:ph type="sldNum" sz="quarter" idx="12"/>
          </p:nvPr>
        </p:nvSpPr>
        <p:spPr/>
        <p:txBody>
          <a:bodyPr/>
          <a:lstStyle>
            <a:lvl1pPr>
              <a:defRPr/>
            </a:lvl1pPr>
          </a:lstStyle>
          <a:p>
            <a:pPr>
              <a:defRPr/>
            </a:pPr>
            <a:fld id="{EECB67AB-F424-4C08-B046-078C61057993}" type="slidenum">
              <a:rPr lang="en-US"/>
              <a:pPr>
                <a:defRPr/>
              </a:pPr>
              <a:t>‹nº›</a:t>
            </a:fld>
            <a:endParaRPr lang="en-US" dirty="0"/>
          </a:p>
        </p:txBody>
      </p:sp>
    </p:spTree>
    <p:extLst>
      <p:ext uri="{BB962C8B-B14F-4D97-AF65-F5344CB8AC3E}">
        <p14:creationId xmlns:p14="http://schemas.microsoft.com/office/powerpoint/2010/main" val="3823066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8ED4D42-2206-CC01-DE1E-9908A8377132}"/>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4246FB7A-6D4F-04C1-952A-87EFA74A3BA3}"/>
              </a:ext>
            </a:extLst>
          </p:cNvPr>
          <p:cNvSpPr>
            <a:spLocks noGrp="1"/>
          </p:cNvSpPr>
          <p:nvPr>
            <p:ph type="dt" sz="half" idx="10"/>
          </p:nvPr>
        </p:nvSpPr>
        <p:spPr/>
        <p:txBody>
          <a:bodyPr/>
          <a:lstStyle>
            <a:lvl1pPr>
              <a:defRPr/>
            </a:lvl1pPr>
          </a:lstStyle>
          <a:p>
            <a:pPr>
              <a:defRPr/>
            </a:pPr>
            <a:fld id="{7D49635B-5063-4C1E-891A-CA9999239616}"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EF3D0D9-BA00-E017-3B7C-897BC2FB962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E2994E8-2224-90A8-B74A-03D9E63FD2A6}"/>
              </a:ext>
            </a:extLst>
          </p:cNvPr>
          <p:cNvSpPr>
            <a:spLocks noGrp="1"/>
          </p:cNvSpPr>
          <p:nvPr>
            <p:ph type="sldNum" sz="quarter" idx="12"/>
          </p:nvPr>
        </p:nvSpPr>
        <p:spPr>
          <a:xfrm>
            <a:off x="398463" y="4983163"/>
            <a:ext cx="585787" cy="365125"/>
          </a:xfrm>
        </p:spPr>
        <p:txBody>
          <a:bodyPr/>
          <a:lstStyle>
            <a:lvl1pPr>
              <a:defRPr/>
            </a:lvl1pPr>
          </a:lstStyle>
          <a:p>
            <a:pPr>
              <a:defRPr/>
            </a:pPr>
            <a:fld id="{79E76AF5-3D75-4D6B-A5BA-429872C99929}" type="slidenum">
              <a:rPr lang="en-US"/>
              <a:pPr>
                <a:defRPr/>
              </a:pPr>
              <a:t>‹nº›</a:t>
            </a:fld>
            <a:endParaRPr lang="en-US" dirty="0"/>
          </a:p>
        </p:txBody>
      </p:sp>
    </p:spTree>
    <p:extLst>
      <p:ext uri="{BB962C8B-B14F-4D97-AF65-F5344CB8AC3E}">
        <p14:creationId xmlns:p14="http://schemas.microsoft.com/office/powerpoint/2010/main" val="2954904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0075D56-1AE1-6191-FBD3-8054154C2AC9}"/>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AFA134D1-B909-0D46-1DB1-1B60F874801C}"/>
              </a:ext>
            </a:extLst>
          </p:cNvPr>
          <p:cNvSpPr>
            <a:spLocks noGrp="1"/>
          </p:cNvSpPr>
          <p:nvPr>
            <p:ph type="dt" sz="half" idx="10"/>
          </p:nvPr>
        </p:nvSpPr>
        <p:spPr/>
        <p:txBody>
          <a:bodyPr/>
          <a:lstStyle>
            <a:lvl1pPr>
              <a:defRPr/>
            </a:lvl1pPr>
          </a:lstStyle>
          <a:p>
            <a:pPr>
              <a:defRPr/>
            </a:pPr>
            <a:fld id="{8D9589C4-D237-4301-97B9-6F8055F1B512}"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F58A59B-04FC-A45E-4497-FFF2C75E4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D44B75-CC8C-2FB3-C748-B1F60F417DCF}"/>
              </a:ext>
            </a:extLst>
          </p:cNvPr>
          <p:cNvSpPr>
            <a:spLocks noGrp="1"/>
          </p:cNvSpPr>
          <p:nvPr>
            <p:ph type="sldNum" sz="quarter" idx="12"/>
          </p:nvPr>
        </p:nvSpPr>
        <p:spPr>
          <a:xfrm>
            <a:off x="398463" y="3244850"/>
            <a:ext cx="585787" cy="365125"/>
          </a:xfrm>
        </p:spPr>
        <p:txBody>
          <a:bodyPr/>
          <a:lstStyle>
            <a:lvl1pPr>
              <a:defRPr/>
            </a:lvl1pPr>
          </a:lstStyle>
          <a:p>
            <a:pPr>
              <a:defRPr/>
            </a:pPr>
            <a:fld id="{1E3F60D1-295D-4886-A7BB-AB2A18CE2F59}" type="slidenum">
              <a:rPr lang="en-US"/>
              <a:pPr>
                <a:defRPr/>
              </a:pPr>
              <a:t>‹nº›</a:t>
            </a:fld>
            <a:endParaRPr lang="en-US" dirty="0"/>
          </a:p>
        </p:txBody>
      </p:sp>
    </p:spTree>
    <p:extLst>
      <p:ext uri="{BB962C8B-B14F-4D97-AF65-F5344CB8AC3E}">
        <p14:creationId xmlns:p14="http://schemas.microsoft.com/office/powerpoint/2010/main" val="2998535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F99747-D9DC-0F5D-45EF-B37F9D1CFC96}"/>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EC8B9612-BCF1-988E-87EC-05927F53BE3C}"/>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6" name="TextBox 14">
            <a:extLst>
              <a:ext uri="{FF2B5EF4-FFF2-40B4-BE49-F238E27FC236}">
                <a16:creationId xmlns:a16="http://schemas.microsoft.com/office/drawing/2014/main" id="{77E3BACF-833B-5E62-0696-D17B8F3657BA}"/>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BDD4AC89-E942-998A-AE43-0DA4A0F2953D}"/>
              </a:ext>
            </a:extLst>
          </p:cNvPr>
          <p:cNvSpPr>
            <a:spLocks noGrp="1"/>
          </p:cNvSpPr>
          <p:nvPr>
            <p:ph type="dt" sz="half" idx="14"/>
          </p:nvPr>
        </p:nvSpPr>
        <p:spPr/>
        <p:txBody>
          <a:bodyPr/>
          <a:lstStyle>
            <a:lvl1pPr>
              <a:defRPr/>
            </a:lvl1pPr>
          </a:lstStyle>
          <a:p>
            <a:pPr>
              <a:defRPr/>
            </a:pPr>
            <a:fld id="{5DC97CAA-EF24-4D39-A8AB-172F2D825BA8}"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C6F1F50E-5960-449A-C36B-B12B50CAB27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A48A28-6774-0EB8-D696-87244C754E91}"/>
              </a:ext>
            </a:extLst>
          </p:cNvPr>
          <p:cNvSpPr>
            <a:spLocks noGrp="1"/>
          </p:cNvSpPr>
          <p:nvPr>
            <p:ph type="sldNum" sz="quarter" idx="16"/>
          </p:nvPr>
        </p:nvSpPr>
        <p:spPr>
          <a:xfrm>
            <a:off x="398463" y="3244850"/>
            <a:ext cx="585787" cy="365125"/>
          </a:xfrm>
        </p:spPr>
        <p:txBody>
          <a:bodyPr/>
          <a:lstStyle>
            <a:lvl1pPr>
              <a:defRPr/>
            </a:lvl1pPr>
          </a:lstStyle>
          <a:p>
            <a:pPr>
              <a:defRPr/>
            </a:pPr>
            <a:fld id="{E6EFBC79-526B-4DC3-BB1A-F01B426A93CF}" type="slidenum">
              <a:rPr lang="en-US"/>
              <a:pPr>
                <a:defRPr/>
              </a:pPr>
              <a:t>‹nº›</a:t>
            </a:fld>
            <a:endParaRPr lang="en-US" dirty="0"/>
          </a:p>
        </p:txBody>
      </p:sp>
    </p:spTree>
    <p:extLst>
      <p:ext uri="{BB962C8B-B14F-4D97-AF65-F5344CB8AC3E}">
        <p14:creationId xmlns:p14="http://schemas.microsoft.com/office/powerpoint/2010/main" val="2346102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052276-F35F-B7C6-4C4F-DC4A40647129}"/>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031414B2-B4CB-4582-864A-4001F738B019}"/>
              </a:ext>
            </a:extLst>
          </p:cNvPr>
          <p:cNvSpPr>
            <a:spLocks noGrp="1"/>
          </p:cNvSpPr>
          <p:nvPr>
            <p:ph type="dt" sz="half" idx="10"/>
          </p:nvPr>
        </p:nvSpPr>
        <p:spPr/>
        <p:txBody>
          <a:bodyPr/>
          <a:lstStyle>
            <a:lvl1pPr>
              <a:defRPr/>
            </a:lvl1pPr>
          </a:lstStyle>
          <a:p>
            <a:pPr>
              <a:defRPr/>
            </a:pPr>
            <a:fld id="{08F225A5-D4BC-428D-A536-D98BDA73E90D}"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61F660D1-23F5-6C06-FDD9-18172A615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B29B15-3372-041F-722C-9B5133745F21}"/>
              </a:ext>
            </a:extLst>
          </p:cNvPr>
          <p:cNvSpPr>
            <a:spLocks noGrp="1"/>
          </p:cNvSpPr>
          <p:nvPr>
            <p:ph type="sldNum" sz="quarter" idx="12"/>
          </p:nvPr>
        </p:nvSpPr>
        <p:spPr>
          <a:xfrm>
            <a:off x="398463" y="4983163"/>
            <a:ext cx="585787" cy="365125"/>
          </a:xfrm>
        </p:spPr>
        <p:txBody>
          <a:bodyPr/>
          <a:lstStyle>
            <a:lvl1pPr>
              <a:defRPr/>
            </a:lvl1pPr>
          </a:lstStyle>
          <a:p>
            <a:pPr>
              <a:defRPr/>
            </a:pPr>
            <a:fld id="{CA510D73-9579-4E55-8D1C-9C0F2D22FCDF}" type="slidenum">
              <a:rPr lang="en-US"/>
              <a:pPr>
                <a:defRPr/>
              </a:pPr>
              <a:t>‹nº›</a:t>
            </a:fld>
            <a:endParaRPr lang="en-US" dirty="0"/>
          </a:p>
        </p:txBody>
      </p:sp>
    </p:spTree>
    <p:extLst>
      <p:ext uri="{BB962C8B-B14F-4D97-AF65-F5344CB8AC3E}">
        <p14:creationId xmlns:p14="http://schemas.microsoft.com/office/powerpoint/2010/main" val="25023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7DCAEF1-0286-A13D-12B3-9BD7753250CC}"/>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BE9991A-FEE4-8F3D-D747-6F00809756D4}"/>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5" name="TextBox 17">
            <a:extLst>
              <a:ext uri="{FF2B5EF4-FFF2-40B4-BE49-F238E27FC236}">
                <a16:creationId xmlns:a16="http://schemas.microsoft.com/office/drawing/2014/main" id="{B0835739-8BAF-1FF1-9AF1-EA77BF1BB39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E05B06A6-94D4-6094-4C4C-3C08B5E09F0C}"/>
              </a:ext>
            </a:extLst>
          </p:cNvPr>
          <p:cNvSpPr>
            <a:spLocks noGrp="1"/>
          </p:cNvSpPr>
          <p:nvPr>
            <p:ph type="dt" sz="half" idx="14"/>
          </p:nvPr>
        </p:nvSpPr>
        <p:spPr/>
        <p:txBody>
          <a:bodyPr/>
          <a:lstStyle>
            <a:lvl1pPr>
              <a:defRPr/>
            </a:lvl1pPr>
          </a:lstStyle>
          <a:p>
            <a:pPr>
              <a:defRPr/>
            </a:pPr>
            <a:fld id="{38C91645-421A-471E-9116-FDE4F035DDBA}"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39B31FD1-C6BF-3D35-886C-22048955AAC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D0BBDD9-5AB7-E513-D5D9-0886371263C3}"/>
              </a:ext>
            </a:extLst>
          </p:cNvPr>
          <p:cNvSpPr>
            <a:spLocks noGrp="1"/>
          </p:cNvSpPr>
          <p:nvPr>
            <p:ph type="sldNum" sz="quarter" idx="16"/>
          </p:nvPr>
        </p:nvSpPr>
        <p:spPr>
          <a:xfrm>
            <a:off x="398463" y="4983163"/>
            <a:ext cx="585787" cy="365125"/>
          </a:xfrm>
        </p:spPr>
        <p:txBody>
          <a:bodyPr/>
          <a:lstStyle>
            <a:lvl1pPr>
              <a:defRPr/>
            </a:lvl1pPr>
          </a:lstStyle>
          <a:p>
            <a:pPr>
              <a:defRPr/>
            </a:pPr>
            <a:fld id="{C38090EC-4897-4E40-8527-D21CCB617CB0}" type="slidenum">
              <a:rPr lang="en-US"/>
              <a:pPr>
                <a:defRPr/>
              </a:pPr>
              <a:t>‹nº›</a:t>
            </a:fld>
            <a:endParaRPr lang="en-US" dirty="0"/>
          </a:p>
        </p:txBody>
      </p:sp>
    </p:spTree>
    <p:extLst>
      <p:ext uri="{BB962C8B-B14F-4D97-AF65-F5344CB8AC3E}">
        <p14:creationId xmlns:p14="http://schemas.microsoft.com/office/powerpoint/2010/main" val="310469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B572F39-6A7B-002A-4F14-3E5F37F1EEC3}"/>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9E18C2E2-7B38-60DB-7AA2-9CC93D82BC4C}"/>
              </a:ext>
            </a:extLst>
          </p:cNvPr>
          <p:cNvSpPr>
            <a:spLocks noGrp="1"/>
          </p:cNvSpPr>
          <p:nvPr>
            <p:ph type="dt" sz="half" idx="14"/>
          </p:nvPr>
        </p:nvSpPr>
        <p:spPr/>
        <p:txBody>
          <a:bodyPr/>
          <a:lstStyle>
            <a:lvl1pPr>
              <a:defRPr/>
            </a:lvl1pPr>
          </a:lstStyle>
          <a:p>
            <a:pPr>
              <a:defRPr/>
            </a:pPr>
            <a:fld id="{48DFF586-302A-4FAE-9D39-2F4CBEB3DF6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244614F-C274-95BD-22FB-B82F4E34C4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EEAF77-D076-0290-062D-AEDA43300683}"/>
              </a:ext>
            </a:extLst>
          </p:cNvPr>
          <p:cNvSpPr>
            <a:spLocks noGrp="1"/>
          </p:cNvSpPr>
          <p:nvPr>
            <p:ph type="sldNum" sz="quarter" idx="16"/>
          </p:nvPr>
        </p:nvSpPr>
        <p:spPr>
          <a:xfrm>
            <a:off x="398463" y="4983163"/>
            <a:ext cx="585787" cy="365125"/>
          </a:xfrm>
        </p:spPr>
        <p:txBody>
          <a:bodyPr/>
          <a:lstStyle>
            <a:lvl1pPr>
              <a:defRPr/>
            </a:lvl1pPr>
          </a:lstStyle>
          <a:p>
            <a:pPr>
              <a:defRPr/>
            </a:pPr>
            <a:fld id="{BA91E357-F1B1-4D37-862D-1E65CE21ACF7}" type="slidenum">
              <a:rPr lang="en-US"/>
              <a:pPr>
                <a:defRPr/>
              </a:pPr>
              <a:t>‹nº›</a:t>
            </a:fld>
            <a:endParaRPr lang="en-US" dirty="0"/>
          </a:p>
        </p:txBody>
      </p:sp>
    </p:spTree>
    <p:extLst>
      <p:ext uri="{BB962C8B-B14F-4D97-AF65-F5344CB8AC3E}">
        <p14:creationId xmlns:p14="http://schemas.microsoft.com/office/powerpoint/2010/main" val="2598974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13DE7AB-D9AE-A3AA-077B-7377C57C194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812259C-25FE-F776-56B4-61CCECABCB6F}"/>
              </a:ext>
            </a:extLst>
          </p:cNvPr>
          <p:cNvSpPr>
            <a:spLocks noGrp="1"/>
          </p:cNvSpPr>
          <p:nvPr>
            <p:ph type="dt" sz="half" idx="10"/>
          </p:nvPr>
        </p:nvSpPr>
        <p:spPr/>
        <p:txBody>
          <a:bodyPr/>
          <a:lstStyle>
            <a:lvl1pPr>
              <a:defRPr/>
            </a:lvl1pPr>
          </a:lstStyle>
          <a:p>
            <a:pPr>
              <a:defRPr/>
            </a:pPr>
            <a:fld id="{A7FCA256-4487-4695-8E07-390E744C0BB5}"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E59A5B1A-2A54-5A76-17BD-A396218654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1E45B-5E54-DA8B-5763-C08A6A7A40EC}"/>
              </a:ext>
            </a:extLst>
          </p:cNvPr>
          <p:cNvSpPr>
            <a:spLocks noGrp="1"/>
          </p:cNvSpPr>
          <p:nvPr>
            <p:ph type="sldNum" sz="quarter" idx="12"/>
          </p:nvPr>
        </p:nvSpPr>
        <p:spPr/>
        <p:txBody>
          <a:bodyPr/>
          <a:lstStyle>
            <a:lvl1pPr>
              <a:defRPr/>
            </a:lvl1pPr>
          </a:lstStyle>
          <a:p>
            <a:pPr>
              <a:defRPr/>
            </a:pPr>
            <a:fld id="{29825883-04CD-440E-9F67-967A27A02D75}" type="slidenum">
              <a:rPr lang="en-US"/>
              <a:pPr>
                <a:defRPr/>
              </a:pPr>
              <a:t>‹nº›</a:t>
            </a:fld>
            <a:endParaRPr lang="en-US" dirty="0"/>
          </a:p>
        </p:txBody>
      </p:sp>
    </p:spTree>
    <p:extLst>
      <p:ext uri="{BB962C8B-B14F-4D97-AF65-F5344CB8AC3E}">
        <p14:creationId xmlns:p14="http://schemas.microsoft.com/office/powerpoint/2010/main" val="3735216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C5FB5F7-E0A1-32D2-C632-E6A505F6D35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1E800C17-899B-BC69-2C5B-03B827F359C4}"/>
              </a:ext>
            </a:extLst>
          </p:cNvPr>
          <p:cNvSpPr>
            <a:spLocks noGrp="1"/>
          </p:cNvSpPr>
          <p:nvPr>
            <p:ph type="dt" sz="half" idx="10"/>
          </p:nvPr>
        </p:nvSpPr>
        <p:spPr/>
        <p:txBody>
          <a:bodyPr/>
          <a:lstStyle>
            <a:lvl1pPr>
              <a:defRPr/>
            </a:lvl1pPr>
          </a:lstStyle>
          <a:p>
            <a:pPr>
              <a:defRPr/>
            </a:pPr>
            <a:fld id="{A3BD0E53-6780-466A-BB6F-C74ADD4A6C7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44ECBE-48F8-98CC-E836-DF93813BC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F5C11C-E11C-AD5E-7B79-26C3CE50C2B0}"/>
              </a:ext>
            </a:extLst>
          </p:cNvPr>
          <p:cNvSpPr>
            <a:spLocks noGrp="1"/>
          </p:cNvSpPr>
          <p:nvPr>
            <p:ph type="sldNum" sz="quarter" idx="12"/>
          </p:nvPr>
        </p:nvSpPr>
        <p:spPr/>
        <p:txBody>
          <a:bodyPr/>
          <a:lstStyle>
            <a:lvl1pPr>
              <a:defRPr/>
            </a:lvl1pPr>
          </a:lstStyle>
          <a:p>
            <a:pPr>
              <a:defRPr/>
            </a:pPr>
            <a:fld id="{0CA2176C-ECC4-4004-8881-F46D071B9B98}" type="slidenum">
              <a:rPr lang="en-US"/>
              <a:pPr>
                <a:defRPr/>
              </a:pPr>
              <a:t>‹nº›</a:t>
            </a:fld>
            <a:endParaRPr lang="en-US" dirty="0"/>
          </a:p>
        </p:txBody>
      </p:sp>
    </p:spTree>
    <p:extLst>
      <p:ext uri="{BB962C8B-B14F-4D97-AF65-F5344CB8AC3E}">
        <p14:creationId xmlns:p14="http://schemas.microsoft.com/office/powerpoint/2010/main" val="3522250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69A7DF5-136E-45E5-2932-AA9FC638679A}"/>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8729B4D1-872F-6AA6-B68D-5554CF2B6C0B}"/>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eaLnBrk="1" hangingPunct="1">
                <a:defRPr/>
              </a:pPr>
              <a:endParaRPr lang="pt-BR"/>
            </a:p>
          </p:txBody>
        </p:sp>
        <p:sp>
          <p:nvSpPr>
            <p:cNvPr id="4" name="Freeform 4">
              <a:extLst>
                <a:ext uri="{FF2B5EF4-FFF2-40B4-BE49-F238E27FC236}">
                  <a16:creationId xmlns:a16="http://schemas.microsoft.com/office/drawing/2014/main" id="{8BF7B1D7-1DEE-C96E-4ECD-D8E1CEE5894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pt-BR"/>
            </a:p>
          </p:txBody>
        </p:sp>
        <p:sp>
          <p:nvSpPr>
            <p:cNvPr id="5" name="Freeform 5">
              <a:extLst>
                <a:ext uri="{FF2B5EF4-FFF2-40B4-BE49-F238E27FC236}">
                  <a16:creationId xmlns:a16="http://schemas.microsoft.com/office/drawing/2014/main" id="{D13F71F8-381A-BAAA-800E-2BA50D6C19CA}"/>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eaLnBrk="1" hangingPunct="1">
                <a:defRPr/>
              </a:pPr>
              <a:endParaRPr lang="pt-BR"/>
            </a:p>
          </p:txBody>
        </p:sp>
        <p:sp>
          <p:nvSpPr>
            <p:cNvPr id="6" name="Freeform 6">
              <a:extLst>
                <a:ext uri="{FF2B5EF4-FFF2-40B4-BE49-F238E27FC236}">
                  <a16:creationId xmlns:a16="http://schemas.microsoft.com/office/drawing/2014/main" id="{5C95FDBE-3316-5CED-0843-6C9AB225835E}"/>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 name="Freeform 7">
              <a:extLst>
                <a:ext uri="{FF2B5EF4-FFF2-40B4-BE49-F238E27FC236}">
                  <a16:creationId xmlns:a16="http://schemas.microsoft.com/office/drawing/2014/main" id="{62E83047-8C99-9239-A8E4-917DF41A7B43}"/>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eaLnBrk="1" hangingPunct="1">
                <a:defRPr/>
              </a:pPr>
              <a:endParaRPr lang="pt-BR"/>
            </a:p>
          </p:txBody>
        </p:sp>
        <p:sp>
          <p:nvSpPr>
            <p:cNvPr id="8" name="Freeform 8">
              <a:extLst>
                <a:ext uri="{FF2B5EF4-FFF2-40B4-BE49-F238E27FC236}">
                  <a16:creationId xmlns:a16="http://schemas.microsoft.com/office/drawing/2014/main" id="{47707B60-8042-EEDD-3956-306A984877DC}"/>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9">
              <a:extLst>
                <a:ext uri="{FF2B5EF4-FFF2-40B4-BE49-F238E27FC236}">
                  <a16:creationId xmlns:a16="http://schemas.microsoft.com/office/drawing/2014/main" id="{E6382D9E-ADC9-77C0-ABD8-7F27F9743A7C}"/>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Freeform 10">
              <a:extLst>
                <a:ext uri="{FF2B5EF4-FFF2-40B4-BE49-F238E27FC236}">
                  <a16:creationId xmlns:a16="http://schemas.microsoft.com/office/drawing/2014/main" id="{327A1F57-1BD1-6E11-FF42-9EE0F441A6F2}"/>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pt-BR"/>
            </a:p>
          </p:txBody>
        </p:sp>
        <p:sp>
          <p:nvSpPr>
            <p:cNvPr id="11" name="Freeform 11">
              <a:extLst>
                <a:ext uri="{FF2B5EF4-FFF2-40B4-BE49-F238E27FC236}">
                  <a16:creationId xmlns:a16="http://schemas.microsoft.com/office/drawing/2014/main" id="{2CCCD543-BD15-978E-F8C9-28C02AE886F4}"/>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2" name="Freeform 12">
              <a:extLst>
                <a:ext uri="{FF2B5EF4-FFF2-40B4-BE49-F238E27FC236}">
                  <a16:creationId xmlns:a16="http://schemas.microsoft.com/office/drawing/2014/main" id="{7D1ACFA7-B8DB-89B3-B97F-FB9F5826D1B4}"/>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eaLnBrk="1" hangingPunct="1">
                <a:defRPr/>
              </a:pPr>
              <a:endParaRPr lang="pt-BR"/>
            </a:p>
          </p:txBody>
        </p:sp>
        <p:sp>
          <p:nvSpPr>
            <p:cNvPr id="13" name="Freeform 13">
              <a:extLst>
                <a:ext uri="{FF2B5EF4-FFF2-40B4-BE49-F238E27FC236}">
                  <a16:creationId xmlns:a16="http://schemas.microsoft.com/office/drawing/2014/main" id="{4620DEEA-66C9-667A-BF08-619EFB965C8A}"/>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4" name="Freeform 14">
              <a:extLst>
                <a:ext uri="{FF2B5EF4-FFF2-40B4-BE49-F238E27FC236}">
                  <a16:creationId xmlns:a16="http://schemas.microsoft.com/office/drawing/2014/main" id="{AF422A52-D5B4-AC0D-A866-D2C0855D2F1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eaLnBrk="1" hangingPunct="1">
                <a:defRPr/>
              </a:pPr>
              <a:endParaRPr lang="pt-BR"/>
            </a:p>
          </p:txBody>
        </p:sp>
        <p:sp>
          <p:nvSpPr>
            <p:cNvPr id="15" name="Freeform 15">
              <a:extLst>
                <a:ext uri="{FF2B5EF4-FFF2-40B4-BE49-F238E27FC236}">
                  <a16:creationId xmlns:a16="http://schemas.microsoft.com/office/drawing/2014/main" id="{A478ABBF-B62A-3765-857A-A91240344F02}"/>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 name="Freeform 16">
              <a:extLst>
                <a:ext uri="{FF2B5EF4-FFF2-40B4-BE49-F238E27FC236}">
                  <a16:creationId xmlns:a16="http://schemas.microsoft.com/office/drawing/2014/main" id="{B6D91338-C5D2-BB96-3BAE-DB59E6D5D3FD}"/>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eaLnBrk="1" hangingPunct="1">
                <a:defRPr/>
              </a:pPr>
              <a:endParaRPr lang="pt-BR"/>
            </a:p>
          </p:txBody>
        </p:sp>
        <p:sp>
          <p:nvSpPr>
            <p:cNvPr id="17" name="Freeform 17">
              <a:extLst>
                <a:ext uri="{FF2B5EF4-FFF2-40B4-BE49-F238E27FC236}">
                  <a16:creationId xmlns:a16="http://schemas.microsoft.com/office/drawing/2014/main" id="{418F1436-CF06-6E16-1884-CD901B308106}"/>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eaLnBrk="1" hangingPunct="1">
                <a:defRPr/>
              </a:pPr>
              <a:endParaRPr lang="pt-BR"/>
            </a:p>
          </p:txBody>
        </p:sp>
        <p:sp>
          <p:nvSpPr>
            <p:cNvPr id="18" name="Freeform 18">
              <a:extLst>
                <a:ext uri="{FF2B5EF4-FFF2-40B4-BE49-F238E27FC236}">
                  <a16:creationId xmlns:a16="http://schemas.microsoft.com/office/drawing/2014/main" id="{00585724-5976-61EB-D9FE-58F883D820F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eaLnBrk="1" hangingPunct="1">
                <a:defRPr/>
              </a:pPr>
              <a:endParaRPr lang="pt-BR"/>
            </a:p>
          </p:txBody>
        </p:sp>
        <p:sp>
          <p:nvSpPr>
            <p:cNvPr id="19" name="Freeform 19">
              <a:extLst>
                <a:ext uri="{FF2B5EF4-FFF2-40B4-BE49-F238E27FC236}">
                  <a16:creationId xmlns:a16="http://schemas.microsoft.com/office/drawing/2014/main" id="{A5CA1D54-4677-6CDC-A4A0-C2656A295072}"/>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0" name="Freeform 20">
              <a:extLst>
                <a:ext uri="{FF2B5EF4-FFF2-40B4-BE49-F238E27FC236}">
                  <a16:creationId xmlns:a16="http://schemas.microsoft.com/office/drawing/2014/main" id="{9829B51A-465D-7E73-5CC6-519A6FBCD87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eaLnBrk="1" hangingPunct="1">
                <a:defRPr/>
              </a:pPr>
              <a:endParaRPr lang="pt-BR"/>
            </a:p>
          </p:txBody>
        </p:sp>
        <p:sp>
          <p:nvSpPr>
            <p:cNvPr id="21" name="Freeform 21">
              <a:extLst>
                <a:ext uri="{FF2B5EF4-FFF2-40B4-BE49-F238E27FC236}">
                  <a16:creationId xmlns:a16="http://schemas.microsoft.com/office/drawing/2014/main" id="{C5349FF6-4DFB-A3EC-22DA-CE462A1D581B}"/>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2" name="Freeform 22">
              <a:extLst>
                <a:ext uri="{FF2B5EF4-FFF2-40B4-BE49-F238E27FC236}">
                  <a16:creationId xmlns:a16="http://schemas.microsoft.com/office/drawing/2014/main" id="{94AEBA90-8AF7-ECBE-5782-106FADF61836}"/>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eaLnBrk="1" hangingPunct="1">
                <a:defRPr/>
              </a:pPr>
              <a:endParaRPr lang="pt-BR"/>
            </a:p>
          </p:txBody>
        </p:sp>
        <p:sp>
          <p:nvSpPr>
            <p:cNvPr id="23" name="Freeform 23">
              <a:extLst>
                <a:ext uri="{FF2B5EF4-FFF2-40B4-BE49-F238E27FC236}">
                  <a16:creationId xmlns:a16="http://schemas.microsoft.com/office/drawing/2014/main" id="{E728FA0C-5A3A-968C-93B4-4A0C3D5C2E9F}"/>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eaLnBrk="1" hangingPunct="1">
                <a:defRPr/>
              </a:pPr>
              <a:endParaRPr lang="pt-BR"/>
            </a:p>
          </p:txBody>
        </p:sp>
        <p:sp>
          <p:nvSpPr>
            <p:cNvPr id="24" name="Freeform 24">
              <a:extLst>
                <a:ext uri="{FF2B5EF4-FFF2-40B4-BE49-F238E27FC236}">
                  <a16:creationId xmlns:a16="http://schemas.microsoft.com/office/drawing/2014/main" id="{F56EC8B9-F55B-B3A5-8692-B8D3E28314B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eaLnBrk="1" hangingPunct="1">
                <a:defRPr/>
              </a:pPr>
              <a:endParaRPr lang="pt-BR"/>
            </a:p>
          </p:txBody>
        </p:sp>
        <p:sp>
          <p:nvSpPr>
            <p:cNvPr id="25" name="Freeform 25">
              <a:extLst>
                <a:ext uri="{FF2B5EF4-FFF2-40B4-BE49-F238E27FC236}">
                  <a16:creationId xmlns:a16="http://schemas.microsoft.com/office/drawing/2014/main" id="{63629D1A-CA4C-CD4F-FF17-F98D4DB9070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6" name="Freeform 26">
              <a:extLst>
                <a:ext uri="{FF2B5EF4-FFF2-40B4-BE49-F238E27FC236}">
                  <a16:creationId xmlns:a16="http://schemas.microsoft.com/office/drawing/2014/main" id="{57097DC0-D09B-E078-076F-9B873680C808}"/>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eaLnBrk="1" hangingPunct="1">
                <a:defRPr/>
              </a:pPr>
              <a:endParaRPr lang="pt-BR"/>
            </a:p>
          </p:txBody>
        </p:sp>
        <p:sp>
          <p:nvSpPr>
            <p:cNvPr id="27" name="Freeform 27">
              <a:extLst>
                <a:ext uri="{FF2B5EF4-FFF2-40B4-BE49-F238E27FC236}">
                  <a16:creationId xmlns:a16="http://schemas.microsoft.com/office/drawing/2014/main" id="{82FEAEB1-2B61-4230-146C-95E8A52900AE}"/>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pt-BR"/>
            </a:p>
          </p:txBody>
        </p:sp>
        <p:sp>
          <p:nvSpPr>
            <p:cNvPr id="28" name="Freeform 28">
              <a:extLst>
                <a:ext uri="{FF2B5EF4-FFF2-40B4-BE49-F238E27FC236}">
                  <a16:creationId xmlns:a16="http://schemas.microsoft.com/office/drawing/2014/main" id="{122B4CDC-2678-430A-E724-262C7ED2AAF9}"/>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9" name="Freeform 29">
              <a:extLst>
                <a:ext uri="{FF2B5EF4-FFF2-40B4-BE49-F238E27FC236}">
                  <a16:creationId xmlns:a16="http://schemas.microsoft.com/office/drawing/2014/main" id="{590A237D-9975-18A3-C8D8-A0A4822D38B7}"/>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eaLnBrk="1" hangingPunct="1">
                <a:defRPr/>
              </a:pPr>
              <a:endParaRPr lang="pt-BR"/>
            </a:p>
          </p:txBody>
        </p:sp>
        <p:sp>
          <p:nvSpPr>
            <p:cNvPr id="30" name="Freeform 30">
              <a:extLst>
                <a:ext uri="{FF2B5EF4-FFF2-40B4-BE49-F238E27FC236}">
                  <a16:creationId xmlns:a16="http://schemas.microsoft.com/office/drawing/2014/main" id="{82174D14-DADC-849F-6EAE-0CA70A2E2EBC}"/>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 name="Freeform 31">
              <a:extLst>
                <a:ext uri="{FF2B5EF4-FFF2-40B4-BE49-F238E27FC236}">
                  <a16:creationId xmlns:a16="http://schemas.microsoft.com/office/drawing/2014/main" id="{FABDD0F3-9EAE-3925-87B9-57AEF5EFFD66}"/>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pt-BR"/>
            </a:p>
          </p:txBody>
        </p:sp>
        <p:sp>
          <p:nvSpPr>
            <p:cNvPr id="32" name="Freeform 32">
              <a:extLst>
                <a:ext uri="{FF2B5EF4-FFF2-40B4-BE49-F238E27FC236}">
                  <a16:creationId xmlns:a16="http://schemas.microsoft.com/office/drawing/2014/main" id="{71FD8FE6-87FE-6635-A11F-7EA82B0129F4}"/>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eaLnBrk="1" hangingPunct="1">
                <a:defRPr/>
              </a:pPr>
              <a:endParaRPr lang="pt-BR"/>
            </a:p>
          </p:txBody>
        </p:sp>
        <p:sp>
          <p:nvSpPr>
            <p:cNvPr id="33" name="Freeform 33">
              <a:extLst>
                <a:ext uri="{FF2B5EF4-FFF2-40B4-BE49-F238E27FC236}">
                  <a16:creationId xmlns:a16="http://schemas.microsoft.com/office/drawing/2014/main" id="{9705C80C-1881-1054-A158-6619B1A999A3}"/>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eaLnBrk="1" hangingPunct="1">
                <a:defRPr/>
              </a:pPr>
              <a:endParaRPr lang="pt-BR"/>
            </a:p>
          </p:txBody>
        </p:sp>
        <p:sp>
          <p:nvSpPr>
            <p:cNvPr id="34" name="Freeform 34">
              <a:extLst>
                <a:ext uri="{FF2B5EF4-FFF2-40B4-BE49-F238E27FC236}">
                  <a16:creationId xmlns:a16="http://schemas.microsoft.com/office/drawing/2014/main" id="{98E6017B-33B9-7FF0-6F17-A14B16BFFF6B}"/>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pt-BR"/>
            </a:p>
          </p:txBody>
        </p:sp>
        <p:sp>
          <p:nvSpPr>
            <p:cNvPr id="35" name="Freeform 35">
              <a:extLst>
                <a:ext uri="{FF2B5EF4-FFF2-40B4-BE49-F238E27FC236}">
                  <a16:creationId xmlns:a16="http://schemas.microsoft.com/office/drawing/2014/main" id="{18E1623A-750A-5C36-C24F-E92602C323F2}"/>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pt-BR"/>
            </a:p>
          </p:txBody>
        </p:sp>
        <p:sp>
          <p:nvSpPr>
            <p:cNvPr id="36" name="Freeform 36">
              <a:extLst>
                <a:ext uri="{FF2B5EF4-FFF2-40B4-BE49-F238E27FC236}">
                  <a16:creationId xmlns:a16="http://schemas.microsoft.com/office/drawing/2014/main" id="{B779A08D-7718-593D-2836-76B6D682FC7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eaLnBrk="1" hangingPunct="1">
                <a:defRPr/>
              </a:pPr>
              <a:endParaRPr lang="pt-BR"/>
            </a:p>
          </p:txBody>
        </p:sp>
        <p:sp>
          <p:nvSpPr>
            <p:cNvPr id="37" name="Freeform 37">
              <a:extLst>
                <a:ext uri="{FF2B5EF4-FFF2-40B4-BE49-F238E27FC236}">
                  <a16:creationId xmlns:a16="http://schemas.microsoft.com/office/drawing/2014/main" id="{B5445946-A887-DE5D-BEB9-7F2908758166}"/>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eaLnBrk="1" hangingPunct="1">
                <a:defRPr/>
              </a:pPr>
              <a:endParaRPr lang="pt-BR"/>
            </a:p>
          </p:txBody>
        </p:sp>
        <p:sp>
          <p:nvSpPr>
            <p:cNvPr id="38" name="Freeform 38">
              <a:extLst>
                <a:ext uri="{FF2B5EF4-FFF2-40B4-BE49-F238E27FC236}">
                  <a16:creationId xmlns:a16="http://schemas.microsoft.com/office/drawing/2014/main" id="{4213EF01-F292-C554-A721-24315508727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eaLnBrk="1" hangingPunct="1">
                <a:defRPr/>
              </a:pPr>
              <a:endParaRPr lang="pt-BR"/>
            </a:p>
          </p:txBody>
        </p:sp>
        <p:grpSp>
          <p:nvGrpSpPr>
            <p:cNvPr id="39" name="Group 39">
              <a:extLst>
                <a:ext uri="{FF2B5EF4-FFF2-40B4-BE49-F238E27FC236}">
                  <a16:creationId xmlns:a16="http://schemas.microsoft.com/office/drawing/2014/main" id="{1FFAB827-9A7A-EA65-343B-D448A8325DC2}"/>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DE4ADCA4-1718-D029-7BEB-B66A5A34991D}"/>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pt-BR"/>
              </a:p>
            </p:txBody>
          </p:sp>
          <p:sp>
            <p:nvSpPr>
              <p:cNvPr id="41" name="Freeform 41">
                <a:extLst>
                  <a:ext uri="{FF2B5EF4-FFF2-40B4-BE49-F238E27FC236}">
                    <a16:creationId xmlns:a16="http://schemas.microsoft.com/office/drawing/2014/main" id="{E743D00D-B675-CE3A-01E9-81CA59E0FB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eaLnBrk="1" hangingPunct="1">
                  <a:defRPr/>
                </a:pPr>
                <a:endParaRPr lang="pt-BR"/>
              </a:p>
            </p:txBody>
          </p:sp>
        </p:grpSp>
      </p:grpSp>
      <p:sp>
        <p:nvSpPr>
          <p:cNvPr id="1847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pt-BR" altLang="pt-BR" noProof="0"/>
              <a:t>Clique para editar o estilo do título mestre</a:t>
            </a:r>
          </a:p>
        </p:txBody>
      </p:sp>
      <p:sp>
        <p:nvSpPr>
          <p:cNvPr id="184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pt-BR" altLang="pt-BR" noProof="0"/>
              <a:t>Clique para editar o estilo do subtítulo mestre</a:t>
            </a:r>
          </a:p>
        </p:txBody>
      </p:sp>
      <p:sp>
        <p:nvSpPr>
          <p:cNvPr id="42" name="Rectangle 44">
            <a:extLst>
              <a:ext uri="{FF2B5EF4-FFF2-40B4-BE49-F238E27FC236}">
                <a16:creationId xmlns:a16="http://schemas.microsoft.com/office/drawing/2014/main" id="{94D34C2F-1928-F32E-8EA0-C211C00A608C}"/>
              </a:ext>
            </a:extLst>
          </p:cNvPr>
          <p:cNvSpPr>
            <a:spLocks noGrp="1" noChangeArrowheads="1"/>
          </p:cNvSpPr>
          <p:nvPr>
            <p:ph type="dt" sz="quarter" idx="10"/>
          </p:nvPr>
        </p:nvSpPr>
        <p:spPr/>
        <p:txBody>
          <a:bodyPr/>
          <a:lstStyle>
            <a:lvl1pPr>
              <a:defRPr/>
            </a:lvl1pPr>
          </a:lstStyle>
          <a:p>
            <a:pPr>
              <a:defRPr/>
            </a:pPr>
            <a:endParaRPr lang="pt-BR" altLang="pt-BR"/>
          </a:p>
        </p:txBody>
      </p:sp>
      <p:sp>
        <p:nvSpPr>
          <p:cNvPr id="43" name="Rectangle 45">
            <a:extLst>
              <a:ext uri="{FF2B5EF4-FFF2-40B4-BE49-F238E27FC236}">
                <a16:creationId xmlns:a16="http://schemas.microsoft.com/office/drawing/2014/main" id="{86F23971-C032-28DB-01D5-3941DB73FAF8}"/>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44" name="Rectangle 46">
            <a:extLst>
              <a:ext uri="{FF2B5EF4-FFF2-40B4-BE49-F238E27FC236}">
                <a16:creationId xmlns:a16="http://schemas.microsoft.com/office/drawing/2014/main" id="{60692D46-8E18-3452-D247-49CBEBF2F6D1}"/>
              </a:ext>
            </a:extLst>
          </p:cNvPr>
          <p:cNvSpPr>
            <a:spLocks noGrp="1" noChangeArrowheads="1"/>
          </p:cNvSpPr>
          <p:nvPr>
            <p:ph type="sldNum" sz="quarter" idx="12"/>
          </p:nvPr>
        </p:nvSpPr>
        <p:spPr/>
        <p:txBody>
          <a:bodyPr/>
          <a:lstStyle>
            <a:lvl1pPr>
              <a:defRPr/>
            </a:lvl1pPr>
          </a:lstStyle>
          <a:p>
            <a:pPr>
              <a:defRPr/>
            </a:pPr>
            <a:fld id="{22299903-2550-4801-ACC6-6FA1A3F2C1E6}" type="slidenum">
              <a:rPr lang="pt-BR" altLang="pt-BR"/>
              <a:pPr>
                <a:defRPr/>
              </a:pPr>
              <a:t>‹nº›</a:t>
            </a:fld>
            <a:endParaRPr lang="pt-BR" altLang="pt-BR"/>
          </a:p>
        </p:txBody>
      </p:sp>
    </p:spTree>
    <p:extLst>
      <p:ext uri="{BB962C8B-B14F-4D97-AF65-F5344CB8AC3E}">
        <p14:creationId xmlns:p14="http://schemas.microsoft.com/office/powerpoint/2010/main" val="184660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C07C80-63B8-4D06-94F2-CC90929BE8D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a:extLst>
              <a:ext uri="{FF2B5EF4-FFF2-40B4-BE49-F238E27FC236}">
                <a16:creationId xmlns:a16="http://schemas.microsoft.com/office/drawing/2014/main" id="{A6E69887-AB65-451A-963B-BD8A6F74153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a:extLst>
              <a:ext uri="{FF2B5EF4-FFF2-40B4-BE49-F238E27FC236}">
                <a16:creationId xmlns:a16="http://schemas.microsoft.com/office/drawing/2014/main" id="{172C3DA4-AF07-48D9-BE11-4C4D8DF23E46}"/>
              </a:ext>
            </a:extLst>
          </p:cNvPr>
          <p:cNvSpPr>
            <a:spLocks noGrp="1" noChangeArrowheads="1"/>
          </p:cNvSpPr>
          <p:nvPr>
            <p:ph type="sldNum" sz="quarter" idx="12"/>
          </p:nvPr>
        </p:nvSpPr>
        <p:spPr>
          <a:ln/>
        </p:spPr>
        <p:txBody>
          <a:bodyPr/>
          <a:lstStyle>
            <a:lvl1pPr>
              <a:defRPr/>
            </a:lvl1pPr>
          </a:lstStyle>
          <a:p>
            <a:pPr>
              <a:defRPr/>
            </a:pPr>
            <a:fld id="{56AEBA3F-06EE-4106-A824-2464778F8FB9}" type="slidenum">
              <a:rPr lang="pt-BR" altLang="pt-BR"/>
              <a:pPr>
                <a:defRPr/>
              </a:pPr>
              <a:t>‹nº›</a:t>
            </a:fld>
            <a:endParaRPr lang="pt-BR" altLang="pt-BR"/>
          </a:p>
        </p:txBody>
      </p:sp>
    </p:spTree>
    <p:extLst>
      <p:ext uri="{BB962C8B-B14F-4D97-AF65-F5344CB8AC3E}">
        <p14:creationId xmlns:p14="http://schemas.microsoft.com/office/powerpoint/2010/main" val="2638191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93170C95-998C-ADE6-B27F-CB70BBC2AFFE}"/>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1446314B-378E-AFE2-5DD3-6187192F671A}"/>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E2850224-AFAB-D0B6-E531-7530A3CBB761}"/>
              </a:ext>
            </a:extLst>
          </p:cNvPr>
          <p:cNvSpPr>
            <a:spLocks noGrp="1" noChangeArrowheads="1"/>
          </p:cNvSpPr>
          <p:nvPr>
            <p:ph type="sldNum" sz="quarter" idx="12"/>
          </p:nvPr>
        </p:nvSpPr>
        <p:spPr>
          <a:ln/>
        </p:spPr>
        <p:txBody>
          <a:bodyPr/>
          <a:lstStyle>
            <a:lvl1pPr>
              <a:defRPr/>
            </a:lvl1pPr>
          </a:lstStyle>
          <a:p>
            <a:pPr>
              <a:defRPr/>
            </a:pPr>
            <a:fld id="{97E81FE2-2265-4EF6-997D-84D517268F6D}" type="slidenum">
              <a:rPr lang="pt-BR" altLang="pt-BR"/>
              <a:pPr>
                <a:defRPr/>
              </a:pPr>
              <a:t>‹nº›</a:t>
            </a:fld>
            <a:endParaRPr lang="pt-BR" altLang="pt-BR"/>
          </a:p>
        </p:txBody>
      </p:sp>
    </p:spTree>
    <p:extLst>
      <p:ext uri="{BB962C8B-B14F-4D97-AF65-F5344CB8AC3E}">
        <p14:creationId xmlns:p14="http://schemas.microsoft.com/office/powerpoint/2010/main" val="1889839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4">
            <a:extLst>
              <a:ext uri="{FF2B5EF4-FFF2-40B4-BE49-F238E27FC236}">
                <a16:creationId xmlns:a16="http://schemas.microsoft.com/office/drawing/2014/main" id="{B73520B4-ED80-543F-8AD4-DFB5D5686A9A}"/>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8F8D18A9-1D99-D3AA-D652-8159FB5DCEC7}"/>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9F7BAC75-DEAE-3F2F-ADA2-73BB263A6A01}"/>
              </a:ext>
            </a:extLst>
          </p:cNvPr>
          <p:cNvSpPr>
            <a:spLocks noGrp="1" noChangeArrowheads="1"/>
          </p:cNvSpPr>
          <p:nvPr>
            <p:ph type="sldNum" sz="quarter" idx="12"/>
          </p:nvPr>
        </p:nvSpPr>
        <p:spPr>
          <a:ln/>
        </p:spPr>
        <p:txBody>
          <a:bodyPr/>
          <a:lstStyle>
            <a:lvl1pPr>
              <a:defRPr/>
            </a:lvl1pPr>
          </a:lstStyle>
          <a:p>
            <a:pPr>
              <a:defRPr/>
            </a:pPr>
            <a:fld id="{9D9EFFE1-D062-455B-BD4E-2C4E7D6FC719}" type="slidenum">
              <a:rPr lang="pt-BR" altLang="pt-BR"/>
              <a:pPr>
                <a:defRPr/>
              </a:pPr>
              <a:t>‹nº›</a:t>
            </a:fld>
            <a:endParaRPr lang="pt-BR" altLang="pt-BR"/>
          </a:p>
        </p:txBody>
      </p:sp>
    </p:spTree>
    <p:extLst>
      <p:ext uri="{BB962C8B-B14F-4D97-AF65-F5344CB8AC3E}">
        <p14:creationId xmlns:p14="http://schemas.microsoft.com/office/powerpoint/2010/main" val="545526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4">
            <a:extLst>
              <a:ext uri="{FF2B5EF4-FFF2-40B4-BE49-F238E27FC236}">
                <a16:creationId xmlns:a16="http://schemas.microsoft.com/office/drawing/2014/main" id="{CF9E1D18-9F3A-2EC8-EE3C-C52A09124AD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32D937F1-1929-676A-1BCA-0A7518EFEC1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55E00FC1-9309-ACC8-A4B7-8AACA1100D1B}"/>
              </a:ext>
            </a:extLst>
          </p:cNvPr>
          <p:cNvSpPr>
            <a:spLocks noGrp="1" noChangeArrowheads="1"/>
          </p:cNvSpPr>
          <p:nvPr>
            <p:ph type="sldNum" sz="quarter" idx="12"/>
          </p:nvPr>
        </p:nvSpPr>
        <p:spPr>
          <a:ln/>
        </p:spPr>
        <p:txBody>
          <a:bodyPr/>
          <a:lstStyle>
            <a:lvl1pPr>
              <a:defRPr/>
            </a:lvl1pPr>
          </a:lstStyle>
          <a:p>
            <a:pPr>
              <a:defRPr/>
            </a:pPr>
            <a:fld id="{D0B6D7FE-3E3C-4F6C-A66E-809E40351843}" type="slidenum">
              <a:rPr lang="pt-BR" altLang="pt-BR"/>
              <a:pPr>
                <a:defRPr/>
              </a:pPr>
              <a:t>‹nº›</a:t>
            </a:fld>
            <a:endParaRPr lang="pt-BR" altLang="pt-BR"/>
          </a:p>
        </p:txBody>
      </p:sp>
    </p:spTree>
    <p:extLst>
      <p:ext uri="{BB962C8B-B14F-4D97-AF65-F5344CB8AC3E}">
        <p14:creationId xmlns:p14="http://schemas.microsoft.com/office/powerpoint/2010/main" val="3205360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4">
            <a:extLst>
              <a:ext uri="{FF2B5EF4-FFF2-40B4-BE49-F238E27FC236}">
                <a16:creationId xmlns:a16="http://schemas.microsoft.com/office/drawing/2014/main" id="{F1E2B90F-B777-2CB7-402A-076B732A5797}"/>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45">
            <a:extLst>
              <a:ext uri="{FF2B5EF4-FFF2-40B4-BE49-F238E27FC236}">
                <a16:creationId xmlns:a16="http://schemas.microsoft.com/office/drawing/2014/main" id="{8AF1ADE4-7C67-BE35-F4EC-0836BBD1C354}"/>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46">
            <a:extLst>
              <a:ext uri="{FF2B5EF4-FFF2-40B4-BE49-F238E27FC236}">
                <a16:creationId xmlns:a16="http://schemas.microsoft.com/office/drawing/2014/main" id="{F6273897-AAB0-75F6-68E6-C3F8B27AF7BF}"/>
              </a:ext>
            </a:extLst>
          </p:cNvPr>
          <p:cNvSpPr>
            <a:spLocks noGrp="1" noChangeArrowheads="1"/>
          </p:cNvSpPr>
          <p:nvPr>
            <p:ph type="sldNum" sz="quarter" idx="12"/>
          </p:nvPr>
        </p:nvSpPr>
        <p:spPr>
          <a:ln/>
        </p:spPr>
        <p:txBody>
          <a:bodyPr/>
          <a:lstStyle>
            <a:lvl1pPr>
              <a:defRPr/>
            </a:lvl1pPr>
          </a:lstStyle>
          <a:p>
            <a:pPr>
              <a:defRPr/>
            </a:pPr>
            <a:fld id="{EAF25ADD-B8E6-4A9A-867A-E50A76126740}" type="slidenum">
              <a:rPr lang="pt-BR" altLang="pt-BR"/>
              <a:pPr>
                <a:defRPr/>
              </a:pPr>
              <a:t>‹nº›</a:t>
            </a:fld>
            <a:endParaRPr lang="pt-BR" altLang="pt-BR"/>
          </a:p>
        </p:txBody>
      </p:sp>
    </p:spTree>
    <p:extLst>
      <p:ext uri="{BB962C8B-B14F-4D97-AF65-F5344CB8AC3E}">
        <p14:creationId xmlns:p14="http://schemas.microsoft.com/office/powerpoint/2010/main" val="426832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4">
            <a:extLst>
              <a:ext uri="{FF2B5EF4-FFF2-40B4-BE49-F238E27FC236}">
                <a16:creationId xmlns:a16="http://schemas.microsoft.com/office/drawing/2014/main" id="{D00C4B12-DAB8-399B-2FB0-5D38837F55E5}"/>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85D02F5A-7C3A-AE95-43CA-0D070249F4E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2ED8C165-2AC8-92D9-32ED-1490D9DD7386}"/>
              </a:ext>
            </a:extLst>
          </p:cNvPr>
          <p:cNvSpPr>
            <a:spLocks noGrp="1" noChangeArrowheads="1"/>
          </p:cNvSpPr>
          <p:nvPr>
            <p:ph type="sldNum" sz="quarter" idx="12"/>
          </p:nvPr>
        </p:nvSpPr>
        <p:spPr>
          <a:ln/>
        </p:spPr>
        <p:txBody>
          <a:bodyPr/>
          <a:lstStyle>
            <a:lvl1pPr>
              <a:defRPr/>
            </a:lvl1pPr>
          </a:lstStyle>
          <a:p>
            <a:pPr>
              <a:defRPr/>
            </a:pPr>
            <a:fld id="{89F06B83-D41D-46C4-B013-5BEDD56B994A}" type="slidenum">
              <a:rPr lang="pt-BR" altLang="pt-BR"/>
              <a:pPr>
                <a:defRPr/>
              </a:pPr>
              <a:t>‹nº›</a:t>
            </a:fld>
            <a:endParaRPr lang="pt-BR" altLang="pt-BR"/>
          </a:p>
        </p:txBody>
      </p:sp>
    </p:spTree>
    <p:extLst>
      <p:ext uri="{BB962C8B-B14F-4D97-AF65-F5344CB8AC3E}">
        <p14:creationId xmlns:p14="http://schemas.microsoft.com/office/powerpoint/2010/main" val="1489946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BC3C376E-BEFD-1A5A-6F19-B7E7FA5B43DA}"/>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45">
            <a:extLst>
              <a:ext uri="{FF2B5EF4-FFF2-40B4-BE49-F238E27FC236}">
                <a16:creationId xmlns:a16="http://schemas.microsoft.com/office/drawing/2014/main" id="{AE5A5F00-EBB3-1334-01BE-04C9AC61BB3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46">
            <a:extLst>
              <a:ext uri="{FF2B5EF4-FFF2-40B4-BE49-F238E27FC236}">
                <a16:creationId xmlns:a16="http://schemas.microsoft.com/office/drawing/2014/main" id="{ECDA006F-5269-4654-CC8A-D6831272ACA4}"/>
              </a:ext>
            </a:extLst>
          </p:cNvPr>
          <p:cNvSpPr>
            <a:spLocks noGrp="1" noChangeArrowheads="1"/>
          </p:cNvSpPr>
          <p:nvPr>
            <p:ph type="sldNum" sz="quarter" idx="12"/>
          </p:nvPr>
        </p:nvSpPr>
        <p:spPr>
          <a:ln/>
        </p:spPr>
        <p:txBody>
          <a:bodyPr/>
          <a:lstStyle>
            <a:lvl1pPr>
              <a:defRPr/>
            </a:lvl1pPr>
          </a:lstStyle>
          <a:p>
            <a:pPr>
              <a:defRPr/>
            </a:pPr>
            <a:fld id="{ACC5F75D-0011-4E5D-9A62-2E3CC9F78929}" type="slidenum">
              <a:rPr lang="pt-BR" altLang="pt-BR"/>
              <a:pPr>
                <a:defRPr/>
              </a:pPr>
              <a:t>‹nº›</a:t>
            </a:fld>
            <a:endParaRPr lang="pt-BR" altLang="pt-BR"/>
          </a:p>
        </p:txBody>
      </p:sp>
    </p:spTree>
    <p:extLst>
      <p:ext uri="{BB962C8B-B14F-4D97-AF65-F5344CB8AC3E}">
        <p14:creationId xmlns:p14="http://schemas.microsoft.com/office/powerpoint/2010/main" val="2673766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76D300A1-C662-7E51-04E7-9DE43590FAE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FBF7A139-243B-225C-FBA3-4C5C823BDEA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226D9352-C52C-6DEE-A8B6-16BACAD51B13}"/>
              </a:ext>
            </a:extLst>
          </p:cNvPr>
          <p:cNvSpPr>
            <a:spLocks noGrp="1" noChangeArrowheads="1"/>
          </p:cNvSpPr>
          <p:nvPr>
            <p:ph type="sldNum" sz="quarter" idx="12"/>
          </p:nvPr>
        </p:nvSpPr>
        <p:spPr>
          <a:ln/>
        </p:spPr>
        <p:txBody>
          <a:bodyPr/>
          <a:lstStyle>
            <a:lvl1pPr>
              <a:defRPr/>
            </a:lvl1pPr>
          </a:lstStyle>
          <a:p>
            <a:pPr>
              <a:defRPr/>
            </a:pPr>
            <a:fld id="{831435DB-E195-4450-A116-A96C14E57C4F}" type="slidenum">
              <a:rPr lang="pt-BR" altLang="pt-BR"/>
              <a:pPr>
                <a:defRPr/>
              </a:pPr>
              <a:t>‹nº›</a:t>
            </a:fld>
            <a:endParaRPr lang="pt-BR" altLang="pt-BR"/>
          </a:p>
        </p:txBody>
      </p:sp>
    </p:spTree>
    <p:extLst>
      <p:ext uri="{BB962C8B-B14F-4D97-AF65-F5344CB8AC3E}">
        <p14:creationId xmlns:p14="http://schemas.microsoft.com/office/powerpoint/2010/main" val="3275208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C2A91466-A067-0906-26AF-965970801E7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BB77ECC1-1DDC-13C5-464A-C289685969E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29F5ED17-59C5-0DC2-6ACA-14E76C61CB57}"/>
              </a:ext>
            </a:extLst>
          </p:cNvPr>
          <p:cNvSpPr>
            <a:spLocks noGrp="1" noChangeArrowheads="1"/>
          </p:cNvSpPr>
          <p:nvPr>
            <p:ph type="sldNum" sz="quarter" idx="12"/>
          </p:nvPr>
        </p:nvSpPr>
        <p:spPr>
          <a:ln/>
        </p:spPr>
        <p:txBody>
          <a:bodyPr/>
          <a:lstStyle>
            <a:lvl1pPr>
              <a:defRPr/>
            </a:lvl1pPr>
          </a:lstStyle>
          <a:p>
            <a:pPr>
              <a:defRPr/>
            </a:pPr>
            <a:fld id="{F8753BE2-7CC3-46CC-A9EA-84E1DBB140D2}" type="slidenum">
              <a:rPr lang="pt-BR" altLang="pt-BR"/>
              <a:pPr>
                <a:defRPr/>
              </a:pPr>
              <a:t>‹nº›</a:t>
            </a:fld>
            <a:endParaRPr lang="pt-BR" altLang="pt-BR"/>
          </a:p>
        </p:txBody>
      </p:sp>
    </p:spTree>
    <p:extLst>
      <p:ext uri="{BB962C8B-B14F-4D97-AF65-F5344CB8AC3E}">
        <p14:creationId xmlns:p14="http://schemas.microsoft.com/office/powerpoint/2010/main" val="20378208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D84BD92B-7836-6A94-E26D-383EC7553715}"/>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A71CAD19-DF14-5320-1220-7D567353559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1BF87AB8-9E76-EA35-682F-D4631F71072B}"/>
              </a:ext>
            </a:extLst>
          </p:cNvPr>
          <p:cNvSpPr>
            <a:spLocks noGrp="1" noChangeArrowheads="1"/>
          </p:cNvSpPr>
          <p:nvPr>
            <p:ph type="sldNum" sz="quarter" idx="12"/>
          </p:nvPr>
        </p:nvSpPr>
        <p:spPr>
          <a:ln/>
        </p:spPr>
        <p:txBody>
          <a:bodyPr/>
          <a:lstStyle>
            <a:lvl1pPr>
              <a:defRPr/>
            </a:lvl1pPr>
          </a:lstStyle>
          <a:p>
            <a:pPr>
              <a:defRPr/>
            </a:pPr>
            <a:fld id="{121A7680-F335-4D9E-A74A-41E6DE399AF3}" type="slidenum">
              <a:rPr lang="pt-BR" altLang="pt-BR"/>
              <a:pPr>
                <a:defRPr/>
              </a:pPr>
              <a:t>‹nº›</a:t>
            </a:fld>
            <a:endParaRPr lang="pt-BR" altLang="pt-BR"/>
          </a:p>
        </p:txBody>
      </p:sp>
    </p:spTree>
    <p:extLst>
      <p:ext uri="{BB962C8B-B14F-4D97-AF65-F5344CB8AC3E}">
        <p14:creationId xmlns:p14="http://schemas.microsoft.com/office/powerpoint/2010/main" val="11763564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C6581572-0E70-AD3E-F444-D522FC66E42D}"/>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E4C55853-118F-8617-F6E2-A810BDB97222}"/>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F7518EDE-AC49-975B-7037-F5B9A444540B}"/>
              </a:ext>
            </a:extLst>
          </p:cNvPr>
          <p:cNvSpPr>
            <a:spLocks noGrp="1" noChangeArrowheads="1"/>
          </p:cNvSpPr>
          <p:nvPr>
            <p:ph type="sldNum" sz="quarter" idx="12"/>
          </p:nvPr>
        </p:nvSpPr>
        <p:spPr>
          <a:ln/>
        </p:spPr>
        <p:txBody>
          <a:bodyPr/>
          <a:lstStyle>
            <a:lvl1pPr>
              <a:defRPr/>
            </a:lvl1pPr>
          </a:lstStyle>
          <a:p>
            <a:pPr>
              <a:defRPr/>
            </a:pPr>
            <a:fld id="{8752E391-8AD1-4C7F-B3F6-DA9412507138}" type="slidenum">
              <a:rPr lang="pt-BR" altLang="pt-BR"/>
              <a:pPr>
                <a:defRPr/>
              </a:pPr>
              <a:t>‹nº›</a:t>
            </a:fld>
            <a:endParaRPr lang="pt-BR" altLang="pt-BR"/>
          </a:p>
        </p:txBody>
      </p:sp>
    </p:spTree>
    <p:extLst>
      <p:ext uri="{BB962C8B-B14F-4D97-AF65-F5344CB8AC3E}">
        <p14:creationId xmlns:p14="http://schemas.microsoft.com/office/powerpoint/2010/main" val="273479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2FE26-0974-4B5D-847C-A3D9397E209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CEB945F-396C-4469-ABE2-880886B48C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17F4E3-6493-428D-B105-486F3341F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D83A3892-597D-484F-9FB9-6B8509343AC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D87AB4D8-71B7-423C-9072-5918BB894BFC}"/>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A27BAE0F-A59D-4E6C-BF30-53507EB9C323}"/>
              </a:ext>
            </a:extLst>
          </p:cNvPr>
          <p:cNvSpPr>
            <a:spLocks noGrp="1" noChangeArrowheads="1"/>
          </p:cNvSpPr>
          <p:nvPr>
            <p:ph type="sldNum" sz="quarter" idx="12"/>
          </p:nvPr>
        </p:nvSpPr>
        <p:spPr>
          <a:ln/>
        </p:spPr>
        <p:txBody>
          <a:bodyPr/>
          <a:lstStyle>
            <a:lvl1pPr>
              <a:defRPr/>
            </a:lvl1pPr>
          </a:lstStyle>
          <a:p>
            <a:pPr>
              <a:defRPr/>
            </a:pPr>
            <a:fld id="{400F8571-C662-4B88-BE98-26444EA869F8}" type="slidenum">
              <a:rPr lang="pt-BR" altLang="pt-BR"/>
              <a:pPr>
                <a:defRPr/>
              </a:pPr>
              <a:t>‹nº›</a:t>
            </a:fld>
            <a:endParaRPr lang="pt-BR" altLang="pt-BR"/>
          </a:p>
        </p:txBody>
      </p:sp>
    </p:spTree>
    <p:extLst>
      <p:ext uri="{BB962C8B-B14F-4D97-AF65-F5344CB8AC3E}">
        <p14:creationId xmlns:p14="http://schemas.microsoft.com/office/powerpoint/2010/main" val="40429312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43000"/>
          </a:xfrm>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91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41763"/>
            <a:ext cx="4038600" cy="218916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4">
            <a:extLst>
              <a:ext uri="{FF2B5EF4-FFF2-40B4-BE49-F238E27FC236}">
                <a16:creationId xmlns:a16="http://schemas.microsoft.com/office/drawing/2014/main" id="{72540644-B97B-EA4A-9919-4E2E0F4971B0}"/>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7" name="Rectangle 45">
            <a:extLst>
              <a:ext uri="{FF2B5EF4-FFF2-40B4-BE49-F238E27FC236}">
                <a16:creationId xmlns:a16="http://schemas.microsoft.com/office/drawing/2014/main" id="{FE539C21-48E2-6841-29C1-5846D7A1047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8" name="Rectangle 46">
            <a:extLst>
              <a:ext uri="{FF2B5EF4-FFF2-40B4-BE49-F238E27FC236}">
                <a16:creationId xmlns:a16="http://schemas.microsoft.com/office/drawing/2014/main" id="{BB0A1D41-3F5B-3305-224F-963FA35B3E92}"/>
              </a:ext>
            </a:extLst>
          </p:cNvPr>
          <p:cNvSpPr>
            <a:spLocks noGrp="1" noChangeArrowheads="1"/>
          </p:cNvSpPr>
          <p:nvPr>
            <p:ph type="sldNum" sz="quarter" idx="12"/>
          </p:nvPr>
        </p:nvSpPr>
        <p:spPr>
          <a:ln/>
        </p:spPr>
        <p:txBody>
          <a:bodyPr/>
          <a:lstStyle>
            <a:lvl1pPr>
              <a:defRPr/>
            </a:lvl1pPr>
          </a:lstStyle>
          <a:p>
            <a:pPr>
              <a:defRPr/>
            </a:pPr>
            <a:fld id="{F11438E3-F693-4030-9F7E-44CBAE318007}" type="slidenum">
              <a:rPr lang="pt-BR" altLang="pt-BR"/>
              <a:pPr>
                <a:defRPr/>
              </a:pPr>
              <a:t>‹nº›</a:t>
            </a:fld>
            <a:endParaRPr lang="pt-BR" altLang="pt-BR"/>
          </a:p>
        </p:txBody>
      </p:sp>
    </p:spTree>
    <p:extLst>
      <p:ext uri="{BB962C8B-B14F-4D97-AF65-F5344CB8AC3E}">
        <p14:creationId xmlns:p14="http://schemas.microsoft.com/office/powerpoint/2010/main" val="15588285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7813"/>
            <a:ext cx="8229600" cy="585311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4">
            <a:extLst>
              <a:ext uri="{FF2B5EF4-FFF2-40B4-BE49-F238E27FC236}">
                <a16:creationId xmlns:a16="http://schemas.microsoft.com/office/drawing/2014/main" id="{593B00E8-E85D-637C-5458-3B16A7F050CA}"/>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325D2FAE-A98F-8844-DFB8-FAF548528A5C}"/>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E30F6A1F-8CFF-6E5E-192E-BB3990F76FE2}"/>
              </a:ext>
            </a:extLst>
          </p:cNvPr>
          <p:cNvSpPr>
            <a:spLocks noGrp="1" noChangeArrowheads="1"/>
          </p:cNvSpPr>
          <p:nvPr>
            <p:ph type="sldNum" sz="quarter" idx="12"/>
          </p:nvPr>
        </p:nvSpPr>
        <p:spPr>
          <a:ln/>
        </p:spPr>
        <p:txBody>
          <a:bodyPr/>
          <a:lstStyle>
            <a:lvl1pPr>
              <a:defRPr/>
            </a:lvl1pPr>
          </a:lstStyle>
          <a:p>
            <a:pPr>
              <a:defRPr/>
            </a:pPr>
            <a:fld id="{D9352CB7-F9C1-4325-95B5-D17FC28AD554}" type="slidenum">
              <a:rPr lang="pt-BR" altLang="pt-BR"/>
              <a:pPr>
                <a:defRPr/>
              </a:pPr>
              <a:t>‹nº›</a:t>
            </a:fld>
            <a:endParaRPr lang="pt-BR" altLang="pt-BR"/>
          </a:p>
        </p:txBody>
      </p:sp>
    </p:spTree>
    <p:extLst>
      <p:ext uri="{BB962C8B-B14F-4D97-AF65-F5344CB8AC3E}">
        <p14:creationId xmlns:p14="http://schemas.microsoft.com/office/powerpoint/2010/main" val="28518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8C174-932D-472A-9A87-7CE43C89860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02348FE-61D7-4FB4-9DFD-61C72C3018F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a:extLst>
              <a:ext uri="{FF2B5EF4-FFF2-40B4-BE49-F238E27FC236}">
                <a16:creationId xmlns:a16="http://schemas.microsoft.com/office/drawing/2014/main" id="{A15B5E77-57A0-4106-B0FB-4E4EF28BBA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380E8170-A50A-4ABB-B92E-D9DFD6E161CE}"/>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ECF2AA89-9093-497B-8D64-23458771F53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5EB1F8DB-236E-456E-BDC7-712BFD999D1B}"/>
              </a:ext>
            </a:extLst>
          </p:cNvPr>
          <p:cNvSpPr>
            <a:spLocks noGrp="1" noChangeArrowheads="1"/>
          </p:cNvSpPr>
          <p:nvPr>
            <p:ph type="sldNum" sz="quarter" idx="12"/>
          </p:nvPr>
        </p:nvSpPr>
        <p:spPr>
          <a:ln/>
        </p:spPr>
        <p:txBody>
          <a:bodyPr/>
          <a:lstStyle>
            <a:lvl1pPr>
              <a:defRPr/>
            </a:lvl1pPr>
          </a:lstStyle>
          <a:p>
            <a:pPr>
              <a:defRPr/>
            </a:pPr>
            <a:fld id="{41928522-21F5-47A0-8878-B296BAECD072}" type="slidenum">
              <a:rPr lang="pt-BR" altLang="pt-BR"/>
              <a:pPr>
                <a:defRPr/>
              </a:pPr>
              <a:t>‹nº›</a:t>
            </a:fld>
            <a:endParaRPr lang="pt-BR" altLang="pt-BR"/>
          </a:p>
        </p:txBody>
      </p:sp>
    </p:spTree>
    <p:extLst>
      <p:ext uri="{BB962C8B-B14F-4D97-AF65-F5344CB8AC3E}">
        <p14:creationId xmlns:p14="http://schemas.microsoft.com/office/powerpoint/2010/main" val="346207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7.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8.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4.png"/><Relationship Id="rId2" Type="http://schemas.openxmlformats.org/officeDocument/2006/relationships/slideLayout" Target="../slideLayouts/slideLayout70.xml"/><Relationship Id="rId16"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E225D37-0CE8-4BE3-8715-3FE35472312A}"/>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A2EFA0B3-F200-45AE-B2CC-A6590F7B9F8D}"/>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54E355E7-93C6-4EC2-968A-965B73A6DFC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7173" name="Rectangle 5">
            <a:extLst>
              <a:ext uri="{FF2B5EF4-FFF2-40B4-BE49-F238E27FC236}">
                <a16:creationId xmlns:a16="http://schemas.microsoft.com/office/drawing/2014/main" id="{7DD83C26-DF6A-4748-AE3C-1A5ABA9FD81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7174" name="Rectangle 6">
            <a:extLst>
              <a:ext uri="{FF2B5EF4-FFF2-40B4-BE49-F238E27FC236}">
                <a16:creationId xmlns:a16="http://schemas.microsoft.com/office/drawing/2014/main" id="{FB04665E-28DE-4D0E-969D-B40BA25A208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A490DB08-904F-4DCE-93B9-51D27EAB0A2D}"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947"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B2B294E-7243-4CD8-8BB6-8338A15B3378}"/>
              </a:ext>
            </a:extLst>
          </p:cNvPr>
          <p:cNvGrpSpPr>
            <a:grpSpLocks/>
          </p:cNvGrpSpPr>
          <p:nvPr/>
        </p:nvGrpSpPr>
        <p:grpSpPr bwMode="auto">
          <a:xfrm>
            <a:off x="0" y="0"/>
            <a:ext cx="9144000" cy="6856413"/>
            <a:chOff x="0" y="0"/>
            <a:chExt cx="5760" cy="4319"/>
          </a:xfrm>
        </p:grpSpPr>
        <p:sp>
          <p:nvSpPr>
            <p:cNvPr id="17411" name="Freeform 3">
              <a:extLst>
                <a:ext uri="{FF2B5EF4-FFF2-40B4-BE49-F238E27FC236}">
                  <a16:creationId xmlns:a16="http://schemas.microsoft.com/office/drawing/2014/main" id="{A0320F44-55E1-4565-A857-ECF44D67C6BB}"/>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12" name="Freeform 4">
              <a:extLst>
                <a:ext uri="{FF2B5EF4-FFF2-40B4-BE49-F238E27FC236}">
                  <a16:creationId xmlns:a16="http://schemas.microsoft.com/office/drawing/2014/main" id="{61244C57-573E-4BCB-8AC3-C712F25FA20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13" name="Freeform 5">
              <a:extLst>
                <a:ext uri="{FF2B5EF4-FFF2-40B4-BE49-F238E27FC236}">
                  <a16:creationId xmlns:a16="http://schemas.microsoft.com/office/drawing/2014/main" id="{813D9549-2A22-4A16-8094-9BBCD3C38B4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59" name="Freeform 6">
              <a:extLst>
                <a:ext uri="{FF2B5EF4-FFF2-40B4-BE49-F238E27FC236}">
                  <a16:creationId xmlns:a16="http://schemas.microsoft.com/office/drawing/2014/main" id="{91D28FFA-B984-460C-AC9D-67C5BF3A0C69}"/>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5" name="Freeform 7">
              <a:extLst>
                <a:ext uri="{FF2B5EF4-FFF2-40B4-BE49-F238E27FC236}">
                  <a16:creationId xmlns:a16="http://schemas.microsoft.com/office/drawing/2014/main" id="{8B6D441E-8E9C-4788-A6D5-10A93E2B15A7}"/>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2061" name="Freeform 8">
              <a:extLst>
                <a:ext uri="{FF2B5EF4-FFF2-40B4-BE49-F238E27FC236}">
                  <a16:creationId xmlns:a16="http://schemas.microsoft.com/office/drawing/2014/main" id="{DD457942-7BCD-4514-9E9D-22BE589BDC9D}"/>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062" name="Freeform 9">
              <a:extLst>
                <a:ext uri="{FF2B5EF4-FFF2-40B4-BE49-F238E27FC236}">
                  <a16:creationId xmlns:a16="http://schemas.microsoft.com/office/drawing/2014/main" id="{9EE06719-39F0-4540-9533-C89F4C4FBDCF}"/>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8" name="Freeform 10">
              <a:extLst>
                <a:ext uri="{FF2B5EF4-FFF2-40B4-BE49-F238E27FC236}">
                  <a16:creationId xmlns:a16="http://schemas.microsoft.com/office/drawing/2014/main" id="{E41DC8BA-730D-4B16-8954-BB766939531F}"/>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4" name="Freeform 11">
              <a:extLst>
                <a:ext uri="{FF2B5EF4-FFF2-40B4-BE49-F238E27FC236}">
                  <a16:creationId xmlns:a16="http://schemas.microsoft.com/office/drawing/2014/main" id="{2FB85520-F12F-4F4D-A40C-D1B36A913297}"/>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0" name="Freeform 12">
              <a:extLst>
                <a:ext uri="{FF2B5EF4-FFF2-40B4-BE49-F238E27FC236}">
                  <a16:creationId xmlns:a16="http://schemas.microsoft.com/office/drawing/2014/main" id="{23E49B28-5208-4BCD-AB22-26A289621D2B}"/>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6" name="Freeform 13">
              <a:extLst>
                <a:ext uri="{FF2B5EF4-FFF2-40B4-BE49-F238E27FC236}">
                  <a16:creationId xmlns:a16="http://schemas.microsoft.com/office/drawing/2014/main" id="{B6D219BD-73F6-4F87-A95F-4869D303847A}"/>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2" name="Freeform 14">
              <a:extLst>
                <a:ext uri="{FF2B5EF4-FFF2-40B4-BE49-F238E27FC236}">
                  <a16:creationId xmlns:a16="http://schemas.microsoft.com/office/drawing/2014/main" id="{61EF61BD-8627-48D0-A866-9DEFFD5527D9}"/>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8" name="Freeform 15">
              <a:extLst>
                <a:ext uri="{FF2B5EF4-FFF2-40B4-BE49-F238E27FC236}">
                  <a16:creationId xmlns:a16="http://schemas.microsoft.com/office/drawing/2014/main" id="{D3368E9C-243D-4AF7-A83D-48364FC86E16}"/>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4" name="Freeform 16">
              <a:extLst>
                <a:ext uri="{FF2B5EF4-FFF2-40B4-BE49-F238E27FC236}">
                  <a16:creationId xmlns:a16="http://schemas.microsoft.com/office/drawing/2014/main" id="{0063D9EA-67AF-4F74-AF62-216559C41BDA}"/>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25" name="Freeform 17">
              <a:extLst>
                <a:ext uri="{FF2B5EF4-FFF2-40B4-BE49-F238E27FC236}">
                  <a16:creationId xmlns:a16="http://schemas.microsoft.com/office/drawing/2014/main" id="{BC48ED7E-1B64-400C-BE44-3B0FD284518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26" name="Freeform 18">
              <a:extLst>
                <a:ext uri="{FF2B5EF4-FFF2-40B4-BE49-F238E27FC236}">
                  <a16:creationId xmlns:a16="http://schemas.microsoft.com/office/drawing/2014/main" id="{55DAD8D6-FC00-45A2-80E6-C235745C95E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2" name="Freeform 19">
              <a:extLst>
                <a:ext uri="{FF2B5EF4-FFF2-40B4-BE49-F238E27FC236}">
                  <a16:creationId xmlns:a16="http://schemas.microsoft.com/office/drawing/2014/main" id="{4A8D02B6-3595-429B-BE49-38264B9B38E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8" name="Freeform 20">
              <a:extLst>
                <a:ext uri="{FF2B5EF4-FFF2-40B4-BE49-F238E27FC236}">
                  <a16:creationId xmlns:a16="http://schemas.microsoft.com/office/drawing/2014/main" id="{D4DC98DA-ADF1-46FD-8CA2-83CA87DC3077}"/>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4" name="Freeform 21">
              <a:extLst>
                <a:ext uri="{FF2B5EF4-FFF2-40B4-BE49-F238E27FC236}">
                  <a16:creationId xmlns:a16="http://schemas.microsoft.com/office/drawing/2014/main" id="{052F7867-513A-4A03-A4B5-22B39DE50579}"/>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0" name="Freeform 22">
              <a:extLst>
                <a:ext uri="{FF2B5EF4-FFF2-40B4-BE49-F238E27FC236}">
                  <a16:creationId xmlns:a16="http://schemas.microsoft.com/office/drawing/2014/main" id="{5BB675E8-5686-4999-B314-FE072A1DCFE6}"/>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31" name="Freeform 23">
              <a:extLst>
                <a:ext uri="{FF2B5EF4-FFF2-40B4-BE49-F238E27FC236}">
                  <a16:creationId xmlns:a16="http://schemas.microsoft.com/office/drawing/2014/main" id="{4E208EDE-7AE1-4E77-A798-57E74D14F5E2}"/>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17432" name="Freeform 24">
              <a:extLst>
                <a:ext uri="{FF2B5EF4-FFF2-40B4-BE49-F238E27FC236}">
                  <a16:creationId xmlns:a16="http://schemas.microsoft.com/office/drawing/2014/main" id="{53B6754B-95C3-446C-9406-BCE5D5F46B0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8" name="Freeform 25">
              <a:extLst>
                <a:ext uri="{FF2B5EF4-FFF2-40B4-BE49-F238E27FC236}">
                  <a16:creationId xmlns:a16="http://schemas.microsoft.com/office/drawing/2014/main" id="{35CE2E78-E5DA-4577-BADB-357D873B577D}"/>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4" name="Freeform 26">
              <a:extLst>
                <a:ext uri="{FF2B5EF4-FFF2-40B4-BE49-F238E27FC236}">
                  <a16:creationId xmlns:a16="http://schemas.microsoft.com/office/drawing/2014/main" id="{08C1A308-4A24-4FD6-8647-857BA1D109AC}"/>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35" name="Freeform 27">
              <a:extLst>
                <a:ext uri="{FF2B5EF4-FFF2-40B4-BE49-F238E27FC236}">
                  <a16:creationId xmlns:a16="http://schemas.microsoft.com/office/drawing/2014/main" id="{5A6C9C02-656B-42A6-9367-1D79C239DD1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81" name="Freeform 28">
              <a:extLst>
                <a:ext uri="{FF2B5EF4-FFF2-40B4-BE49-F238E27FC236}">
                  <a16:creationId xmlns:a16="http://schemas.microsoft.com/office/drawing/2014/main" id="{F4F5240B-296F-415F-8764-CCADC9C35801}"/>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7" name="Freeform 29">
              <a:extLst>
                <a:ext uri="{FF2B5EF4-FFF2-40B4-BE49-F238E27FC236}">
                  <a16:creationId xmlns:a16="http://schemas.microsoft.com/office/drawing/2014/main" id="{AAC525E8-194E-4CB8-9723-AA84658D4061}"/>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83" name="Freeform 30">
              <a:extLst>
                <a:ext uri="{FF2B5EF4-FFF2-40B4-BE49-F238E27FC236}">
                  <a16:creationId xmlns:a16="http://schemas.microsoft.com/office/drawing/2014/main" id="{01008014-4EA5-4606-A7D7-3FF0083A634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9" name="Freeform 31">
              <a:extLst>
                <a:ext uri="{FF2B5EF4-FFF2-40B4-BE49-F238E27FC236}">
                  <a16:creationId xmlns:a16="http://schemas.microsoft.com/office/drawing/2014/main" id="{A7509D5F-5187-4528-B995-5C6A8A413B8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0" name="Freeform 32">
              <a:extLst>
                <a:ext uri="{FF2B5EF4-FFF2-40B4-BE49-F238E27FC236}">
                  <a16:creationId xmlns:a16="http://schemas.microsoft.com/office/drawing/2014/main" id="{9B1D081E-FE19-41BE-8E81-B2191492F917}"/>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1" name="Freeform 33">
              <a:extLst>
                <a:ext uri="{FF2B5EF4-FFF2-40B4-BE49-F238E27FC236}">
                  <a16:creationId xmlns:a16="http://schemas.microsoft.com/office/drawing/2014/main" id="{E2BE66E2-5CED-4003-8090-4DA155D7409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2" name="Freeform 34">
              <a:extLst>
                <a:ext uri="{FF2B5EF4-FFF2-40B4-BE49-F238E27FC236}">
                  <a16:creationId xmlns:a16="http://schemas.microsoft.com/office/drawing/2014/main" id="{D1287730-06BC-4127-8798-239DBF011B2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3" name="Freeform 35">
              <a:extLst>
                <a:ext uri="{FF2B5EF4-FFF2-40B4-BE49-F238E27FC236}">
                  <a16:creationId xmlns:a16="http://schemas.microsoft.com/office/drawing/2014/main" id="{D3057458-E1A6-4193-BFB0-6E11005D2C25}"/>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4" name="Freeform 36">
              <a:extLst>
                <a:ext uri="{FF2B5EF4-FFF2-40B4-BE49-F238E27FC236}">
                  <a16:creationId xmlns:a16="http://schemas.microsoft.com/office/drawing/2014/main" id="{84EDA9E0-D5B1-4720-BBAA-49C2E06D3D9C}"/>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5" name="Freeform 37">
              <a:extLst>
                <a:ext uri="{FF2B5EF4-FFF2-40B4-BE49-F238E27FC236}">
                  <a16:creationId xmlns:a16="http://schemas.microsoft.com/office/drawing/2014/main" id="{258B3388-B208-449B-8F16-3C9DE0416184}"/>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6" name="Freeform 38">
              <a:extLst>
                <a:ext uri="{FF2B5EF4-FFF2-40B4-BE49-F238E27FC236}">
                  <a16:creationId xmlns:a16="http://schemas.microsoft.com/office/drawing/2014/main" id="{51AFBBD7-1FA2-43FC-AC4B-B5A34F91579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nvGrpSpPr>
            <p:cNvPr id="2092" name="Group 39">
              <a:extLst>
                <a:ext uri="{FF2B5EF4-FFF2-40B4-BE49-F238E27FC236}">
                  <a16:creationId xmlns:a16="http://schemas.microsoft.com/office/drawing/2014/main" id="{0C39C849-5A5E-466E-8731-F1EDE312E817}"/>
                </a:ext>
              </a:extLst>
            </p:cNvPr>
            <p:cNvGrpSpPr>
              <a:grpSpLocks/>
            </p:cNvGrpSpPr>
            <p:nvPr userDrawn="1"/>
          </p:nvGrpSpPr>
          <p:grpSpPr bwMode="auto">
            <a:xfrm>
              <a:off x="0" y="1632"/>
              <a:ext cx="5758" cy="1858"/>
              <a:chOff x="0" y="1632"/>
              <a:chExt cx="5758" cy="1858"/>
            </a:xfrm>
          </p:grpSpPr>
          <p:sp>
            <p:nvSpPr>
              <p:cNvPr id="17448" name="Freeform 40">
                <a:extLst>
                  <a:ext uri="{FF2B5EF4-FFF2-40B4-BE49-F238E27FC236}">
                    <a16:creationId xmlns:a16="http://schemas.microsoft.com/office/drawing/2014/main" id="{C4998A65-C38F-4AEB-A4E1-A8A62FFBCB2E}"/>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9" name="Freeform 41">
                <a:extLst>
                  <a:ext uri="{FF2B5EF4-FFF2-40B4-BE49-F238E27FC236}">
                    <a16:creationId xmlns:a16="http://schemas.microsoft.com/office/drawing/2014/main" id="{2EABCB73-19DE-4D8E-8059-FED8D5589B5C}"/>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grpSp>
      <p:sp>
        <p:nvSpPr>
          <p:cNvPr id="17450" name="Rectangle 42">
            <a:extLst>
              <a:ext uri="{FF2B5EF4-FFF2-40B4-BE49-F238E27FC236}">
                <a16:creationId xmlns:a16="http://schemas.microsoft.com/office/drawing/2014/main" id="{3EEC537D-0DC0-4A75-8250-F59FE50D46C4}"/>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7451" name="Rectangle 43">
            <a:extLst>
              <a:ext uri="{FF2B5EF4-FFF2-40B4-BE49-F238E27FC236}">
                <a16:creationId xmlns:a16="http://schemas.microsoft.com/office/drawing/2014/main" id="{3B869AA9-3A7B-4C27-B9AF-2DE5E84A957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7452" name="Rectangle 44">
            <a:extLst>
              <a:ext uri="{FF2B5EF4-FFF2-40B4-BE49-F238E27FC236}">
                <a16:creationId xmlns:a16="http://schemas.microsoft.com/office/drawing/2014/main" id="{828968EB-8FC2-437D-B86C-473770A8287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3" name="Rectangle 45">
            <a:extLst>
              <a:ext uri="{FF2B5EF4-FFF2-40B4-BE49-F238E27FC236}">
                <a16:creationId xmlns:a16="http://schemas.microsoft.com/office/drawing/2014/main" id="{7AEC0D92-7CBB-4918-9140-31CFAE8466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4" name="Rectangle 46">
            <a:extLst>
              <a:ext uri="{FF2B5EF4-FFF2-40B4-BE49-F238E27FC236}">
                <a16:creationId xmlns:a16="http://schemas.microsoft.com/office/drawing/2014/main" id="{73685587-7352-408A-B095-1BD8BBB519D7}"/>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A701FFA-A93A-4FED-A587-F41722B28EE6}"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948"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965" r:id="rId1"/>
    <p:sldLayoutId id="2147483927" r:id="rId2"/>
    <p:sldLayoutId id="2147483928" r:id="rId3"/>
    <p:sldLayoutId id="2147483929" r:id="rId4"/>
    <p:sldLayoutId id="2147483930" r:id="rId5"/>
    <p:sldLayoutId id="2147483931" r:id="rId6"/>
    <p:sldLayoutId id="2147483932" r:id="rId7"/>
    <p:sldLayoutId id="2147483933" r:id="rId8"/>
    <p:sldLayoutId id="2147483966" r:id="rId9"/>
    <p:sldLayoutId id="2147483934" r:id="rId10"/>
    <p:sldLayoutId id="2147483935"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a:extLst>
              <a:ext uri="{FF2B5EF4-FFF2-40B4-BE49-F238E27FC236}">
                <a16:creationId xmlns:a16="http://schemas.microsoft.com/office/drawing/2014/main" id="{60017DFE-975C-328A-429A-542C7AEDEC6A}"/>
              </a:ext>
            </a:extLst>
          </p:cNvPr>
          <p:cNvGrpSpPr>
            <a:grpSpLocks/>
          </p:cNvGrpSpPr>
          <p:nvPr/>
        </p:nvGrpSpPr>
        <p:grpSpPr bwMode="auto">
          <a:xfrm>
            <a:off x="0" y="228600"/>
            <a:ext cx="2138363" cy="6638925"/>
            <a:chOff x="2487613" y="285750"/>
            <a:chExt cx="2428875" cy="5654676"/>
          </a:xfrm>
        </p:grpSpPr>
        <p:sp>
          <p:nvSpPr>
            <p:cNvPr id="4118" name="Freeform 11">
              <a:extLst>
                <a:ext uri="{FF2B5EF4-FFF2-40B4-BE49-F238E27FC236}">
                  <a16:creationId xmlns:a16="http://schemas.microsoft.com/office/drawing/2014/main" id="{27495482-2D89-E9C7-8BC5-19076ABCE9F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9" name="Freeform 12">
              <a:extLst>
                <a:ext uri="{FF2B5EF4-FFF2-40B4-BE49-F238E27FC236}">
                  <a16:creationId xmlns:a16="http://schemas.microsoft.com/office/drawing/2014/main" id="{6D956438-3A2E-E3D2-62E9-1CD87CA02C1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0" name="Freeform 13">
              <a:extLst>
                <a:ext uri="{FF2B5EF4-FFF2-40B4-BE49-F238E27FC236}">
                  <a16:creationId xmlns:a16="http://schemas.microsoft.com/office/drawing/2014/main" id="{C37B54F4-3674-166F-4DB2-4F979EC8F82D}"/>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1" name="Freeform 14">
              <a:extLst>
                <a:ext uri="{FF2B5EF4-FFF2-40B4-BE49-F238E27FC236}">
                  <a16:creationId xmlns:a16="http://schemas.microsoft.com/office/drawing/2014/main" id="{ADAE6748-BE05-E837-912A-25522FEF448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2" name="Freeform 15">
              <a:extLst>
                <a:ext uri="{FF2B5EF4-FFF2-40B4-BE49-F238E27FC236}">
                  <a16:creationId xmlns:a16="http://schemas.microsoft.com/office/drawing/2014/main" id="{4E8F10BE-10A2-9BE6-CD4A-28F854718D79}"/>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3" name="Freeform 16">
              <a:extLst>
                <a:ext uri="{FF2B5EF4-FFF2-40B4-BE49-F238E27FC236}">
                  <a16:creationId xmlns:a16="http://schemas.microsoft.com/office/drawing/2014/main" id="{92BB1DDF-72A8-47DF-04FF-0F0F71AF73A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4" name="Freeform 17">
              <a:extLst>
                <a:ext uri="{FF2B5EF4-FFF2-40B4-BE49-F238E27FC236}">
                  <a16:creationId xmlns:a16="http://schemas.microsoft.com/office/drawing/2014/main" id="{40C00617-8B30-9F13-2A2E-9C222589F8A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5" name="Freeform 18">
              <a:extLst>
                <a:ext uri="{FF2B5EF4-FFF2-40B4-BE49-F238E27FC236}">
                  <a16:creationId xmlns:a16="http://schemas.microsoft.com/office/drawing/2014/main" id="{8693A09B-4BE1-096D-DC0A-FCDC963FD1A8}"/>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6" name="Freeform 19">
              <a:extLst>
                <a:ext uri="{FF2B5EF4-FFF2-40B4-BE49-F238E27FC236}">
                  <a16:creationId xmlns:a16="http://schemas.microsoft.com/office/drawing/2014/main" id="{32B798D1-3E46-3892-31F2-ED6727040BBA}"/>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7" name="Freeform 20">
              <a:extLst>
                <a:ext uri="{FF2B5EF4-FFF2-40B4-BE49-F238E27FC236}">
                  <a16:creationId xmlns:a16="http://schemas.microsoft.com/office/drawing/2014/main" id="{2B77029A-1EBE-77EA-E892-74CF6A2E7BA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8" name="Freeform 21">
              <a:extLst>
                <a:ext uri="{FF2B5EF4-FFF2-40B4-BE49-F238E27FC236}">
                  <a16:creationId xmlns:a16="http://schemas.microsoft.com/office/drawing/2014/main" id="{4F834C92-FF5E-F272-F22E-C3B1451298AD}"/>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9" name="Freeform 22">
              <a:extLst>
                <a:ext uri="{FF2B5EF4-FFF2-40B4-BE49-F238E27FC236}">
                  <a16:creationId xmlns:a16="http://schemas.microsoft.com/office/drawing/2014/main" id="{ACEB1C06-681B-FC1C-3D62-F6288C43B5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4099" name="Group 9">
            <a:extLst>
              <a:ext uri="{FF2B5EF4-FFF2-40B4-BE49-F238E27FC236}">
                <a16:creationId xmlns:a16="http://schemas.microsoft.com/office/drawing/2014/main" id="{571ECBCF-79B1-CAE6-DEF8-206643405AC5}"/>
              </a:ext>
            </a:extLst>
          </p:cNvPr>
          <p:cNvGrpSpPr>
            <a:grpSpLocks/>
          </p:cNvGrpSpPr>
          <p:nvPr/>
        </p:nvGrpSpPr>
        <p:grpSpPr bwMode="auto">
          <a:xfrm>
            <a:off x="20638" y="0"/>
            <a:ext cx="1766887" cy="6853238"/>
            <a:chOff x="6627813" y="194833"/>
            <a:chExt cx="1952625" cy="5678918"/>
          </a:xfrm>
        </p:grpSpPr>
        <p:sp>
          <p:nvSpPr>
            <p:cNvPr id="4106" name="Freeform 27">
              <a:extLst>
                <a:ext uri="{FF2B5EF4-FFF2-40B4-BE49-F238E27FC236}">
                  <a16:creationId xmlns:a16="http://schemas.microsoft.com/office/drawing/2014/main" id="{34FE7B05-1178-75E5-2B3A-E86A3171C765}"/>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7" name="Freeform 28">
              <a:extLst>
                <a:ext uri="{FF2B5EF4-FFF2-40B4-BE49-F238E27FC236}">
                  <a16:creationId xmlns:a16="http://schemas.microsoft.com/office/drawing/2014/main" id="{DB41F25B-035F-F46F-E3DF-31ACF0BFCA1F}"/>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8" name="Freeform 29">
              <a:extLst>
                <a:ext uri="{FF2B5EF4-FFF2-40B4-BE49-F238E27FC236}">
                  <a16:creationId xmlns:a16="http://schemas.microsoft.com/office/drawing/2014/main" id="{6112119F-0C9F-2EB9-D12D-A7B5958008DE}"/>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9" name="Freeform 30">
              <a:extLst>
                <a:ext uri="{FF2B5EF4-FFF2-40B4-BE49-F238E27FC236}">
                  <a16:creationId xmlns:a16="http://schemas.microsoft.com/office/drawing/2014/main" id="{58117609-E3EA-2EB9-878B-7989EFADFAC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0" name="Freeform 31">
              <a:extLst>
                <a:ext uri="{FF2B5EF4-FFF2-40B4-BE49-F238E27FC236}">
                  <a16:creationId xmlns:a16="http://schemas.microsoft.com/office/drawing/2014/main" id="{D716314A-63BE-DC21-7F7A-CB30C1C0661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1" name="Freeform 32">
              <a:extLst>
                <a:ext uri="{FF2B5EF4-FFF2-40B4-BE49-F238E27FC236}">
                  <a16:creationId xmlns:a16="http://schemas.microsoft.com/office/drawing/2014/main" id="{3621784D-6439-CF4E-36C3-D2F6BA3B6A1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2" name="Freeform 33">
              <a:extLst>
                <a:ext uri="{FF2B5EF4-FFF2-40B4-BE49-F238E27FC236}">
                  <a16:creationId xmlns:a16="http://schemas.microsoft.com/office/drawing/2014/main" id="{D08EA6B7-41EF-E761-2FB5-4973648B6A79}"/>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3" name="Freeform 34">
              <a:extLst>
                <a:ext uri="{FF2B5EF4-FFF2-40B4-BE49-F238E27FC236}">
                  <a16:creationId xmlns:a16="http://schemas.microsoft.com/office/drawing/2014/main" id="{A11D9F93-1DEA-01C1-A84D-AA6B710AAE10}"/>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4" name="Freeform 35">
              <a:extLst>
                <a:ext uri="{FF2B5EF4-FFF2-40B4-BE49-F238E27FC236}">
                  <a16:creationId xmlns:a16="http://schemas.microsoft.com/office/drawing/2014/main" id="{4979B2B6-0481-076C-6A0D-AD6BF09C8DD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5" name="Freeform 36">
              <a:extLst>
                <a:ext uri="{FF2B5EF4-FFF2-40B4-BE49-F238E27FC236}">
                  <a16:creationId xmlns:a16="http://schemas.microsoft.com/office/drawing/2014/main" id="{E2F94724-29F0-38C9-7277-D12C889981A3}"/>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6" name="Freeform 37">
              <a:extLst>
                <a:ext uri="{FF2B5EF4-FFF2-40B4-BE49-F238E27FC236}">
                  <a16:creationId xmlns:a16="http://schemas.microsoft.com/office/drawing/2014/main" id="{4FDC053F-AF67-E76B-454F-0042DF647FB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7" name="Freeform 38">
              <a:extLst>
                <a:ext uri="{FF2B5EF4-FFF2-40B4-BE49-F238E27FC236}">
                  <a16:creationId xmlns:a16="http://schemas.microsoft.com/office/drawing/2014/main" id="{67A460C7-E647-3FF5-9D8A-FFF7EF53653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3963412D-7A78-100C-8228-59A90FEA87D0}"/>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a:extLst>
              <a:ext uri="{FF2B5EF4-FFF2-40B4-BE49-F238E27FC236}">
                <a16:creationId xmlns:a16="http://schemas.microsoft.com/office/drawing/2014/main" id="{5FC78ACD-DB7A-CD17-4E8A-A336239EC905}"/>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4102" name="Text Placeholder 2">
            <a:extLst>
              <a:ext uri="{FF2B5EF4-FFF2-40B4-BE49-F238E27FC236}">
                <a16:creationId xmlns:a16="http://schemas.microsoft.com/office/drawing/2014/main" id="{87B1DF9E-58E0-1B19-5E0B-C155CDDF8C3B}"/>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76A756D6-0122-DD98-EADE-A4898EF5043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3ECCF3A8-384C-44E0-8F65-2E8A169237EB}"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7E9CA92A-A3D3-EC88-7D88-964B718B7592}"/>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52739D-3CF5-3DFA-F895-38645A28731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D63664E8-7C46-47E2-847A-6195B91C98AC}" type="slidenum">
              <a:rPr lang="en-US"/>
              <a:pPr>
                <a:defRPr/>
              </a:pPr>
              <a:t>‹nº›</a:t>
            </a:fld>
            <a:endParaRPr lang="en-US" dirty="0"/>
          </a:p>
        </p:txBody>
      </p:sp>
    </p:spTree>
    <p:extLst>
      <p:ext uri="{BB962C8B-B14F-4D97-AF65-F5344CB8AC3E}">
        <p14:creationId xmlns:p14="http://schemas.microsoft.com/office/powerpoint/2010/main" val="11545976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7265509-DADD-E9CC-6EFB-D25B19217564}"/>
              </a:ext>
            </a:extLst>
          </p:cNvPr>
          <p:cNvGrpSpPr>
            <a:grpSpLocks/>
          </p:cNvGrpSpPr>
          <p:nvPr/>
        </p:nvGrpSpPr>
        <p:grpSpPr bwMode="auto">
          <a:xfrm>
            <a:off x="0" y="228600"/>
            <a:ext cx="2138363" cy="6638925"/>
            <a:chOff x="2487613" y="285750"/>
            <a:chExt cx="2428875" cy="5654676"/>
          </a:xfrm>
        </p:grpSpPr>
        <p:sp>
          <p:nvSpPr>
            <p:cNvPr id="6166" name="Freeform 11">
              <a:extLst>
                <a:ext uri="{FF2B5EF4-FFF2-40B4-BE49-F238E27FC236}">
                  <a16:creationId xmlns:a16="http://schemas.microsoft.com/office/drawing/2014/main" id="{16DFDA77-54E3-DDD7-8BED-A63F16E99F98}"/>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7" name="Freeform 12">
              <a:extLst>
                <a:ext uri="{FF2B5EF4-FFF2-40B4-BE49-F238E27FC236}">
                  <a16:creationId xmlns:a16="http://schemas.microsoft.com/office/drawing/2014/main" id="{BA30DD4F-CBDE-233A-0363-2B07FFEAE327}"/>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8" name="Freeform 13">
              <a:extLst>
                <a:ext uri="{FF2B5EF4-FFF2-40B4-BE49-F238E27FC236}">
                  <a16:creationId xmlns:a16="http://schemas.microsoft.com/office/drawing/2014/main" id="{634CDB8B-C0E7-E002-DA0A-B884B9AD4A8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9" name="Freeform 14">
              <a:extLst>
                <a:ext uri="{FF2B5EF4-FFF2-40B4-BE49-F238E27FC236}">
                  <a16:creationId xmlns:a16="http://schemas.microsoft.com/office/drawing/2014/main" id="{E3D450A8-09AE-085E-25BB-AA03863E121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0" name="Freeform 15">
              <a:extLst>
                <a:ext uri="{FF2B5EF4-FFF2-40B4-BE49-F238E27FC236}">
                  <a16:creationId xmlns:a16="http://schemas.microsoft.com/office/drawing/2014/main" id="{FD34966A-39CF-C3A0-983A-12416E7685F6}"/>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1" name="Freeform 16">
              <a:extLst>
                <a:ext uri="{FF2B5EF4-FFF2-40B4-BE49-F238E27FC236}">
                  <a16:creationId xmlns:a16="http://schemas.microsoft.com/office/drawing/2014/main" id="{45E3E24E-351F-EE38-8E66-5DBA167D60C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2" name="Freeform 17">
              <a:extLst>
                <a:ext uri="{FF2B5EF4-FFF2-40B4-BE49-F238E27FC236}">
                  <a16:creationId xmlns:a16="http://schemas.microsoft.com/office/drawing/2014/main" id="{FF6FB1D9-5BC5-CC02-D065-7AB5DEAB92A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3" name="Freeform 18">
              <a:extLst>
                <a:ext uri="{FF2B5EF4-FFF2-40B4-BE49-F238E27FC236}">
                  <a16:creationId xmlns:a16="http://schemas.microsoft.com/office/drawing/2014/main" id="{FE63E64A-8A48-B4B8-A3E5-8A6C0D1EA344}"/>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4" name="Freeform 19">
              <a:extLst>
                <a:ext uri="{FF2B5EF4-FFF2-40B4-BE49-F238E27FC236}">
                  <a16:creationId xmlns:a16="http://schemas.microsoft.com/office/drawing/2014/main" id="{E80ED76D-6802-F360-7E72-8DF9677821B7}"/>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5" name="Freeform 20">
              <a:extLst>
                <a:ext uri="{FF2B5EF4-FFF2-40B4-BE49-F238E27FC236}">
                  <a16:creationId xmlns:a16="http://schemas.microsoft.com/office/drawing/2014/main" id="{680DAF2B-130B-54C5-28B4-689E78BFB689}"/>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6" name="Freeform 21">
              <a:extLst>
                <a:ext uri="{FF2B5EF4-FFF2-40B4-BE49-F238E27FC236}">
                  <a16:creationId xmlns:a16="http://schemas.microsoft.com/office/drawing/2014/main" id="{9C8D7D0D-7B4E-7682-EB32-C3152E8F9588}"/>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7" name="Freeform 22">
              <a:extLst>
                <a:ext uri="{FF2B5EF4-FFF2-40B4-BE49-F238E27FC236}">
                  <a16:creationId xmlns:a16="http://schemas.microsoft.com/office/drawing/2014/main" id="{8F82A89F-65F9-317B-364F-F66FD53F9D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6147" name="Group 9">
            <a:extLst>
              <a:ext uri="{FF2B5EF4-FFF2-40B4-BE49-F238E27FC236}">
                <a16:creationId xmlns:a16="http://schemas.microsoft.com/office/drawing/2014/main" id="{91811C33-2559-E8B8-8642-5DD3032EC23E}"/>
              </a:ext>
            </a:extLst>
          </p:cNvPr>
          <p:cNvGrpSpPr>
            <a:grpSpLocks/>
          </p:cNvGrpSpPr>
          <p:nvPr/>
        </p:nvGrpSpPr>
        <p:grpSpPr bwMode="auto">
          <a:xfrm>
            <a:off x="20638" y="0"/>
            <a:ext cx="1766887" cy="6853238"/>
            <a:chOff x="6627813" y="194833"/>
            <a:chExt cx="1952625" cy="5678918"/>
          </a:xfrm>
        </p:grpSpPr>
        <p:sp>
          <p:nvSpPr>
            <p:cNvPr id="6154" name="Freeform 27">
              <a:extLst>
                <a:ext uri="{FF2B5EF4-FFF2-40B4-BE49-F238E27FC236}">
                  <a16:creationId xmlns:a16="http://schemas.microsoft.com/office/drawing/2014/main" id="{9DB1BBEE-E35A-A6DF-A870-93ACFC7AC624}"/>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5" name="Freeform 28">
              <a:extLst>
                <a:ext uri="{FF2B5EF4-FFF2-40B4-BE49-F238E27FC236}">
                  <a16:creationId xmlns:a16="http://schemas.microsoft.com/office/drawing/2014/main" id="{AD03D684-A537-BAFB-9272-D883DFE267BA}"/>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6" name="Freeform 29">
              <a:extLst>
                <a:ext uri="{FF2B5EF4-FFF2-40B4-BE49-F238E27FC236}">
                  <a16:creationId xmlns:a16="http://schemas.microsoft.com/office/drawing/2014/main" id="{120D39EB-6CC3-1E20-25F3-05A7529B2534}"/>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7" name="Freeform 30">
              <a:extLst>
                <a:ext uri="{FF2B5EF4-FFF2-40B4-BE49-F238E27FC236}">
                  <a16:creationId xmlns:a16="http://schemas.microsoft.com/office/drawing/2014/main" id="{147F9EF7-8068-1988-DFC1-114950F0B539}"/>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8" name="Freeform 31">
              <a:extLst>
                <a:ext uri="{FF2B5EF4-FFF2-40B4-BE49-F238E27FC236}">
                  <a16:creationId xmlns:a16="http://schemas.microsoft.com/office/drawing/2014/main" id="{1F62DB71-523A-E80C-6040-D843E36F1279}"/>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9" name="Freeform 32">
              <a:extLst>
                <a:ext uri="{FF2B5EF4-FFF2-40B4-BE49-F238E27FC236}">
                  <a16:creationId xmlns:a16="http://schemas.microsoft.com/office/drawing/2014/main" id="{CAAD94BB-9DFF-B2D2-EF1D-9DB5E287B24F}"/>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0" name="Freeform 33">
              <a:extLst>
                <a:ext uri="{FF2B5EF4-FFF2-40B4-BE49-F238E27FC236}">
                  <a16:creationId xmlns:a16="http://schemas.microsoft.com/office/drawing/2014/main" id="{FCD3B95C-D553-6AB8-B77C-4C5F8CEB12F5}"/>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1" name="Freeform 34">
              <a:extLst>
                <a:ext uri="{FF2B5EF4-FFF2-40B4-BE49-F238E27FC236}">
                  <a16:creationId xmlns:a16="http://schemas.microsoft.com/office/drawing/2014/main" id="{1A387304-5F2B-4E6B-7EFF-1F324B4AC067}"/>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2" name="Freeform 35">
              <a:extLst>
                <a:ext uri="{FF2B5EF4-FFF2-40B4-BE49-F238E27FC236}">
                  <a16:creationId xmlns:a16="http://schemas.microsoft.com/office/drawing/2014/main" id="{D2553346-619F-3B20-1B8B-C4708898DA50}"/>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3" name="Freeform 36">
              <a:extLst>
                <a:ext uri="{FF2B5EF4-FFF2-40B4-BE49-F238E27FC236}">
                  <a16:creationId xmlns:a16="http://schemas.microsoft.com/office/drawing/2014/main" id="{9FCAB346-93E6-62D2-1F51-09C7C91245BE}"/>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4" name="Freeform 37">
              <a:extLst>
                <a:ext uri="{FF2B5EF4-FFF2-40B4-BE49-F238E27FC236}">
                  <a16:creationId xmlns:a16="http://schemas.microsoft.com/office/drawing/2014/main" id="{5BF1CEB3-1F41-0BFD-B3DE-D46313C72243}"/>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5" name="Freeform 38">
              <a:extLst>
                <a:ext uri="{FF2B5EF4-FFF2-40B4-BE49-F238E27FC236}">
                  <a16:creationId xmlns:a16="http://schemas.microsoft.com/office/drawing/2014/main" id="{19425CA0-DCB9-B274-633A-2043D3F9ECED}"/>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4CD64E3C-A21E-681A-E052-833624DA233D}"/>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a:extLst>
              <a:ext uri="{FF2B5EF4-FFF2-40B4-BE49-F238E27FC236}">
                <a16:creationId xmlns:a16="http://schemas.microsoft.com/office/drawing/2014/main" id="{CF5C880D-5A1B-CDF6-BCCE-DCF55BAF8CCA}"/>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6150" name="Text Placeholder 2">
            <a:extLst>
              <a:ext uri="{FF2B5EF4-FFF2-40B4-BE49-F238E27FC236}">
                <a16:creationId xmlns:a16="http://schemas.microsoft.com/office/drawing/2014/main" id="{FE13456D-F799-BF94-5D99-74701AC66E93}"/>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37317D9-3595-6CC5-95A4-513864555A2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B7F15469-F180-42FD-BEC9-3DB0AA4370F4}"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5C78A43F-2BC4-6511-83D3-180673B74466}"/>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4B33F2-EF29-F7F0-E021-2ECDBC8874E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ACDBF57F-F470-4D58-B70A-191E264457D0}" type="slidenum">
              <a:rPr lang="en-US"/>
              <a:pPr>
                <a:defRPr/>
              </a:pPr>
              <a:t>‹nº›</a:t>
            </a:fld>
            <a:endParaRPr lang="en-US" dirty="0"/>
          </a:p>
        </p:txBody>
      </p:sp>
    </p:spTree>
    <p:extLst>
      <p:ext uri="{BB962C8B-B14F-4D97-AF65-F5344CB8AC3E}">
        <p14:creationId xmlns:p14="http://schemas.microsoft.com/office/powerpoint/2010/main" val="275906457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6C0F8523-9269-52F0-5042-70883F32FB02}"/>
              </a:ext>
            </a:extLst>
          </p:cNvPr>
          <p:cNvGrpSpPr>
            <a:grpSpLocks/>
          </p:cNvGrpSpPr>
          <p:nvPr/>
        </p:nvGrpSpPr>
        <p:grpSpPr bwMode="auto">
          <a:xfrm>
            <a:off x="0" y="0"/>
            <a:ext cx="9144000" cy="6856413"/>
            <a:chOff x="0" y="0"/>
            <a:chExt cx="5760" cy="4319"/>
          </a:xfrm>
        </p:grpSpPr>
        <p:sp>
          <p:nvSpPr>
            <p:cNvPr id="17411" name="Freeform 3">
              <a:extLst>
                <a:ext uri="{FF2B5EF4-FFF2-40B4-BE49-F238E27FC236}">
                  <a16:creationId xmlns:a16="http://schemas.microsoft.com/office/drawing/2014/main" id="{B3349B85-2923-F597-C88F-FAEE3445EDD1}"/>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eaLnBrk="1" hangingPunct="1">
                <a:defRPr/>
              </a:pPr>
              <a:endParaRPr lang="pt-BR"/>
            </a:p>
          </p:txBody>
        </p:sp>
        <p:sp>
          <p:nvSpPr>
            <p:cNvPr id="17412" name="Freeform 4">
              <a:extLst>
                <a:ext uri="{FF2B5EF4-FFF2-40B4-BE49-F238E27FC236}">
                  <a16:creationId xmlns:a16="http://schemas.microsoft.com/office/drawing/2014/main" id="{B77207E4-5BC2-47B7-59B6-78AB1445401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pt-BR"/>
            </a:p>
          </p:txBody>
        </p:sp>
        <p:sp>
          <p:nvSpPr>
            <p:cNvPr id="17413" name="Freeform 5">
              <a:extLst>
                <a:ext uri="{FF2B5EF4-FFF2-40B4-BE49-F238E27FC236}">
                  <a16:creationId xmlns:a16="http://schemas.microsoft.com/office/drawing/2014/main" id="{7CBDC09F-8091-78D9-D7CC-282D88F7C8F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eaLnBrk="1" hangingPunct="1">
                <a:defRPr/>
              </a:pPr>
              <a:endParaRPr lang="pt-BR"/>
            </a:p>
          </p:txBody>
        </p:sp>
        <p:sp>
          <p:nvSpPr>
            <p:cNvPr id="7179" name="Freeform 6">
              <a:extLst>
                <a:ext uri="{FF2B5EF4-FFF2-40B4-BE49-F238E27FC236}">
                  <a16:creationId xmlns:a16="http://schemas.microsoft.com/office/drawing/2014/main" id="{D942FA66-B804-9372-75DA-6B2F39993885}"/>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5" name="Freeform 7">
              <a:extLst>
                <a:ext uri="{FF2B5EF4-FFF2-40B4-BE49-F238E27FC236}">
                  <a16:creationId xmlns:a16="http://schemas.microsoft.com/office/drawing/2014/main" id="{8289839E-A125-E46B-B7A1-AA4FC0963CD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eaLnBrk="1" hangingPunct="1">
                <a:defRPr/>
              </a:pPr>
              <a:endParaRPr lang="pt-BR"/>
            </a:p>
          </p:txBody>
        </p:sp>
        <p:sp>
          <p:nvSpPr>
            <p:cNvPr id="7181" name="Freeform 8">
              <a:extLst>
                <a:ext uri="{FF2B5EF4-FFF2-40B4-BE49-F238E27FC236}">
                  <a16:creationId xmlns:a16="http://schemas.microsoft.com/office/drawing/2014/main" id="{C9F5068B-F42B-BA88-0695-11E3F7CC6EF1}"/>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7182" name="Freeform 9">
              <a:extLst>
                <a:ext uri="{FF2B5EF4-FFF2-40B4-BE49-F238E27FC236}">
                  <a16:creationId xmlns:a16="http://schemas.microsoft.com/office/drawing/2014/main" id="{8D1ABE86-B619-285E-A896-2FA1FF93BC4C}"/>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8" name="Freeform 10">
              <a:extLst>
                <a:ext uri="{FF2B5EF4-FFF2-40B4-BE49-F238E27FC236}">
                  <a16:creationId xmlns:a16="http://schemas.microsoft.com/office/drawing/2014/main" id="{E4568BC8-6236-EBF9-6276-6C3CE986AB0F}"/>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pt-BR"/>
            </a:p>
          </p:txBody>
        </p:sp>
        <p:sp>
          <p:nvSpPr>
            <p:cNvPr id="7184" name="Freeform 11">
              <a:extLst>
                <a:ext uri="{FF2B5EF4-FFF2-40B4-BE49-F238E27FC236}">
                  <a16:creationId xmlns:a16="http://schemas.microsoft.com/office/drawing/2014/main" id="{226507A4-EF3C-906E-2B7C-F3FFA145C377}"/>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0" name="Freeform 12">
              <a:extLst>
                <a:ext uri="{FF2B5EF4-FFF2-40B4-BE49-F238E27FC236}">
                  <a16:creationId xmlns:a16="http://schemas.microsoft.com/office/drawing/2014/main" id="{B1A3C099-4D59-302D-537A-8F3F002F3A7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eaLnBrk="1" hangingPunct="1">
                <a:defRPr/>
              </a:pPr>
              <a:endParaRPr lang="pt-BR"/>
            </a:p>
          </p:txBody>
        </p:sp>
        <p:sp>
          <p:nvSpPr>
            <p:cNvPr id="7186" name="Freeform 13">
              <a:extLst>
                <a:ext uri="{FF2B5EF4-FFF2-40B4-BE49-F238E27FC236}">
                  <a16:creationId xmlns:a16="http://schemas.microsoft.com/office/drawing/2014/main" id="{EA3BF769-292D-AC7E-8932-1DFF553CE44F}"/>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2" name="Freeform 14">
              <a:extLst>
                <a:ext uri="{FF2B5EF4-FFF2-40B4-BE49-F238E27FC236}">
                  <a16:creationId xmlns:a16="http://schemas.microsoft.com/office/drawing/2014/main" id="{6A963120-0222-5E1B-955F-66F5DDCA10DE}"/>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eaLnBrk="1" hangingPunct="1">
                <a:defRPr/>
              </a:pPr>
              <a:endParaRPr lang="pt-BR"/>
            </a:p>
          </p:txBody>
        </p:sp>
        <p:sp>
          <p:nvSpPr>
            <p:cNvPr id="7188" name="Freeform 15">
              <a:extLst>
                <a:ext uri="{FF2B5EF4-FFF2-40B4-BE49-F238E27FC236}">
                  <a16:creationId xmlns:a16="http://schemas.microsoft.com/office/drawing/2014/main" id="{DBD57050-E099-2A4B-36DA-217CCA10D0FB}"/>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4" name="Freeform 16">
              <a:extLst>
                <a:ext uri="{FF2B5EF4-FFF2-40B4-BE49-F238E27FC236}">
                  <a16:creationId xmlns:a16="http://schemas.microsoft.com/office/drawing/2014/main" id="{E00AD51D-21C7-D46D-1EA1-6B9ECDC32509}"/>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eaLnBrk="1" hangingPunct="1">
                <a:defRPr/>
              </a:pPr>
              <a:endParaRPr lang="pt-BR"/>
            </a:p>
          </p:txBody>
        </p:sp>
        <p:sp>
          <p:nvSpPr>
            <p:cNvPr id="17425" name="Freeform 17">
              <a:extLst>
                <a:ext uri="{FF2B5EF4-FFF2-40B4-BE49-F238E27FC236}">
                  <a16:creationId xmlns:a16="http://schemas.microsoft.com/office/drawing/2014/main" id="{AF97AA9B-6976-2E82-A60F-0C6A151C16AB}"/>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eaLnBrk="1" hangingPunct="1">
                <a:defRPr/>
              </a:pPr>
              <a:endParaRPr lang="pt-BR"/>
            </a:p>
          </p:txBody>
        </p:sp>
        <p:sp>
          <p:nvSpPr>
            <p:cNvPr id="17426" name="Freeform 18">
              <a:extLst>
                <a:ext uri="{FF2B5EF4-FFF2-40B4-BE49-F238E27FC236}">
                  <a16:creationId xmlns:a16="http://schemas.microsoft.com/office/drawing/2014/main" id="{F81F42AE-241E-D429-7EB1-C4D3B75833C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eaLnBrk="1" hangingPunct="1">
                <a:defRPr/>
              </a:pPr>
              <a:endParaRPr lang="pt-BR"/>
            </a:p>
          </p:txBody>
        </p:sp>
        <p:sp>
          <p:nvSpPr>
            <p:cNvPr id="7192" name="Freeform 19">
              <a:extLst>
                <a:ext uri="{FF2B5EF4-FFF2-40B4-BE49-F238E27FC236}">
                  <a16:creationId xmlns:a16="http://schemas.microsoft.com/office/drawing/2014/main" id="{E1D55D33-E11F-EAA1-22BD-CCAEF596C1C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8" name="Freeform 20">
              <a:extLst>
                <a:ext uri="{FF2B5EF4-FFF2-40B4-BE49-F238E27FC236}">
                  <a16:creationId xmlns:a16="http://schemas.microsoft.com/office/drawing/2014/main" id="{C7EA022A-2F5F-C138-F9D4-F93904BB4615}"/>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eaLnBrk="1" hangingPunct="1">
                <a:defRPr/>
              </a:pPr>
              <a:endParaRPr lang="pt-BR"/>
            </a:p>
          </p:txBody>
        </p:sp>
        <p:sp>
          <p:nvSpPr>
            <p:cNvPr id="7194" name="Freeform 21">
              <a:extLst>
                <a:ext uri="{FF2B5EF4-FFF2-40B4-BE49-F238E27FC236}">
                  <a16:creationId xmlns:a16="http://schemas.microsoft.com/office/drawing/2014/main" id="{D70504E8-4F16-B123-5AB0-82D19F2A108B}"/>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0" name="Freeform 22">
              <a:extLst>
                <a:ext uri="{FF2B5EF4-FFF2-40B4-BE49-F238E27FC236}">
                  <a16:creationId xmlns:a16="http://schemas.microsoft.com/office/drawing/2014/main" id="{DCD6FFFA-4281-5E91-4FD7-5EDE7CC83EB8}"/>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eaLnBrk="1" hangingPunct="1">
                <a:defRPr/>
              </a:pPr>
              <a:endParaRPr lang="pt-BR"/>
            </a:p>
          </p:txBody>
        </p:sp>
        <p:sp>
          <p:nvSpPr>
            <p:cNvPr id="17431" name="Freeform 23">
              <a:extLst>
                <a:ext uri="{FF2B5EF4-FFF2-40B4-BE49-F238E27FC236}">
                  <a16:creationId xmlns:a16="http://schemas.microsoft.com/office/drawing/2014/main" id="{D1BEE637-D1E3-9AAF-40BB-3C988E3DF28E}"/>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eaLnBrk="1" hangingPunct="1">
                <a:defRPr/>
              </a:pPr>
              <a:endParaRPr lang="pt-BR"/>
            </a:p>
          </p:txBody>
        </p:sp>
        <p:sp>
          <p:nvSpPr>
            <p:cNvPr id="17432" name="Freeform 24">
              <a:extLst>
                <a:ext uri="{FF2B5EF4-FFF2-40B4-BE49-F238E27FC236}">
                  <a16:creationId xmlns:a16="http://schemas.microsoft.com/office/drawing/2014/main" id="{0F44571C-FCA3-8044-4054-4D2AD5BCAE30}"/>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eaLnBrk="1" hangingPunct="1">
                <a:defRPr/>
              </a:pPr>
              <a:endParaRPr lang="pt-BR"/>
            </a:p>
          </p:txBody>
        </p:sp>
        <p:sp>
          <p:nvSpPr>
            <p:cNvPr id="7198" name="Freeform 25">
              <a:extLst>
                <a:ext uri="{FF2B5EF4-FFF2-40B4-BE49-F238E27FC236}">
                  <a16:creationId xmlns:a16="http://schemas.microsoft.com/office/drawing/2014/main" id="{5CDA0E00-9B30-9601-691B-E1DE4DBE61DF}"/>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4" name="Freeform 26">
              <a:extLst>
                <a:ext uri="{FF2B5EF4-FFF2-40B4-BE49-F238E27FC236}">
                  <a16:creationId xmlns:a16="http://schemas.microsoft.com/office/drawing/2014/main" id="{E07C29DF-EF59-C158-5A5F-FC7A43BCC6A0}"/>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eaLnBrk="1" hangingPunct="1">
                <a:defRPr/>
              </a:pPr>
              <a:endParaRPr lang="pt-BR"/>
            </a:p>
          </p:txBody>
        </p:sp>
        <p:sp>
          <p:nvSpPr>
            <p:cNvPr id="17435" name="Freeform 27">
              <a:extLst>
                <a:ext uri="{FF2B5EF4-FFF2-40B4-BE49-F238E27FC236}">
                  <a16:creationId xmlns:a16="http://schemas.microsoft.com/office/drawing/2014/main" id="{61CDA3D0-498B-9BA8-6101-581BE4CAFC5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pt-BR"/>
            </a:p>
          </p:txBody>
        </p:sp>
        <p:sp>
          <p:nvSpPr>
            <p:cNvPr id="7201" name="Freeform 28">
              <a:extLst>
                <a:ext uri="{FF2B5EF4-FFF2-40B4-BE49-F238E27FC236}">
                  <a16:creationId xmlns:a16="http://schemas.microsoft.com/office/drawing/2014/main" id="{8F0D142E-4EE1-2495-1ABC-59D1C7F21250}"/>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7" name="Freeform 29">
              <a:extLst>
                <a:ext uri="{FF2B5EF4-FFF2-40B4-BE49-F238E27FC236}">
                  <a16:creationId xmlns:a16="http://schemas.microsoft.com/office/drawing/2014/main" id="{34EF23EE-5997-D93F-0D12-2E73C3E7D2E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eaLnBrk="1" hangingPunct="1">
                <a:defRPr/>
              </a:pPr>
              <a:endParaRPr lang="pt-BR"/>
            </a:p>
          </p:txBody>
        </p:sp>
        <p:sp>
          <p:nvSpPr>
            <p:cNvPr id="7203" name="Freeform 30">
              <a:extLst>
                <a:ext uri="{FF2B5EF4-FFF2-40B4-BE49-F238E27FC236}">
                  <a16:creationId xmlns:a16="http://schemas.microsoft.com/office/drawing/2014/main" id="{083162E4-7635-A83D-B4D0-9A4EDC32BEF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9" name="Freeform 31">
              <a:extLst>
                <a:ext uri="{FF2B5EF4-FFF2-40B4-BE49-F238E27FC236}">
                  <a16:creationId xmlns:a16="http://schemas.microsoft.com/office/drawing/2014/main" id="{55210EFE-11EF-503D-16EC-009D14B085A0}"/>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pt-BR"/>
            </a:p>
          </p:txBody>
        </p:sp>
        <p:sp>
          <p:nvSpPr>
            <p:cNvPr id="17440" name="Freeform 32">
              <a:extLst>
                <a:ext uri="{FF2B5EF4-FFF2-40B4-BE49-F238E27FC236}">
                  <a16:creationId xmlns:a16="http://schemas.microsoft.com/office/drawing/2014/main" id="{9DFD2489-157B-EAAD-60B6-77EAB4AEB1F4}"/>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eaLnBrk="1" hangingPunct="1">
                <a:defRPr/>
              </a:pPr>
              <a:endParaRPr lang="pt-BR"/>
            </a:p>
          </p:txBody>
        </p:sp>
        <p:sp>
          <p:nvSpPr>
            <p:cNvPr id="17441" name="Freeform 33">
              <a:extLst>
                <a:ext uri="{FF2B5EF4-FFF2-40B4-BE49-F238E27FC236}">
                  <a16:creationId xmlns:a16="http://schemas.microsoft.com/office/drawing/2014/main" id="{F054E528-3EFB-7DAB-BE60-27D0B4F99D27}"/>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eaLnBrk="1" hangingPunct="1">
                <a:defRPr/>
              </a:pPr>
              <a:endParaRPr lang="pt-BR"/>
            </a:p>
          </p:txBody>
        </p:sp>
        <p:sp>
          <p:nvSpPr>
            <p:cNvPr id="17442" name="Freeform 34">
              <a:extLst>
                <a:ext uri="{FF2B5EF4-FFF2-40B4-BE49-F238E27FC236}">
                  <a16:creationId xmlns:a16="http://schemas.microsoft.com/office/drawing/2014/main" id="{8272E434-C4B2-6C42-D73D-8B779F75630D}"/>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pt-BR"/>
            </a:p>
          </p:txBody>
        </p:sp>
        <p:sp>
          <p:nvSpPr>
            <p:cNvPr id="17443" name="Freeform 35">
              <a:extLst>
                <a:ext uri="{FF2B5EF4-FFF2-40B4-BE49-F238E27FC236}">
                  <a16:creationId xmlns:a16="http://schemas.microsoft.com/office/drawing/2014/main" id="{2EF5C54F-079C-B89A-6888-55EE4886BF78}"/>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pt-BR"/>
            </a:p>
          </p:txBody>
        </p:sp>
        <p:sp>
          <p:nvSpPr>
            <p:cNvPr id="17444" name="Freeform 36">
              <a:extLst>
                <a:ext uri="{FF2B5EF4-FFF2-40B4-BE49-F238E27FC236}">
                  <a16:creationId xmlns:a16="http://schemas.microsoft.com/office/drawing/2014/main" id="{36D557A4-8E5D-3BED-A819-068EDEDB1EFB}"/>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eaLnBrk="1" hangingPunct="1">
                <a:defRPr/>
              </a:pPr>
              <a:endParaRPr lang="pt-BR"/>
            </a:p>
          </p:txBody>
        </p:sp>
        <p:sp>
          <p:nvSpPr>
            <p:cNvPr id="17445" name="Freeform 37">
              <a:extLst>
                <a:ext uri="{FF2B5EF4-FFF2-40B4-BE49-F238E27FC236}">
                  <a16:creationId xmlns:a16="http://schemas.microsoft.com/office/drawing/2014/main" id="{7336B99A-DB54-F04D-5F30-9D18C417E88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eaLnBrk="1" hangingPunct="1">
                <a:defRPr/>
              </a:pPr>
              <a:endParaRPr lang="pt-BR"/>
            </a:p>
          </p:txBody>
        </p:sp>
        <p:sp>
          <p:nvSpPr>
            <p:cNvPr id="17446" name="Freeform 38">
              <a:extLst>
                <a:ext uri="{FF2B5EF4-FFF2-40B4-BE49-F238E27FC236}">
                  <a16:creationId xmlns:a16="http://schemas.microsoft.com/office/drawing/2014/main" id="{D50F028C-5D18-0838-0A0C-AF67AAB0344F}"/>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eaLnBrk="1" hangingPunct="1">
                <a:defRPr/>
              </a:pPr>
              <a:endParaRPr lang="pt-BR"/>
            </a:p>
          </p:txBody>
        </p:sp>
        <p:grpSp>
          <p:nvGrpSpPr>
            <p:cNvPr id="7212" name="Group 39">
              <a:extLst>
                <a:ext uri="{FF2B5EF4-FFF2-40B4-BE49-F238E27FC236}">
                  <a16:creationId xmlns:a16="http://schemas.microsoft.com/office/drawing/2014/main" id="{3151912B-09ED-2CE4-7C95-26EBB2F85F9D}"/>
                </a:ext>
              </a:extLst>
            </p:cNvPr>
            <p:cNvGrpSpPr>
              <a:grpSpLocks/>
            </p:cNvGrpSpPr>
            <p:nvPr userDrawn="1"/>
          </p:nvGrpSpPr>
          <p:grpSpPr bwMode="auto">
            <a:xfrm>
              <a:off x="0" y="1632"/>
              <a:ext cx="5758" cy="1858"/>
              <a:chOff x="0" y="1632"/>
              <a:chExt cx="5758" cy="1858"/>
            </a:xfrm>
          </p:grpSpPr>
          <p:sp>
            <p:nvSpPr>
              <p:cNvPr id="17448" name="Freeform 40">
                <a:extLst>
                  <a:ext uri="{FF2B5EF4-FFF2-40B4-BE49-F238E27FC236}">
                    <a16:creationId xmlns:a16="http://schemas.microsoft.com/office/drawing/2014/main" id="{32547180-AA1D-86F4-063D-E34102A82754}"/>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pt-BR"/>
              </a:p>
            </p:txBody>
          </p:sp>
          <p:sp>
            <p:nvSpPr>
              <p:cNvPr id="17449" name="Freeform 41">
                <a:extLst>
                  <a:ext uri="{FF2B5EF4-FFF2-40B4-BE49-F238E27FC236}">
                    <a16:creationId xmlns:a16="http://schemas.microsoft.com/office/drawing/2014/main" id="{1E17994C-0FA3-E422-761F-D8B6B553B8A7}"/>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eaLnBrk="1" hangingPunct="1">
                  <a:defRPr/>
                </a:pPr>
                <a:endParaRPr lang="pt-BR"/>
              </a:p>
            </p:txBody>
          </p:sp>
        </p:grpSp>
      </p:grpSp>
      <p:sp>
        <p:nvSpPr>
          <p:cNvPr id="17450" name="Rectangle 42">
            <a:extLst>
              <a:ext uri="{FF2B5EF4-FFF2-40B4-BE49-F238E27FC236}">
                <a16:creationId xmlns:a16="http://schemas.microsoft.com/office/drawing/2014/main" id="{E6F642EB-59AF-C43C-C528-D60D7EB12FD0}"/>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7451" name="Rectangle 43">
            <a:extLst>
              <a:ext uri="{FF2B5EF4-FFF2-40B4-BE49-F238E27FC236}">
                <a16:creationId xmlns:a16="http://schemas.microsoft.com/office/drawing/2014/main" id="{283B4226-3380-7CE6-AD6F-540C6578A763}"/>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7452" name="Rectangle 44">
            <a:extLst>
              <a:ext uri="{FF2B5EF4-FFF2-40B4-BE49-F238E27FC236}">
                <a16:creationId xmlns:a16="http://schemas.microsoft.com/office/drawing/2014/main" id="{D6BBA780-0109-183B-B7AB-88B9825A483B}"/>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3" name="Rectangle 45">
            <a:extLst>
              <a:ext uri="{FF2B5EF4-FFF2-40B4-BE49-F238E27FC236}">
                <a16:creationId xmlns:a16="http://schemas.microsoft.com/office/drawing/2014/main" id="{0F2D142E-1E83-FD7A-175A-2E7F8C7FA41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4" name="Rectangle 46">
            <a:extLst>
              <a:ext uri="{FF2B5EF4-FFF2-40B4-BE49-F238E27FC236}">
                <a16:creationId xmlns:a16="http://schemas.microsoft.com/office/drawing/2014/main" id="{0AFB6ABD-58FF-1C04-3C8F-68FA7E85E436}"/>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96E8615E-5D76-4FCF-BBBB-3BEE59AF5924}" type="slidenum">
              <a:rPr lang="pt-BR" altLang="pt-BR"/>
              <a:pPr>
                <a:defRPr/>
              </a:pPr>
              <a:t>‹nº›</a:t>
            </a:fld>
            <a:endParaRPr lang="pt-BR" altLang="pt-BR"/>
          </a:p>
        </p:txBody>
      </p:sp>
    </p:spTree>
    <p:extLst>
      <p:ext uri="{BB962C8B-B14F-4D97-AF65-F5344CB8AC3E}">
        <p14:creationId xmlns:p14="http://schemas.microsoft.com/office/powerpoint/2010/main" val="733277121"/>
      </p:ext>
    </p:extLst>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png"/><Relationship Id="rId7" Type="http://schemas.openxmlformats.org/officeDocument/2006/relationships/oleObject" Target="../embeddings/oleObject6.bin"/><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31.wmf"/><Relationship Id="rId5" Type="http://schemas.openxmlformats.org/officeDocument/2006/relationships/oleObject" Target="../embeddings/oleObject5.bin"/><Relationship Id="rId10" Type="http://schemas.openxmlformats.org/officeDocument/2006/relationships/image" Target="../media/image33.wmf"/><Relationship Id="rId4" Type="http://schemas.openxmlformats.org/officeDocument/2006/relationships/image" Target="../media/image4.png"/><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34.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http://planeta.terra.com.br/arte/jamer/specvisi.gif" TargetMode="External"/><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http://planeta.terra.com.br/arte/jamer/em1.gif" TargetMode="External"/><Relationship Id="rId5" Type="http://schemas.openxmlformats.org/officeDocument/2006/relationships/image" Target="../media/image3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3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png"/><Relationship Id="rId7" Type="http://schemas.openxmlformats.org/officeDocument/2006/relationships/oleObject" Target="../embeddings/oleObject9.bin"/><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41.wmf"/><Relationship Id="rId5" Type="http://schemas.openxmlformats.org/officeDocument/2006/relationships/oleObject" Target="../embeddings/oleObject8.bin"/><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hyperlink" Target="http://lattes.cnpq.br/712582664531075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8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http://planeta.terra.com.br/arte/jamer/ativo.gif"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slide" Target="slide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oleObject" Target="../embeddings/oleObject2.bin"/><Relationship Id="rId12" Type="http://schemas.openxmlformats.org/officeDocument/2006/relationships/image" Target="../media/image27.wmf"/><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2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6.wmf"/><Relationship Id="rId4" Type="http://schemas.openxmlformats.org/officeDocument/2006/relationships/image" Target="../media/image4.png"/><Relationship Id="rId9" Type="http://schemas.openxmlformats.org/officeDocument/2006/relationships/oleObject" Target="../embeddings/oleObject3.bin"/><Relationship Id="rId14" Type="http://schemas.openxmlformats.org/officeDocument/2006/relationships/image" Target="http://planeta.terra.com.br/arte/jamer/md2a.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0FBE16D-9557-9B20-837F-DE8B37104E55}"/>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pic>
        <p:nvPicPr>
          <p:cNvPr id="48131" name="Picture 4" descr="Brasão Gif 15 Kb">
            <a:extLst>
              <a:ext uri="{FF2B5EF4-FFF2-40B4-BE49-F238E27FC236}">
                <a16:creationId xmlns:a16="http://schemas.microsoft.com/office/drawing/2014/main" id="{ADAF0ECA-011D-FB97-4B9F-AFA91F1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Retângulo 5">
            <a:extLst>
              <a:ext uri="{FF2B5EF4-FFF2-40B4-BE49-F238E27FC236}">
                <a16:creationId xmlns:a16="http://schemas.microsoft.com/office/drawing/2014/main" id="{7E5FFE17-812D-EED7-5236-2E2BC7D69BC0}"/>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tângulo 6">
            <a:extLst>
              <a:ext uri="{FF2B5EF4-FFF2-40B4-BE49-F238E27FC236}">
                <a16:creationId xmlns:a16="http://schemas.microsoft.com/office/drawing/2014/main" id="{528BA49D-9284-155F-D1E5-50BB1859948D}"/>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00BB9F8D-C1BE-F158-9E73-4ABF71144040}"/>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10" name="Imagem 9">
            <a:extLst>
              <a:ext uri="{FF2B5EF4-FFF2-40B4-BE49-F238E27FC236}">
                <a16:creationId xmlns:a16="http://schemas.microsoft.com/office/drawing/2014/main" id="{57EDE139-23CD-351E-304A-659AACE08B91}"/>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
            <a:extLst>
              <a:ext uri="{FF2B5EF4-FFF2-40B4-BE49-F238E27FC236}">
                <a16:creationId xmlns:a16="http://schemas.microsoft.com/office/drawing/2014/main" id="{0D075A58-2E3B-4186-8F43-2ABC44EC9FA1}"/>
              </a:ext>
            </a:extLst>
          </p:cNvPr>
          <p:cNvGrpSpPr>
            <a:grpSpLocks/>
          </p:cNvGrpSpPr>
          <p:nvPr/>
        </p:nvGrpSpPr>
        <p:grpSpPr bwMode="auto">
          <a:xfrm>
            <a:off x="685800" y="3894138"/>
            <a:ext cx="7848600" cy="915987"/>
            <a:chOff x="432" y="624"/>
            <a:chExt cx="4944" cy="577"/>
          </a:xfrm>
        </p:grpSpPr>
        <p:sp>
          <p:nvSpPr>
            <p:cNvPr id="39948" name="AutoShape 4">
              <a:extLst>
                <a:ext uri="{FF2B5EF4-FFF2-40B4-BE49-F238E27FC236}">
                  <a16:creationId xmlns:a16="http://schemas.microsoft.com/office/drawing/2014/main" id="{A4413543-A084-4BBF-86EC-DE6DC6C37119}"/>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9949" name="Text Box 5">
              <a:extLst>
                <a:ext uri="{FF2B5EF4-FFF2-40B4-BE49-F238E27FC236}">
                  <a16:creationId xmlns:a16="http://schemas.microsoft.com/office/drawing/2014/main" id="{A9C72F3C-149E-4C3B-877F-E88F8C316195}"/>
                </a:ext>
              </a:extLst>
            </p:cNvPr>
            <p:cNvSpPr txBox="1">
              <a:spLocks noChangeArrowheads="1"/>
            </p:cNvSpPr>
            <p:nvPr/>
          </p:nvSpPr>
          <p:spPr bwMode="auto">
            <a:xfrm>
              <a:off x="833" y="624"/>
              <a:ext cx="454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Ondas são perturbações periódicas, ou oscilações de partículas ou do espaço, por meio das quais muitas formas de energia se propagam a partir de suas fontes </a:t>
              </a:r>
              <a:endParaRPr lang="pt-PT" altLang="pt-BR" sz="1800">
                <a:solidFill>
                  <a:srgbClr val="FFFF00"/>
                </a:solidFill>
                <a:latin typeface="Tahoma" panose="020B0604030504040204" pitchFamily="34" charset="0"/>
              </a:endParaRPr>
            </a:p>
          </p:txBody>
        </p:sp>
      </p:grpSp>
      <p:sp>
        <p:nvSpPr>
          <p:cNvPr id="39939" name="Text Box 9">
            <a:extLst>
              <a:ext uri="{FF2B5EF4-FFF2-40B4-BE49-F238E27FC236}">
                <a16:creationId xmlns:a16="http://schemas.microsoft.com/office/drawing/2014/main" id="{7620697A-F285-4034-8A24-786EFE413323}"/>
              </a:ext>
            </a:extLst>
          </p:cNvPr>
          <p:cNvSpPr txBox="1">
            <a:spLocks noChangeArrowheads="1"/>
          </p:cNvSpPr>
          <p:nvPr/>
        </p:nvSpPr>
        <p:spPr bwMode="auto">
          <a:xfrm>
            <a:off x="304800" y="104775"/>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u="sng"/>
              <a:t>Se a energia se propaga no espaço, de que maneira ocorre essa propagação?</a:t>
            </a:r>
            <a:endParaRPr lang="pt-PT" altLang="pt-BR" sz="3600" u="sng"/>
          </a:p>
        </p:txBody>
      </p:sp>
      <p:grpSp>
        <p:nvGrpSpPr>
          <p:cNvPr id="34852" name="Group 36">
            <a:extLst>
              <a:ext uri="{FF2B5EF4-FFF2-40B4-BE49-F238E27FC236}">
                <a16:creationId xmlns:a16="http://schemas.microsoft.com/office/drawing/2014/main" id="{EB6772ED-57BD-40B7-977E-790EFC499F30}"/>
              </a:ext>
            </a:extLst>
          </p:cNvPr>
          <p:cNvGrpSpPr>
            <a:grpSpLocks/>
          </p:cNvGrpSpPr>
          <p:nvPr/>
        </p:nvGrpSpPr>
        <p:grpSpPr bwMode="auto">
          <a:xfrm>
            <a:off x="381000" y="1600200"/>
            <a:ext cx="8534400" cy="1628775"/>
            <a:chOff x="240" y="1008"/>
            <a:chExt cx="5376" cy="1026"/>
          </a:xfrm>
        </p:grpSpPr>
        <p:sp>
          <p:nvSpPr>
            <p:cNvPr id="39946" name="AutoShape 28">
              <a:extLst>
                <a:ext uri="{FF2B5EF4-FFF2-40B4-BE49-F238E27FC236}">
                  <a16:creationId xmlns:a16="http://schemas.microsoft.com/office/drawing/2014/main" id="{F8487FF1-79CC-483F-B0CA-31D36F1AF7C5}"/>
                </a:ext>
              </a:extLst>
            </p:cNvPr>
            <p:cNvSpPr>
              <a:spLocks noChangeArrowheads="1"/>
            </p:cNvSpPr>
            <p:nvPr/>
          </p:nvSpPr>
          <p:spPr bwMode="auto">
            <a:xfrm>
              <a:off x="240" y="1008"/>
              <a:ext cx="5376" cy="1008"/>
            </a:xfrm>
            <a:prstGeom prst="wedgeRoundRectCallout">
              <a:avLst>
                <a:gd name="adj1" fmla="val 34153"/>
                <a:gd name="adj2" fmla="val -68551"/>
                <a:gd name="adj3" fmla="val 16667"/>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39947" name="Text Box 29">
              <a:extLst>
                <a:ext uri="{FF2B5EF4-FFF2-40B4-BE49-F238E27FC236}">
                  <a16:creationId xmlns:a16="http://schemas.microsoft.com/office/drawing/2014/main" id="{6A0A1518-2FF5-423E-91A8-11A0CC38A262}"/>
                </a:ext>
              </a:extLst>
            </p:cNvPr>
            <p:cNvSpPr txBox="1">
              <a:spLocks noChangeArrowheads="1"/>
            </p:cNvSpPr>
            <p:nvPr/>
          </p:nvSpPr>
          <p:spPr bwMode="auto">
            <a:xfrm>
              <a:off x="614" y="1056"/>
              <a:ext cx="485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a:solidFill>
                    <a:srgbClr val="000000"/>
                  </a:solidFill>
                </a:rPr>
                <a:t>Esse fato pode ser elucidado pela teoria ondulatória, segundo a qual, a </a:t>
              </a:r>
              <a:r>
                <a:rPr lang="pt-BR" altLang="pt-BR" sz="2400" b="1">
                  <a:solidFill>
                    <a:srgbClr val="FF0000"/>
                  </a:solidFill>
                </a:rPr>
                <a:t>radiação solar se propaga em linha reta</a:t>
              </a:r>
              <a:r>
                <a:rPr lang="pt-BR" altLang="pt-BR" sz="2400">
                  <a:solidFill>
                    <a:srgbClr val="000000"/>
                  </a:solidFill>
                </a:rPr>
                <a:t>, por meio de um </a:t>
              </a:r>
              <a:r>
                <a:rPr lang="pt-BR" altLang="pt-BR" sz="2400" b="1">
                  <a:solidFill>
                    <a:srgbClr val="FF0000"/>
                  </a:solidFill>
                </a:rPr>
                <a:t>campo eletromagnético em movimento ondulatório</a:t>
              </a:r>
              <a:r>
                <a:rPr lang="pt-BR" altLang="pt-BR" sz="2400">
                  <a:solidFill>
                    <a:srgbClr val="000000"/>
                  </a:solidFill>
                </a:rPr>
                <a:t>.</a:t>
              </a:r>
            </a:p>
          </p:txBody>
        </p:sp>
      </p:grpSp>
      <p:sp>
        <p:nvSpPr>
          <p:cNvPr id="34846" name="Text Box 30">
            <a:extLst>
              <a:ext uri="{FF2B5EF4-FFF2-40B4-BE49-F238E27FC236}">
                <a16:creationId xmlns:a16="http://schemas.microsoft.com/office/drawing/2014/main" id="{A4ED6C8F-0BF3-493C-907F-A42476A04ADC}"/>
              </a:ext>
            </a:extLst>
          </p:cNvPr>
          <p:cNvSpPr txBox="1">
            <a:spLocks noChangeArrowheads="1"/>
          </p:cNvSpPr>
          <p:nvPr/>
        </p:nvSpPr>
        <p:spPr bwMode="auto">
          <a:xfrm>
            <a:off x="228600" y="325755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u="sng"/>
              <a:t>Conceito de ondas?</a:t>
            </a:r>
            <a:endParaRPr lang="pt-PT" altLang="pt-BR" sz="3600" u="sng"/>
          </a:p>
        </p:txBody>
      </p:sp>
      <p:grpSp>
        <p:nvGrpSpPr>
          <p:cNvPr id="34851" name="Group 35">
            <a:extLst>
              <a:ext uri="{FF2B5EF4-FFF2-40B4-BE49-F238E27FC236}">
                <a16:creationId xmlns:a16="http://schemas.microsoft.com/office/drawing/2014/main" id="{9A5B8F11-299F-4ACA-99AC-013F2C41669B}"/>
              </a:ext>
            </a:extLst>
          </p:cNvPr>
          <p:cNvGrpSpPr>
            <a:grpSpLocks/>
          </p:cNvGrpSpPr>
          <p:nvPr/>
        </p:nvGrpSpPr>
        <p:grpSpPr bwMode="auto">
          <a:xfrm>
            <a:off x="-304800" y="4800600"/>
            <a:ext cx="9829800" cy="3124200"/>
            <a:chOff x="-192" y="3024"/>
            <a:chExt cx="6192" cy="1968"/>
          </a:xfrm>
        </p:grpSpPr>
        <p:sp>
          <p:nvSpPr>
            <p:cNvPr id="39944" name="Oval 31">
              <a:extLst>
                <a:ext uri="{FF2B5EF4-FFF2-40B4-BE49-F238E27FC236}">
                  <a16:creationId xmlns:a16="http://schemas.microsoft.com/office/drawing/2014/main" id="{09E96350-270D-4CEA-9DEA-AF6E691C3738}"/>
                </a:ext>
              </a:extLst>
            </p:cNvPr>
            <p:cNvSpPr>
              <a:spLocks noChangeArrowheads="1"/>
            </p:cNvSpPr>
            <p:nvPr/>
          </p:nvSpPr>
          <p:spPr bwMode="auto">
            <a:xfrm>
              <a:off x="-192" y="3024"/>
              <a:ext cx="6192" cy="19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9945" name="Text Box 33">
              <a:extLst>
                <a:ext uri="{FF2B5EF4-FFF2-40B4-BE49-F238E27FC236}">
                  <a16:creationId xmlns:a16="http://schemas.microsoft.com/office/drawing/2014/main" id="{2A1F147C-813A-46AA-BF98-5D7D803EF346}"/>
                </a:ext>
              </a:extLst>
            </p:cNvPr>
            <p:cNvSpPr txBox="1">
              <a:spLocks noChangeArrowheads="1"/>
            </p:cNvSpPr>
            <p:nvPr/>
          </p:nvSpPr>
          <p:spPr bwMode="auto">
            <a:xfrm>
              <a:off x="2253" y="3111"/>
              <a:ext cx="1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latin typeface="Tahoma" panose="020B0604030504040204" pitchFamily="34" charset="0"/>
                </a:rPr>
                <a:t>OBSERVAÇÕES</a:t>
              </a:r>
            </a:p>
          </p:txBody>
        </p:sp>
      </p:grpSp>
      <p:sp>
        <p:nvSpPr>
          <p:cNvPr id="34850" name="Text Box 34">
            <a:extLst>
              <a:ext uri="{FF2B5EF4-FFF2-40B4-BE49-F238E27FC236}">
                <a16:creationId xmlns:a16="http://schemas.microsoft.com/office/drawing/2014/main" id="{C3DD55FA-4ABA-48A2-B263-13DC1AF22025}"/>
              </a:ext>
            </a:extLst>
          </p:cNvPr>
          <p:cNvSpPr txBox="1">
            <a:spLocks noChangeArrowheads="1"/>
          </p:cNvSpPr>
          <p:nvPr/>
        </p:nvSpPr>
        <p:spPr bwMode="auto">
          <a:xfrm>
            <a:off x="609600" y="5448300"/>
            <a:ext cx="84740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marL="800100" indent="-342900">
              <a:defRPr>
                <a:solidFill>
                  <a:schemeClr val="tx1"/>
                </a:solidFill>
                <a:latin typeface="Tahoma" panose="020B0604030504040204" pitchFamily="34" charset="0"/>
              </a:defRPr>
            </a:lvl2pPr>
            <a:lvl3pPr marL="1257300" indent="-342900">
              <a:defRPr>
                <a:solidFill>
                  <a:schemeClr val="tx1"/>
                </a:solidFill>
                <a:latin typeface="Tahoma" panose="020B0604030504040204" pitchFamily="34" charset="0"/>
              </a:defRPr>
            </a:lvl3pPr>
            <a:lvl4pPr marL="1714500" indent="-3429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lphaUcParenR"/>
            </a:pPr>
            <a:r>
              <a:rPr lang="pt-BR" altLang="pt-BR" sz="1600">
                <a:solidFill>
                  <a:srgbClr val="000000"/>
                </a:solidFill>
                <a:latin typeface="Arial" panose="020B0604020202020204" pitchFamily="34" charset="0"/>
              </a:rPr>
              <a:t>Uma onda </a:t>
            </a:r>
            <a:r>
              <a:rPr lang="pt-BR" altLang="pt-BR" sz="1600" b="1">
                <a:solidFill>
                  <a:srgbClr val="FF0000"/>
                </a:solidFill>
                <a:latin typeface="Arial" panose="020B0604020202020204" pitchFamily="34" charset="0"/>
              </a:rPr>
              <a:t>não propaga matéria</a:t>
            </a:r>
            <a:r>
              <a:rPr lang="pt-BR" altLang="pt-BR" sz="1600">
                <a:solidFill>
                  <a:srgbClr val="000000"/>
                </a:solidFill>
                <a:latin typeface="Arial" panose="020B0604020202020204" pitchFamily="34" charset="0"/>
              </a:rPr>
              <a:t>;</a:t>
            </a:r>
          </a:p>
          <a:p>
            <a:pPr eaLnBrk="1" hangingPunct="1">
              <a:buFontTx/>
              <a:buAutoNum type="alphaUcParenR"/>
            </a:pPr>
            <a:r>
              <a:rPr lang="pt-BR" altLang="pt-BR" sz="1600">
                <a:solidFill>
                  <a:srgbClr val="000000"/>
                </a:solidFill>
                <a:latin typeface="Arial" panose="020B0604020202020204" pitchFamily="34" charset="0"/>
              </a:rPr>
              <a:t>As ondas </a:t>
            </a:r>
            <a:r>
              <a:rPr lang="pt-BR" altLang="pt-BR" sz="1600" b="1">
                <a:solidFill>
                  <a:srgbClr val="FF0000"/>
                </a:solidFill>
                <a:latin typeface="Arial" panose="020B0604020202020204" pitchFamily="34" charset="0"/>
              </a:rPr>
              <a:t>propagam apenas energia</a:t>
            </a:r>
            <a:r>
              <a:rPr lang="pt-BR" altLang="pt-BR" sz="1600">
                <a:solidFill>
                  <a:srgbClr val="000000"/>
                </a:solidFill>
                <a:latin typeface="Arial" panose="020B0604020202020204" pitchFamily="34" charset="0"/>
              </a:rPr>
              <a:t>, que é transferida por meio de átomos  e moléculas da matéria.</a:t>
            </a:r>
          </a:p>
          <a:p>
            <a:pPr eaLnBrk="1" hangingPunct="1"/>
            <a:r>
              <a:rPr lang="pt-BR" altLang="pt-BR" sz="1600">
                <a:solidFill>
                  <a:srgbClr val="000000"/>
                </a:solidFill>
                <a:latin typeface="Arial" panose="020B0604020202020204" pitchFamily="34" charset="0"/>
              </a:rPr>
              <a:t>C)  De modo geral as ondas  necessitam de um meio material para se propagarem, exceto as eletromagnéticas, que se propagam no vácuo;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4852"/>
                                        </p:tgtEl>
                                        <p:attrNameLst>
                                          <p:attrName>style.visibility</p:attrName>
                                        </p:attrNameLst>
                                      </p:cBhvr>
                                      <p:to>
                                        <p:strVal val="visible"/>
                                      </p:to>
                                    </p:set>
                                    <p:animEffect transition="in" filter="wipe(down)">
                                      <p:cBhvr>
                                        <p:cTn id="7" dur="290">
                                          <p:stCondLst>
                                            <p:cond delay="0"/>
                                          </p:stCondLst>
                                        </p:cTn>
                                        <p:tgtEl>
                                          <p:spTgt spid="34852"/>
                                        </p:tgtEl>
                                      </p:cBhvr>
                                    </p:animEffect>
                                    <p:anim calcmode="lin" valueType="num">
                                      <p:cBhvr>
                                        <p:cTn id="8" dur="911" tmFilter="0,0; 0.14,0.36; 0.43,0.73; 0.71,0.91; 1.0,1.0">
                                          <p:stCondLst>
                                            <p:cond delay="0"/>
                                          </p:stCondLst>
                                        </p:cTn>
                                        <p:tgtEl>
                                          <p:spTgt spid="3485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485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485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485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4852"/>
                                        </p:tgtEl>
                                        <p:attrNameLst>
                                          <p:attrName>ppt_y</p:attrName>
                                        </p:attrNameLst>
                                      </p:cBhvr>
                                      <p:tavLst>
                                        <p:tav tm="0" fmla="#ppt_y-sin(pi*$)/81">
                                          <p:val>
                                            <p:fltVal val="0"/>
                                          </p:val>
                                        </p:tav>
                                        <p:tav tm="100000">
                                          <p:val>
                                            <p:fltVal val="1"/>
                                          </p:val>
                                        </p:tav>
                                      </p:tavLst>
                                    </p:anim>
                                    <p:animScale>
                                      <p:cBhvr>
                                        <p:cTn id="13" dur="13">
                                          <p:stCondLst>
                                            <p:cond delay="325"/>
                                          </p:stCondLst>
                                        </p:cTn>
                                        <p:tgtEl>
                                          <p:spTgt spid="34852"/>
                                        </p:tgtEl>
                                      </p:cBhvr>
                                      <p:to x="100000" y="60000"/>
                                    </p:animScale>
                                    <p:animScale>
                                      <p:cBhvr>
                                        <p:cTn id="14" dur="83" decel="50000">
                                          <p:stCondLst>
                                            <p:cond delay="338"/>
                                          </p:stCondLst>
                                        </p:cTn>
                                        <p:tgtEl>
                                          <p:spTgt spid="34852"/>
                                        </p:tgtEl>
                                      </p:cBhvr>
                                      <p:to x="100000" y="100000"/>
                                    </p:animScale>
                                    <p:animScale>
                                      <p:cBhvr>
                                        <p:cTn id="15" dur="13">
                                          <p:stCondLst>
                                            <p:cond delay="656"/>
                                          </p:stCondLst>
                                        </p:cTn>
                                        <p:tgtEl>
                                          <p:spTgt spid="34852"/>
                                        </p:tgtEl>
                                      </p:cBhvr>
                                      <p:to x="100000" y="80000"/>
                                    </p:animScale>
                                    <p:animScale>
                                      <p:cBhvr>
                                        <p:cTn id="16" dur="83" decel="50000">
                                          <p:stCondLst>
                                            <p:cond delay="669"/>
                                          </p:stCondLst>
                                        </p:cTn>
                                        <p:tgtEl>
                                          <p:spTgt spid="34852"/>
                                        </p:tgtEl>
                                      </p:cBhvr>
                                      <p:to x="100000" y="100000"/>
                                    </p:animScale>
                                    <p:animScale>
                                      <p:cBhvr>
                                        <p:cTn id="17" dur="13">
                                          <p:stCondLst>
                                            <p:cond delay="821"/>
                                          </p:stCondLst>
                                        </p:cTn>
                                        <p:tgtEl>
                                          <p:spTgt spid="34852"/>
                                        </p:tgtEl>
                                      </p:cBhvr>
                                      <p:to x="100000" y="90000"/>
                                    </p:animScale>
                                    <p:animScale>
                                      <p:cBhvr>
                                        <p:cTn id="18" dur="83" decel="50000">
                                          <p:stCondLst>
                                            <p:cond delay="834"/>
                                          </p:stCondLst>
                                        </p:cTn>
                                        <p:tgtEl>
                                          <p:spTgt spid="34852"/>
                                        </p:tgtEl>
                                      </p:cBhvr>
                                      <p:to x="100000" y="100000"/>
                                    </p:animScale>
                                    <p:animScale>
                                      <p:cBhvr>
                                        <p:cTn id="19" dur="13">
                                          <p:stCondLst>
                                            <p:cond delay="904"/>
                                          </p:stCondLst>
                                        </p:cTn>
                                        <p:tgtEl>
                                          <p:spTgt spid="34852"/>
                                        </p:tgtEl>
                                      </p:cBhvr>
                                      <p:to x="100000" y="95000"/>
                                    </p:animScale>
                                    <p:animScale>
                                      <p:cBhvr>
                                        <p:cTn id="20" dur="83" decel="50000">
                                          <p:stCondLst>
                                            <p:cond delay="917"/>
                                          </p:stCondLst>
                                        </p:cTn>
                                        <p:tgtEl>
                                          <p:spTgt spid="3485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4846"/>
                                        </p:tgtEl>
                                        <p:attrNameLst>
                                          <p:attrName>style.visibility</p:attrName>
                                        </p:attrNameLst>
                                      </p:cBhvr>
                                      <p:to>
                                        <p:strVal val="visible"/>
                                      </p:to>
                                    </p:set>
                                    <p:animEffect transition="in" filter="box(in)">
                                      <p:cBhvr>
                                        <p:cTn id="25" dur="500"/>
                                        <p:tgtEl>
                                          <p:spTgt spid="348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34819"/>
                                        </p:tgtEl>
                                        <p:attrNameLst>
                                          <p:attrName>style.visibility</p:attrName>
                                        </p:attrNameLst>
                                      </p:cBhvr>
                                      <p:to>
                                        <p:strVal val="visible"/>
                                      </p:to>
                                    </p:set>
                                    <p:anim calcmode="lin" valueType="num">
                                      <p:cBhvr additive="base">
                                        <p:cTn id="30" dur="500" fill="hold"/>
                                        <p:tgtEl>
                                          <p:spTgt spid="34819"/>
                                        </p:tgtEl>
                                        <p:attrNameLst>
                                          <p:attrName>ppt_x</p:attrName>
                                        </p:attrNameLst>
                                      </p:cBhvr>
                                      <p:tavLst>
                                        <p:tav tm="0">
                                          <p:val>
                                            <p:strVal val="0-#ppt_w/2"/>
                                          </p:val>
                                        </p:tav>
                                        <p:tav tm="100000">
                                          <p:val>
                                            <p:strVal val="#ppt_x"/>
                                          </p:val>
                                        </p:tav>
                                      </p:tavLst>
                                    </p:anim>
                                    <p:anim calcmode="lin" valueType="num">
                                      <p:cBhvr additive="base">
                                        <p:cTn id="31"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4851"/>
                                        </p:tgtEl>
                                        <p:attrNameLst>
                                          <p:attrName>style.visibility</p:attrName>
                                        </p:attrNameLst>
                                      </p:cBhvr>
                                      <p:to>
                                        <p:strVal val="visible"/>
                                      </p:to>
                                    </p:set>
                                    <p:anim calcmode="lin" valueType="num">
                                      <p:cBhvr additive="base">
                                        <p:cTn id="36" dur="500" fill="hold"/>
                                        <p:tgtEl>
                                          <p:spTgt spid="34851"/>
                                        </p:tgtEl>
                                        <p:attrNameLst>
                                          <p:attrName>ppt_x</p:attrName>
                                        </p:attrNameLst>
                                      </p:cBhvr>
                                      <p:tavLst>
                                        <p:tav tm="0">
                                          <p:val>
                                            <p:strVal val="#ppt_x"/>
                                          </p:val>
                                        </p:tav>
                                        <p:tav tm="100000">
                                          <p:val>
                                            <p:strVal val="#ppt_x"/>
                                          </p:val>
                                        </p:tav>
                                      </p:tavLst>
                                    </p:anim>
                                    <p:anim calcmode="lin" valueType="num">
                                      <p:cBhvr additive="base">
                                        <p:cTn id="37" dur="500" fill="hold"/>
                                        <p:tgtEl>
                                          <p:spTgt spid="3485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4850"/>
                                        </p:tgtEl>
                                        <p:attrNameLst>
                                          <p:attrName>style.visibility</p:attrName>
                                        </p:attrNameLst>
                                      </p:cBhvr>
                                      <p:to>
                                        <p:strVal val="visible"/>
                                      </p:to>
                                    </p:set>
                                    <p:anim calcmode="lin" valueType="num">
                                      <p:cBhvr additive="base">
                                        <p:cTn id="42" dur="500" fill="hold"/>
                                        <p:tgtEl>
                                          <p:spTgt spid="34850"/>
                                        </p:tgtEl>
                                        <p:attrNameLst>
                                          <p:attrName>ppt_x</p:attrName>
                                        </p:attrNameLst>
                                      </p:cBhvr>
                                      <p:tavLst>
                                        <p:tav tm="0">
                                          <p:val>
                                            <p:strVal val="#ppt_x"/>
                                          </p:val>
                                        </p:tav>
                                        <p:tav tm="100000">
                                          <p:val>
                                            <p:strVal val="#ppt_x"/>
                                          </p:val>
                                        </p:tav>
                                      </p:tavLst>
                                    </p:anim>
                                    <p:anim calcmode="lin" valueType="num">
                                      <p:cBhvr additive="base">
                                        <p:cTn id="43" dur="500" fill="hold"/>
                                        <p:tgtEl>
                                          <p:spTgt spid="34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6" grpId="0"/>
      <p:bldP spid="348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62" name="Group 22">
            <a:extLst>
              <a:ext uri="{FF2B5EF4-FFF2-40B4-BE49-F238E27FC236}">
                <a16:creationId xmlns:a16="http://schemas.microsoft.com/office/drawing/2014/main" id="{18F82CFF-A87A-4A58-8279-C51C8D38DBD7}"/>
              </a:ext>
            </a:extLst>
          </p:cNvPr>
          <p:cNvGrpSpPr>
            <a:grpSpLocks/>
          </p:cNvGrpSpPr>
          <p:nvPr/>
        </p:nvGrpSpPr>
        <p:grpSpPr bwMode="auto">
          <a:xfrm>
            <a:off x="-228600" y="-819150"/>
            <a:ext cx="9601200" cy="3390900"/>
            <a:chOff x="-144" y="-516"/>
            <a:chExt cx="6048" cy="2136"/>
          </a:xfrm>
        </p:grpSpPr>
        <p:sp>
          <p:nvSpPr>
            <p:cNvPr id="40973" name="AutoShape 14">
              <a:extLst>
                <a:ext uri="{FF2B5EF4-FFF2-40B4-BE49-F238E27FC236}">
                  <a16:creationId xmlns:a16="http://schemas.microsoft.com/office/drawing/2014/main" id="{82C8B2AF-89C5-4024-A780-FD82EE45E0C2}"/>
                </a:ext>
              </a:extLst>
            </p:cNvPr>
            <p:cNvSpPr>
              <a:spLocks noChangeArrowheads="1"/>
            </p:cNvSpPr>
            <p:nvPr/>
          </p:nvSpPr>
          <p:spPr bwMode="auto">
            <a:xfrm>
              <a:off x="-144" y="-516"/>
              <a:ext cx="6048" cy="2136"/>
            </a:xfrm>
            <a:prstGeom prst="octagon">
              <a:avLst>
                <a:gd name="adj" fmla="val 29287"/>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74" name="Text Box 15">
              <a:extLst>
                <a:ext uri="{FF2B5EF4-FFF2-40B4-BE49-F238E27FC236}">
                  <a16:creationId xmlns:a16="http://schemas.microsoft.com/office/drawing/2014/main" id="{FAED4209-D493-4552-97B9-65584485CD7C}"/>
                </a:ext>
              </a:extLst>
            </p:cNvPr>
            <p:cNvSpPr txBox="1">
              <a:spLocks noChangeArrowheads="1"/>
            </p:cNvSpPr>
            <p:nvPr/>
          </p:nvSpPr>
          <p:spPr bwMode="auto">
            <a:xfrm>
              <a:off x="228" y="38"/>
              <a:ext cx="5472"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A onda possui uma</a:t>
              </a:r>
              <a:r>
                <a:rPr lang="pt-BR" altLang="pt-BR" sz="2000"/>
                <a:t> </a:t>
              </a:r>
              <a:r>
                <a:rPr lang="pt-BR" altLang="pt-BR" sz="2000">
                  <a:solidFill>
                    <a:srgbClr val="FF0000"/>
                  </a:solidFill>
                </a:rPr>
                <a:t>freqüência </a:t>
              </a:r>
              <a:r>
                <a:rPr lang="pt-BR" altLang="pt-BR" sz="2000">
                  <a:solidFill>
                    <a:srgbClr val="000000"/>
                  </a:solidFill>
                </a:rPr>
                <a:t>e um</a:t>
              </a:r>
              <a:r>
                <a:rPr lang="pt-BR" altLang="pt-BR" sz="2000">
                  <a:solidFill>
                    <a:srgbClr val="FF0000"/>
                  </a:solidFill>
                </a:rPr>
                <a:t> comprimento</a:t>
              </a:r>
              <a:r>
                <a:rPr lang="pt-BR" altLang="pt-BR" sz="2000">
                  <a:solidFill>
                    <a:srgbClr val="000000"/>
                  </a:solidFill>
                </a:rPr>
                <a:t>. A freqüência corresponde ao número de vezes que ela passa por um ponto do espaço em determinado intervalo de tempo, ou seja, ao número de oscilações que ela emite por unidade de tempo em relação a um ponto. A freqüência  é geralmente expressa em ciclos por segundos ou Hertz. O comprimento indica a distância entre dois pontos semelhantes de onda, dado em metros.</a:t>
              </a:r>
            </a:p>
          </p:txBody>
        </p:sp>
      </p:grpSp>
      <p:grpSp>
        <p:nvGrpSpPr>
          <p:cNvPr id="35866" name="Group 26">
            <a:extLst>
              <a:ext uri="{FF2B5EF4-FFF2-40B4-BE49-F238E27FC236}">
                <a16:creationId xmlns:a16="http://schemas.microsoft.com/office/drawing/2014/main" id="{F42E1FBA-8331-473F-BE21-72C66FCE1776}"/>
              </a:ext>
            </a:extLst>
          </p:cNvPr>
          <p:cNvGrpSpPr>
            <a:grpSpLocks/>
          </p:cNvGrpSpPr>
          <p:nvPr/>
        </p:nvGrpSpPr>
        <p:grpSpPr bwMode="auto">
          <a:xfrm>
            <a:off x="-381000" y="-228600"/>
            <a:ext cx="10058400" cy="3127375"/>
            <a:chOff x="-240" y="-144"/>
            <a:chExt cx="6336" cy="1970"/>
          </a:xfrm>
        </p:grpSpPr>
        <p:sp>
          <p:nvSpPr>
            <p:cNvPr id="40970" name="Rectangle 23">
              <a:extLst>
                <a:ext uri="{FF2B5EF4-FFF2-40B4-BE49-F238E27FC236}">
                  <a16:creationId xmlns:a16="http://schemas.microsoft.com/office/drawing/2014/main" id="{8A4E7FBC-5641-49EB-999C-D14DA6AB27E8}"/>
                </a:ext>
              </a:extLst>
            </p:cNvPr>
            <p:cNvSpPr>
              <a:spLocks noChangeArrowheads="1"/>
            </p:cNvSpPr>
            <p:nvPr/>
          </p:nvSpPr>
          <p:spPr bwMode="auto">
            <a:xfrm>
              <a:off x="-240" y="-144"/>
              <a:ext cx="6336" cy="1824"/>
            </a:xfrm>
            <a:prstGeom prst="rect">
              <a:avLst/>
            </a:prstGeom>
            <a:gradFill rotWithShape="1">
              <a:gsLst>
                <a:gs pos="0">
                  <a:srgbClr val="000099"/>
                </a:gs>
                <a:gs pos="100000">
                  <a:srgbClr val="0033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71" name="Text Box 24">
              <a:extLst>
                <a:ext uri="{FF2B5EF4-FFF2-40B4-BE49-F238E27FC236}">
                  <a16:creationId xmlns:a16="http://schemas.microsoft.com/office/drawing/2014/main" id="{54996A90-579D-4819-88F1-0D723F6678EE}"/>
                </a:ext>
              </a:extLst>
            </p:cNvPr>
            <p:cNvSpPr txBox="1">
              <a:spLocks noChangeArrowheads="1"/>
            </p:cNvSpPr>
            <p:nvPr/>
          </p:nvSpPr>
          <p:spPr bwMode="auto">
            <a:xfrm>
              <a:off x="108" y="24"/>
              <a:ext cx="58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As ondas são classificadas de acordo com a </a:t>
              </a:r>
              <a:r>
                <a:rPr lang="pt-BR" altLang="pt-BR" sz="1800" b="1">
                  <a:latin typeface="Tahoma" panose="020B0604030504040204" pitchFamily="34" charset="0"/>
                </a:rPr>
                <a:t>forma</a:t>
              </a:r>
              <a:r>
                <a:rPr lang="pt-BR" altLang="pt-BR" sz="1800">
                  <a:latin typeface="Tahoma" panose="020B0604030504040204" pitchFamily="34" charset="0"/>
                </a:rPr>
                <a:t>, </a:t>
              </a:r>
              <a:r>
                <a:rPr lang="pt-BR" altLang="pt-BR" sz="1800" b="1">
                  <a:latin typeface="Tahoma" panose="020B0604030504040204" pitchFamily="34" charset="0"/>
                </a:rPr>
                <a:t>posição</a:t>
              </a:r>
              <a:r>
                <a:rPr lang="pt-BR" altLang="pt-BR" sz="1800">
                  <a:latin typeface="Tahoma" panose="020B0604030504040204" pitchFamily="34" charset="0"/>
                </a:rPr>
                <a:t> e </a:t>
              </a:r>
              <a:r>
                <a:rPr lang="pt-BR" altLang="pt-BR" sz="1800" b="1">
                  <a:latin typeface="Tahoma" panose="020B0604030504040204" pitchFamily="34" charset="0"/>
                </a:rPr>
                <a:t>sentido de propagação</a:t>
              </a:r>
            </a:p>
          </p:txBody>
        </p:sp>
        <p:sp>
          <p:nvSpPr>
            <p:cNvPr id="40972" name="Text Box 25">
              <a:extLst>
                <a:ext uri="{FF2B5EF4-FFF2-40B4-BE49-F238E27FC236}">
                  <a16:creationId xmlns:a16="http://schemas.microsoft.com/office/drawing/2014/main" id="{82C79026-245D-413E-A7E6-4A5F28B7EFC4}"/>
                </a:ext>
              </a:extLst>
            </p:cNvPr>
            <p:cNvSpPr txBox="1">
              <a:spLocks noChangeArrowheads="1"/>
            </p:cNvSpPr>
            <p:nvPr/>
          </p:nvSpPr>
          <p:spPr bwMode="auto">
            <a:xfrm>
              <a:off x="0" y="384"/>
              <a:ext cx="5760"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Blip>
                  <a:blip r:embed="rId5"/>
                </a:buBlip>
              </a:pPr>
              <a:r>
                <a:rPr lang="pt-BR" altLang="pt-BR" sz="1800" b="1">
                  <a:latin typeface="Tahoma" panose="020B0604030504040204" pitchFamily="34" charset="0"/>
                </a:rPr>
                <a:t> </a:t>
              </a:r>
              <a:r>
                <a:rPr lang="pt-BR" altLang="pt-BR" sz="1800" b="1" u="sng">
                  <a:latin typeface="Tahoma" panose="020B0604030504040204" pitchFamily="34" charset="0"/>
                </a:rPr>
                <a:t>SENOIDAIS</a:t>
              </a:r>
              <a:r>
                <a:rPr lang="pt-BR" altLang="pt-BR" sz="1800" b="1">
                  <a:latin typeface="Tahoma" panose="020B0604030504040204" pitchFamily="34" charset="0"/>
                </a:rPr>
                <a:t>:</a:t>
              </a:r>
              <a:r>
                <a:rPr lang="pt-BR" altLang="pt-BR" sz="1800">
                  <a:latin typeface="Tahoma" panose="020B0604030504040204" pitchFamily="34" charset="0"/>
                </a:rPr>
                <a:t> são ondas que oscilam regularmente com uma única frequência e num</a:t>
              </a:r>
            </a:p>
            <a:p>
              <a:pPr algn="just" eaLnBrk="1" hangingPunct="1">
                <a:spcBef>
                  <a:spcPct val="0"/>
                </a:spcBef>
                <a:buClrTx/>
                <a:buSzTx/>
                <a:buFontTx/>
                <a:buNone/>
              </a:pPr>
              <a:r>
                <a:rPr lang="pt-BR" altLang="pt-BR" sz="1800">
                  <a:latin typeface="Tahoma" panose="020B0604030504040204" pitchFamily="34" charset="0"/>
                </a:rPr>
                <a:t>   mesmo comprimento;</a:t>
              </a:r>
            </a:p>
            <a:p>
              <a:pPr eaLnBrk="1" hangingPunct="1">
                <a:spcBef>
                  <a:spcPct val="0"/>
                </a:spcBef>
                <a:buClrTx/>
                <a:buSzTx/>
                <a:buFontTx/>
                <a:buBlip>
                  <a:blip r:embed="rId5"/>
                </a:buBlip>
              </a:pPr>
              <a:r>
                <a:rPr lang="pt-BR" altLang="pt-BR" sz="1800">
                  <a:latin typeface="Tahoma" panose="020B0604030504040204" pitchFamily="34" charset="0"/>
                </a:rPr>
                <a:t> </a:t>
              </a:r>
              <a:r>
                <a:rPr lang="pt-BR" altLang="pt-BR" sz="1800" b="1" u="sng">
                  <a:latin typeface="Tahoma" panose="020B0604030504040204" pitchFamily="34" charset="0"/>
                </a:rPr>
                <a:t>TRANSVERSAIS</a:t>
              </a:r>
              <a:r>
                <a:rPr lang="pt-BR" altLang="pt-BR" sz="1800" b="1">
                  <a:latin typeface="Tahoma" panose="020B0604030504040204" pitchFamily="34" charset="0"/>
                </a:rPr>
                <a:t>:</a:t>
              </a:r>
              <a:r>
                <a:rPr lang="pt-BR" altLang="pt-BR" sz="1800">
                  <a:latin typeface="Tahoma" panose="020B0604030504040204" pitchFamily="34" charset="0"/>
                </a:rPr>
                <a:t> são ondas cujos picos e vales formam ângulos retos com a direção </a:t>
              </a:r>
            </a:p>
            <a:p>
              <a:pPr eaLnBrk="1" hangingPunct="1">
                <a:spcBef>
                  <a:spcPct val="0"/>
                </a:spcBef>
                <a:buClrTx/>
                <a:buSzTx/>
                <a:buFontTx/>
                <a:buNone/>
              </a:pPr>
              <a:r>
                <a:rPr lang="pt-BR" altLang="pt-BR" sz="1800">
                  <a:latin typeface="Tahoma" panose="020B0604030504040204" pitchFamily="34" charset="0"/>
                </a:rPr>
                <a:t>   do movimento;</a:t>
              </a:r>
            </a:p>
            <a:p>
              <a:pPr eaLnBrk="1" hangingPunct="1">
                <a:spcBef>
                  <a:spcPct val="0"/>
                </a:spcBef>
                <a:buClrTx/>
                <a:buSzTx/>
                <a:buFontTx/>
                <a:buBlip>
                  <a:blip r:embed="rId5"/>
                </a:buBlip>
              </a:pPr>
              <a:r>
                <a:rPr lang="pt-BR" altLang="pt-BR" sz="1800">
                  <a:latin typeface="Tahoma" panose="020B0604030504040204" pitchFamily="34" charset="0"/>
                </a:rPr>
                <a:t> </a:t>
              </a:r>
              <a:r>
                <a:rPr lang="pt-BR" altLang="pt-BR" sz="1800" b="1" u="sng">
                  <a:latin typeface="Tahoma" panose="020B0604030504040204" pitchFamily="34" charset="0"/>
                </a:rPr>
                <a:t>LONGITUDINAIS</a:t>
              </a:r>
              <a:r>
                <a:rPr lang="pt-BR" altLang="pt-BR" sz="1800" b="1">
                  <a:latin typeface="Tahoma" panose="020B0604030504040204" pitchFamily="34" charset="0"/>
                </a:rPr>
                <a:t>:</a:t>
              </a:r>
              <a:r>
                <a:rPr lang="pt-BR" altLang="pt-BR" sz="1800">
                  <a:latin typeface="Tahoma" panose="020B0604030504040204" pitchFamily="34" charset="0"/>
                </a:rPr>
                <a:t> ondas provocadas pelo movimento de partículas cuja vibração </a:t>
              </a:r>
            </a:p>
            <a:p>
              <a:pPr eaLnBrk="1" hangingPunct="1">
                <a:spcBef>
                  <a:spcPct val="0"/>
                </a:spcBef>
                <a:buClrTx/>
                <a:buSzTx/>
                <a:buFontTx/>
                <a:buNone/>
              </a:pPr>
              <a:r>
                <a:rPr lang="pt-BR" altLang="pt-BR" sz="1800">
                  <a:latin typeface="Tahoma" panose="020B0604030504040204" pitchFamily="34" charset="0"/>
                </a:rPr>
                <a:t>   ocorre na mesma direção em que a onda se propaga.</a:t>
              </a:r>
            </a:p>
            <a:p>
              <a:pPr eaLnBrk="1" hangingPunct="1">
                <a:spcBef>
                  <a:spcPct val="0"/>
                </a:spcBef>
                <a:buClrTx/>
                <a:buSzTx/>
                <a:buFontTx/>
                <a:buNone/>
              </a:pPr>
              <a:endParaRPr lang="pt-BR" altLang="pt-BR" sz="1800">
                <a:latin typeface="Tahoma" panose="020B0604030504040204" pitchFamily="34" charset="0"/>
              </a:endParaRPr>
            </a:p>
            <a:p>
              <a:pPr algn="just" eaLnBrk="1" hangingPunct="1">
                <a:spcBef>
                  <a:spcPct val="0"/>
                </a:spcBef>
                <a:buClrTx/>
                <a:buSzTx/>
                <a:buFontTx/>
                <a:buNone/>
              </a:pPr>
              <a:endParaRPr lang="pt-BR" altLang="pt-BR" sz="1800">
                <a:latin typeface="Tahoma" panose="020B0604030504040204" pitchFamily="34" charset="0"/>
              </a:endParaRPr>
            </a:p>
          </p:txBody>
        </p:sp>
      </p:grpSp>
      <p:grpSp>
        <p:nvGrpSpPr>
          <p:cNvPr id="35869" name="Group 29">
            <a:extLst>
              <a:ext uri="{FF2B5EF4-FFF2-40B4-BE49-F238E27FC236}">
                <a16:creationId xmlns:a16="http://schemas.microsoft.com/office/drawing/2014/main" id="{F22C0B93-B35C-419A-9353-101B98EF8CA1}"/>
              </a:ext>
            </a:extLst>
          </p:cNvPr>
          <p:cNvGrpSpPr>
            <a:grpSpLocks/>
          </p:cNvGrpSpPr>
          <p:nvPr/>
        </p:nvGrpSpPr>
        <p:grpSpPr bwMode="auto">
          <a:xfrm>
            <a:off x="381000" y="2743200"/>
            <a:ext cx="8394700" cy="3886200"/>
            <a:chOff x="240" y="1728"/>
            <a:chExt cx="5288" cy="2448"/>
          </a:xfrm>
        </p:grpSpPr>
        <p:sp>
          <p:nvSpPr>
            <p:cNvPr id="40965" name="Rectangle 16">
              <a:extLst>
                <a:ext uri="{FF2B5EF4-FFF2-40B4-BE49-F238E27FC236}">
                  <a16:creationId xmlns:a16="http://schemas.microsoft.com/office/drawing/2014/main" id="{F4C16EF9-0024-4F04-AC47-D9A267F634DB}"/>
                </a:ext>
              </a:extLst>
            </p:cNvPr>
            <p:cNvSpPr>
              <a:spLocks noChangeArrowheads="1"/>
            </p:cNvSpPr>
            <p:nvPr/>
          </p:nvSpPr>
          <p:spPr bwMode="auto">
            <a:xfrm>
              <a:off x="672" y="1776"/>
              <a:ext cx="4464" cy="2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pic>
          <p:nvPicPr>
            <p:cNvPr id="40966" name="Picture 17" descr="Cap1_2">
              <a:extLst>
                <a:ext uri="{FF2B5EF4-FFF2-40B4-BE49-F238E27FC236}">
                  <a16:creationId xmlns:a16="http://schemas.microsoft.com/office/drawing/2014/main" id="{82EACCEE-AE1D-47F3-9A94-FFDE53E0A7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 y="1911"/>
              <a:ext cx="3456"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AutoShape 18">
              <a:extLst>
                <a:ext uri="{FF2B5EF4-FFF2-40B4-BE49-F238E27FC236}">
                  <a16:creationId xmlns:a16="http://schemas.microsoft.com/office/drawing/2014/main" id="{6AC3A51A-B456-4658-B1BB-1449DE53358B}"/>
                </a:ext>
              </a:extLst>
            </p:cNvPr>
            <p:cNvSpPr>
              <a:spLocks noChangeArrowheads="1"/>
            </p:cNvSpPr>
            <p:nvPr/>
          </p:nvSpPr>
          <p:spPr bwMode="auto">
            <a:xfrm>
              <a:off x="240" y="1728"/>
              <a:ext cx="240" cy="1248"/>
            </a:xfrm>
            <a:prstGeom prst="curvedRightArrow">
              <a:avLst>
                <a:gd name="adj1" fmla="val 104000"/>
                <a:gd name="adj2" fmla="val 208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68" name="AutoShape 20">
              <a:extLst>
                <a:ext uri="{FF2B5EF4-FFF2-40B4-BE49-F238E27FC236}">
                  <a16:creationId xmlns:a16="http://schemas.microsoft.com/office/drawing/2014/main" id="{4BC3DDA0-A943-435B-9A57-7718AA6E35A3}"/>
                </a:ext>
              </a:extLst>
            </p:cNvPr>
            <p:cNvSpPr>
              <a:spLocks noChangeArrowheads="1"/>
            </p:cNvSpPr>
            <p:nvPr/>
          </p:nvSpPr>
          <p:spPr bwMode="auto">
            <a:xfrm>
              <a:off x="5280" y="1728"/>
              <a:ext cx="248" cy="1238"/>
            </a:xfrm>
            <a:prstGeom prst="curvedLeftArrow">
              <a:avLst>
                <a:gd name="adj1" fmla="val 99839"/>
                <a:gd name="adj2" fmla="val 19967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69" name="Text Box 28">
              <a:extLst>
                <a:ext uri="{FF2B5EF4-FFF2-40B4-BE49-F238E27FC236}">
                  <a16:creationId xmlns:a16="http://schemas.microsoft.com/office/drawing/2014/main" id="{D3FF205D-1714-4025-B29D-433DC700CA3C}"/>
                </a:ext>
              </a:extLst>
            </p:cNvPr>
            <p:cNvSpPr txBox="1">
              <a:spLocks noChangeArrowheads="1"/>
            </p:cNvSpPr>
            <p:nvPr/>
          </p:nvSpPr>
          <p:spPr bwMode="auto">
            <a:xfrm>
              <a:off x="1272" y="3945"/>
              <a:ext cx="31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latin typeface="Tahoma" panose="020B0604030504040204" pitchFamily="34" charset="0"/>
                </a:rPr>
                <a:t>Esquema para mostrar uma onda senoidal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cBhvr additive="base">
                                        <p:cTn id="7" dur="500" fill="hold"/>
                                        <p:tgtEl>
                                          <p:spTgt spid="35862"/>
                                        </p:tgtEl>
                                        <p:attrNameLst>
                                          <p:attrName>ppt_x</p:attrName>
                                        </p:attrNameLst>
                                      </p:cBhvr>
                                      <p:tavLst>
                                        <p:tav tm="0">
                                          <p:val>
                                            <p:strVal val="#ppt_x"/>
                                          </p:val>
                                        </p:tav>
                                        <p:tav tm="100000">
                                          <p:val>
                                            <p:strVal val="#ppt_x"/>
                                          </p:val>
                                        </p:tav>
                                      </p:tavLst>
                                    </p:anim>
                                    <p:anim calcmode="lin" valueType="num">
                                      <p:cBhvr additive="base">
                                        <p:cTn id="8" dur="500" fill="hold"/>
                                        <p:tgtEl>
                                          <p:spTgt spid="358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35869"/>
                                        </p:tgtEl>
                                        <p:attrNameLst>
                                          <p:attrName>style.visibility</p:attrName>
                                        </p:attrNameLst>
                                      </p:cBhvr>
                                      <p:to>
                                        <p:strVal val="visible"/>
                                      </p:to>
                                    </p:set>
                                    <p:animEffect transition="in" filter="fade">
                                      <p:cBhvr>
                                        <p:cTn id="13" dur="500"/>
                                        <p:tgtEl>
                                          <p:spTgt spid="35869"/>
                                        </p:tgtEl>
                                      </p:cBhvr>
                                    </p:animEffect>
                                    <p:anim calcmode="lin" valueType="num">
                                      <p:cBhvr>
                                        <p:cTn id="14" dur="500" fill="hold"/>
                                        <p:tgtEl>
                                          <p:spTgt spid="35869"/>
                                        </p:tgtEl>
                                        <p:attrNameLst>
                                          <p:attrName>style.rotation</p:attrName>
                                        </p:attrNameLst>
                                      </p:cBhvr>
                                      <p:tavLst>
                                        <p:tav tm="0">
                                          <p:val>
                                            <p:fltVal val="720"/>
                                          </p:val>
                                        </p:tav>
                                        <p:tav tm="100000">
                                          <p:val>
                                            <p:fltVal val="0"/>
                                          </p:val>
                                        </p:tav>
                                      </p:tavLst>
                                    </p:anim>
                                    <p:anim calcmode="lin" valueType="num">
                                      <p:cBhvr>
                                        <p:cTn id="15" dur="500" fill="hold"/>
                                        <p:tgtEl>
                                          <p:spTgt spid="35869"/>
                                        </p:tgtEl>
                                        <p:attrNameLst>
                                          <p:attrName>ppt_h</p:attrName>
                                        </p:attrNameLst>
                                      </p:cBhvr>
                                      <p:tavLst>
                                        <p:tav tm="0">
                                          <p:val>
                                            <p:fltVal val="0"/>
                                          </p:val>
                                        </p:tav>
                                        <p:tav tm="100000">
                                          <p:val>
                                            <p:strVal val="#ppt_h"/>
                                          </p:val>
                                        </p:tav>
                                      </p:tavLst>
                                    </p:anim>
                                    <p:anim calcmode="lin" valueType="num">
                                      <p:cBhvr>
                                        <p:cTn id="16" dur="500" fill="hold"/>
                                        <p:tgtEl>
                                          <p:spTgt spid="35869"/>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35866"/>
                                        </p:tgtEl>
                                        <p:attrNameLst>
                                          <p:attrName>style.visibility</p:attrName>
                                        </p:attrNameLst>
                                      </p:cBhvr>
                                      <p:to>
                                        <p:strVal val="visible"/>
                                      </p:to>
                                    </p:set>
                                    <p:anim calcmode="lin" valueType="num">
                                      <p:cBhvr additive="base">
                                        <p:cTn id="21" dur="500" fill="hold"/>
                                        <p:tgtEl>
                                          <p:spTgt spid="35866"/>
                                        </p:tgtEl>
                                        <p:attrNameLst>
                                          <p:attrName>ppt_x</p:attrName>
                                        </p:attrNameLst>
                                      </p:cBhvr>
                                      <p:tavLst>
                                        <p:tav tm="0">
                                          <p:val>
                                            <p:strVal val="#ppt_x"/>
                                          </p:val>
                                        </p:tav>
                                        <p:tav tm="100000">
                                          <p:val>
                                            <p:strVal val="#ppt_x"/>
                                          </p:val>
                                        </p:tav>
                                      </p:tavLst>
                                    </p:anim>
                                    <p:anim calcmode="lin" valueType="num">
                                      <p:cBhvr additive="base">
                                        <p:cTn id="22" dur="500" fill="hold"/>
                                        <p:tgtEl>
                                          <p:spTgt spid="358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4">
            <a:extLst>
              <a:ext uri="{FF2B5EF4-FFF2-40B4-BE49-F238E27FC236}">
                <a16:creationId xmlns:a16="http://schemas.microsoft.com/office/drawing/2014/main" id="{E11BAE06-380B-45E5-A258-E6097DC2C91B}"/>
              </a:ext>
            </a:extLst>
          </p:cNvPr>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7" name="Rectangle 46">
            <a:extLst>
              <a:ext uri="{FF2B5EF4-FFF2-40B4-BE49-F238E27FC236}">
                <a16:creationId xmlns:a16="http://schemas.microsoft.com/office/drawing/2014/main" id="{8B3B8FF5-2976-4038-B5CD-2AC1AD09AFDC}"/>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8" name="Rectangle 48">
            <a:extLst>
              <a:ext uri="{FF2B5EF4-FFF2-40B4-BE49-F238E27FC236}">
                <a16:creationId xmlns:a16="http://schemas.microsoft.com/office/drawing/2014/main" id="{4A450795-6692-4392-8A76-D32F54847195}"/>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9" name="Rectangle 51">
            <a:extLst>
              <a:ext uri="{FF2B5EF4-FFF2-40B4-BE49-F238E27FC236}">
                <a16:creationId xmlns:a16="http://schemas.microsoft.com/office/drawing/2014/main" id="{9740D051-2A22-453A-9613-77F85502464C}"/>
              </a:ext>
            </a:extLst>
          </p:cNvPr>
          <p:cNvSpPr>
            <a:spLocks noChangeArrowheads="1"/>
          </p:cNvSpPr>
          <p:nvPr/>
        </p:nvSpPr>
        <p:spPr bwMode="auto">
          <a:xfrm>
            <a:off x="2362200" y="-133350"/>
            <a:ext cx="7239000" cy="7086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90" name="Text Box 52">
            <a:extLst>
              <a:ext uri="{FF2B5EF4-FFF2-40B4-BE49-F238E27FC236}">
                <a16:creationId xmlns:a16="http://schemas.microsoft.com/office/drawing/2014/main" id="{904956D9-594C-4631-8D41-6CB7553A922B}"/>
              </a:ext>
            </a:extLst>
          </p:cNvPr>
          <p:cNvSpPr txBox="1">
            <a:spLocks noChangeArrowheads="1"/>
          </p:cNvSpPr>
          <p:nvPr/>
        </p:nvSpPr>
        <p:spPr bwMode="auto">
          <a:xfrm>
            <a:off x="2763838" y="-19050"/>
            <a:ext cx="6227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u="sng">
                <a:solidFill>
                  <a:srgbClr val="000000"/>
                </a:solidFill>
              </a:rPr>
              <a:t>Algumas propriedades das ondas</a:t>
            </a:r>
            <a:endParaRPr lang="pt-PT" altLang="pt-BR" u="sng">
              <a:solidFill>
                <a:srgbClr val="000000"/>
              </a:solidFill>
            </a:endParaRPr>
          </a:p>
        </p:txBody>
      </p:sp>
      <p:sp>
        <p:nvSpPr>
          <p:cNvPr id="36917" name="Text Box 53">
            <a:extLst>
              <a:ext uri="{FF2B5EF4-FFF2-40B4-BE49-F238E27FC236}">
                <a16:creationId xmlns:a16="http://schemas.microsoft.com/office/drawing/2014/main" id="{5E190DD6-DBD1-474F-945E-088B80B60A8F}"/>
              </a:ext>
            </a:extLst>
          </p:cNvPr>
          <p:cNvSpPr txBox="1">
            <a:spLocks noChangeArrowheads="1"/>
          </p:cNvSpPr>
          <p:nvPr/>
        </p:nvSpPr>
        <p:spPr bwMode="auto">
          <a:xfrm>
            <a:off x="3013075" y="622300"/>
            <a:ext cx="58832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Duas ou mais ondas de mesma freqüência, quando sobrepostas, formam uma única onda composta, que é resultado da adição simples dos deslocamentos de ondas componentes</a:t>
            </a:r>
          </a:p>
        </p:txBody>
      </p:sp>
      <p:sp>
        <p:nvSpPr>
          <p:cNvPr id="36918" name="Text Box 54">
            <a:extLst>
              <a:ext uri="{FF2B5EF4-FFF2-40B4-BE49-F238E27FC236}">
                <a16:creationId xmlns:a16="http://schemas.microsoft.com/office/drawing/2014/main" id="{03B0AB9D-D744-4E2C-8BFC-7015D05A4A22}"/>
              </a:ext>
            </a:extLst>
          </p:cNvPr>
          <p:cNvSpPr txBox="1">
            <a:spLocks noChangeArrowheads="1"/>
          </p:cNvSpPr>
          <p:nvPr/>
        </p:nvSpPr>
        <p:spPr bwMode="auto">
          <a:xfrm>
            <a:off x="3048000" y="1733550"/>
            <a:ext cx="58832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Ondas que oscilam em fases diferentes não se sobrepõem. Neste caso, elas se cancelam uma à outra. Este tipo de interação entre ondas é conhecido com interferência;</a:t>
            </a:r>
          </a:p>
        </p:txBody>
      </p:sp>
      <p:sp>
        <p:nvSpPr>
          <p:cNvPr id="36919" name="Text Box 55">
            <a:extLst>
              <a:ext uri="{FF2B5EF4-FFF2-40B4-BE49-F238E27FC236}">
                <a16:creationId xmlns:a16="http://schemas.microsoft.com/office/drawing/2014/main" id="{4F3D17DB-E78C-451E-9CC9-18B22E718082}"/>
              </a:ext>
            </a:extLst>
          </p:cNvPr>
          <p:cNvSpPr txBox="1">
            <a:spLocks noChangeArrowheads="1"/>
          </p:cNvSpPr>
          <p:nvPr/>
        </p:nvSpPr>
        <p:spPr bwMode="auto">
          <a:xfrm>
            <a:off x="3048000" y="2603500"/>
            <a:ext cx="58832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Ondas podem ser refletidas quando encontram obstáculos. Se as ondas refletidas percorrerem a trajetória original da onda incidente, elas se sobrepõem;</a:t>
            </a:r>
          </a:p>
        </p:txBody>
      </p:sp>
      <p:grpSp>
        <p:nvGrpSpPr>
          <p:cNvPr id="36937" name="Group 73">
            <a:extLst>
              <a:ext uri="{FF2B5EF4-FFF2-40B4-BE49-F238E27FC236}">
                <a16:creationId xmlns:a16="http://schemas.microsoft.com/office/drawing/2014/main" id="{647F5319-B382-4D89-A241-37AC92994F9F}"/>
              </a:ext>
            </a:extLst>
          </p:cNvPr>
          <p:cNvGrpSpPr>
            <a:grpSpLocks/>
          </p:cNvGrpSpPr>
          <p:nvPr/>
        </p:nvGrpSpPr>
        <p:grpSpPr bwMode="auto">
          <a:xfrm>
            <a:off x="3048000" y="3517900"/>
            <a:ext cx="5883275" cy="1069975"/>
            <a:chOff x="1920" y="2216"/>
            <a:chExt cx="3706" cy="674"/>
          </a:xfrm>
        </p:grpSpPr>
        <p:sp>
          <p:nvSpPr>
            <p:cNvPr id="42013" name="Text Box 56">
              <a:extLst>
                <a:ext uri="{FF2B5EF4-FFF2-40B4-BE49-F238E27FC236}">
                  <a16:creationId xmlns:a16="http://schemas.microsoft.com/office/drawing/2014/main" id="{7BDC4456-5277-46DB-8779-2F7E03DC7D50}"/>
                </a:ext>
              </a:extLst>
            </p:cNvPr>
            <p:cNvSpPr txBox="1">
              <a:spLocks noChangeArrowheads="1"/>
            </p:cNvSpPr>
            <p:nvPr/>
          </p:nvSpPr>
          <p:spPr bwMode="auto">
            <a:xfrm>
              <a:off x="1920" y="2216"/>
              <a:ext cx="370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A velocidade de uma onda depende da natureza do meio de propagação. Em um meio material elástico de massa específica    e módulo de elasticidade E, a velocidade  (V) DE uma onda longitudinal  é dada por:</a:t>
              </a:r>
            </a:p>
          </p:txBody>
        </p:sp>
        <p:graphicFrame>
          <p:nvGraphicFramePr>
            <p:cNvPr id="42014" name="Object 57">
              <a:extLst>
                <a:ext uri="{FF2B5EF4-FFF2-40B4-BE49-F238E27FC236}">
                  <a16:creationId xmlns:a16="http://schemas.microsoft.com/office/drawing/2014/main" id="{12F080B2-CB80-40A4-B207-3EA9055790C5}"/>
                </a:ext>
              </a:extLst>
            </p:cNvPr>
            <p:cNvGraphicFramePr>
              <a:graphicFrameLocks noChangeAspect="1"/>
            </p:cNvGraphicFramePr>
            <p:nvPr/>
          </p:nvGraphicFramePr>
          <p:xfrm>
            <a:off x="2550" y="2544"/>
            <a:ext cx="206" cy="219"/>
          </p:xfrm>
          <a:graphic>
            <a:graphicData uri="http://schemas.openxmlformats.org/presentationml/2006/ole">
              <mc:AlternateContent xmlns:mc="http://schemas.openxmlformats.org/markup-compatibility/2006">
                <mc:Choice xmlns:v="urn:schemas-microsoft-com:vml" Requires="v">
                  <p:oleObj name="Equation" r:id="rId5" imgW="152268" imgH="164957" progId="Equation.3">
                    <p:embed/>
                  </p:oleObj>
                </mc:Choice>
                <mc:Fallback>
                  <p:oleObj name="Equation" r:id="rId5" imgW="152268" imgH="164957" progId="Equation.3">
                    <p:embed/>
                    <p:pic>
                      <p:nvPicPr>
                        <p:cNvPr id="42014" name="Object 57">
                          <a:extLst>
                            <a:ext uri="{FF2B5EF4-FFF2-40B4-BE49-F238E27FC236}">
                              <a16:creationId xmlns:a16="http://schemas.microsoft.com/office/drawing/2014/main" id="{12F080B2-CB80-40A4-B207-3EA905579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2544"/>
                          <a:ext cx="2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6938" name="Group 74">
            <a:extLst>
              <a:ext uri="{FF2B5EF4-FFF2-40B4-BE49-F238E27FC236}">
                <a16:creationId xmlns:a16="http://schemas.microsoft.com/office/drawing/2014/main" id="{B469656C-3C91-4D54-AFE9-3941257AD0AB}"/>
              </a:ext>
            </a:extLst>
          </p:cNvPr>
          <p:cNvGrpSpPr>
            <a:grpSpLocks/>
          </p:cNvGrpSpPr>
          <p:nvPr/>
        </p:nvGrpSpPr>
        <p:grpSpPr bwMode="auto">
          <a:xfrm>
            <a:off x="3624263" y="4724400"/>
            <a:ext cx="5443537" cy="730250"/>
            <a:chOff x="2283" y="2976"/>
            <a:chExt cx="3429" cy="460"/>
          </a:xfrm>
        </p:grpSpPr>
        <p:graphicFrame>
          <p:nvGraphicFramePr>
            <p:cNvPr id="42009" name="Object 58">
              <a:extLst>
                <a:ext uri="{FF2B5EF4-FFF2-40B4-BE49-F238E27FC236}">
                  <a16:creationId xmlns:a16="http://schemas.microsoft.com/office/drawing/2014/main" id="{F9418962-92C0-41BC-B192-D2CB90445840}"/>
                </a:ext>
              </a:extLst>
            </p:cNvPr>
            <p:cNvGraphicFramePr>
              <a:graphicFrameLocks noChangeAspect="1"/>
            </p:cNvGraphicFramePr>
            <p:nvPr/>
          </p:nvGraphicFramePr>
          <p:xfrm>
            <a:off x="2283" y="2994"/>
            <a:ext cx="624" cy="399"/>
          </p:xfrm>
          <a:graphic>
            <a:graphicData uri="http://schemas.openxmlformats.org/presentationml/2006/ole">
              <mc:AlternateContent xmlns:mc="http://schemas.openxmlformats.org/markup-compatibility/2006">
                <mc:Choice xmlns:v="urn:schemas-microsoft-com:vml" Requires="v">
                  <p:oleObj name="Equation" r:id="rId7" imgW="711200" imgH="457200" progId="Equation.3">
                    <p:embed/>
                  </p:oleObj>
                </mc:Choice>
                <mc:Fallback>
                  <p:oleObj name="Equation" r:id="rId7" imgW="711200" imgH="457200" progId="Equation.3">
                    <p:embed/>
                    <p:pic>
                      <p:nvPicPr>
                        <p:cNvPr id="42009" name="Object 58">
                          <a:extLst>
                            <a:ext uri="{FF2B5EF4-FFF2-40B4-BE49-F238E27FC236}">
                              <a16:creationId xmlns:a16="http://schemas.microsoft.com/office/drawing/2014/main" id="{F9418962-92C0-41BC-B192-D2CB904458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3" y="2994"/>
                          <a:ext cx="624" cy="39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010" name="Object 59">
              <a:extLst>
                <a:ext uri="{FF2B5EF4-FFF2-40B4-BE49-F238E27FC236}">
                  <a16:creationId xmlns:a16="http://schemas.microsoft.com/office/drawing/2014/main" id="{A3988EBC-BCC0-4732-92EC-B42B44AA1C00}"/>
                </a:ext>
              </a:extLst>
            </p:cNvPr>
            <p:cNvGraphicFramePr>
              <a:graphicFrameLocks noChangeAspect="1"/>
            </p:cNvGraphicFramePr>
            <p:nvPr/>
          </p:nvGraphicFramePr>
          <p:xfrm>
            <a:off x="3072" y="3000"/>
            <a:ext cx="624" cy="399"/>
          </p:xfrm>
          <a:graphic>
            <a:graphicData uri="http://schemas.openxmlformats.org/presentationml/2006/ole">
              <mc:AlternateContent xmlns:mc="http://schemas.openxmlformats.org/markup-compatibility/2006">
                <mc:Choice xmlns:v="urn:schemas-microsoft-com:vml" Requires="v">
                  <p:oleObj name="Equation" r:id="rId9" imgW="711200" imgH="457200" progId="Equation.3">
                    <p:embed/>
                  </p:oleObj>
                </mc:Choice>
                <mc:Fallback>
                  <p:oleObj name="Equation" r:id="rId9" imgW="711200" imgH="457200" progId="Equation.3">
                    <p:embed/>
                    <p:pic>
                      <p:nvPicPr>
                        <p:cNvPr id="42010" name="Object 59">
                          <a:extLst>
                            <a:ext uri="{FF2B5EF4-FFF2-40B4-BE49-F238E27FC236}">
                              <a16:creationId xmlns:a16="http://schemas.microsoft.com/office/drawing/2014/main" id="{A3988EBC-BCC0-4732-92EC-B42B44AA1C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2" y="3000"/>
                          <a:ext cx="624" cy="39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1" name="Text Box 60">
              <a:extLst>
                <a:ext uri="{FF2B5EF4-FFF2-40B4-BE49-F238E27FC236}">
                  <a16:creationId xmlns:a16="http://schemas.microsoft.com/office/drawing/2014/main" id="{76CF8EE8-32D8-4891-8187-FDAF8996EFB6}"/>
                </a:ext>
              </a:extLst>
            </p:cNvPr>
            <p:cNvSpPr txBox="1">
              <a:spLocks noChangeArrowheads="1"/>
            </p:cNvSpPr>
            <p:nvPr/>
          </p:nvSpPr>
          <p:spPr bwMode="auto">
            <a:xfrm>
              <a:off x="3927" y="2976"/>
              <a:ext cx="178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400">
                  <a:solidFill>
                    <a:srgbClr val="000000"/>
                  </a:solidFill>
                </a:rPr>
                <a:t>Para ondas transversais, em que:</a:t>
              </a:r>
            </a:p>
            <a:p>
              <a:pPr eaLnBrk="1" hangingPunct="1">
                <a:spcBef>
                  <a:spcPct val="0"/>
                </a:spcBef>
                <a:buClrTx/>
                <a:buSzTx/>
                <a:buFontTx/>
                <a:buNone/>
              </a:pPr>
              <a:r>
                <a:rPr lang="pt-BR" altLang="pt-BR" sz="1400">
                  <a:solidFill>
                    <a:srgbClr val="000000"/>
                  </a:solidFill>
                </a:rPr>
                <a:t>G = módulo de elasticidade </a:t>
              </a:r>
            </a:p>
            <a:p>
              <a:pPr eaLnBrk="1" hangingPunct="1">
                <a:spcBef>
                  <a:spcPct val="0"/>
                </a:spcBef>
                <a:buClrTx/>
                <a:buSzTx/>
                <a:buFontTx/>
                <a:buNone/>
              </a:pPr>
              <a:r>
                <a:rPr lang="pt-BR" altLang="pt-BR" sz="1400">
                  <a:solidFill>
                    <a:srgbClr val="000000"/>
                  </a:solidFill>
                </a:rPr>
                <a:t>       transversal do material</a:t>
              </a:r>
            </a:p>
          </p:txBody>
        </p:sp>
        <p:sp>
          <p:nvSpPr>
            <p:cNvPr id="42012" name="Line 61">
              <a:extLst>
                <a:ext uri="{FF2B5EF4-FFF2-40B4-BE49-F238E27FC236}">
                  <a16:creationId xmlns:a16="http://schemas.microsoft.com/office/drawing/2014/main" id="{2205F91A-1D9B-4460-8EAF-ED57F1E4BB7D}"/>
                </a:ext>
              </a:extLst>
            </p:cNvPr>
            <p:cNvSpPr>
              <a:spLocks noChangeShapeType="1"/>
            </p:cNvSpPr>
            <p:nvPr/>
          </p:nvSpPr>
          <p:spPr bwMode="auto">
            <a:xfrm>
              <a:off x="3744" y="3168"/>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41996" name="Group 75">
            <a:extLst>
              <a:ext uri="{FF2B5EF4-FFF2-40B4-BE49-F238E27FC236}">
                <a16:creationId xmlns:a16="http://schemas.microsoft.com/office/drawing/2014/main" id="{AEB507A4-EB20-48E8-A0F6-EF9BF697AF27}"/>
              </a:ext>
            </a:extLst>
          </p:cNvPr>
          <p:cNvGrpSpPr>
            <a:grpSpLocks/>
          </p:cNvGrpSpPr>
          <p:nvPr/>
        </p:nvGrpSpPr>
        <p:grpSpPr bwMode="auto">
          <a:xfrm>
            <a:off x="0" y="-152400"/>
            <a:ext cx="2990850" cy="7162800"/>
            <a:chOff x="0" y="-96"/>
            <a:chExt cx="1884" cy="4512"/>
          </a:xfrm>
        </p:grpSpPr>
        <p:sp>
          <p:nvSpPr>
            <p:cNvPr id="41998" name="Rectangle 62">
              <a:extLst>
                <a:ext uri="{FF2B5EF4-FFF2-40B4-BE49-F238E27FC236}">
                  <a16:creationId xmlns:a16="http://schemas.microsoft.com/office/drawing/2014/main" id="{45A9659B-9EC6-475C-8BB6-8E8E6EA6434E}"/>
                </a:ext>
              </a:extLst>
            </p:cNvPr>
            <p:cNvSpPr>
              <a:spLocks noChangeArrowheads="1"/>
            </p:cNvSpPr>
            <p:nvPr/>
          </p:nvSpPr>
          <p:spPr bwMode="auto">
            <a:xfrm>
              <a:off x="0" y="-96"/>
              <a:ext cx="1488" cy="4512"/>
            </a:xfrm>
            <a:prstGeom prst="rect">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99" name="Text Box 63">
              <a:extLst>
                <a:ext uri="{FF2B5EF4-FFF2-40B4-BE49-F238E27FC236}">
                  <a16:creationId xmlns:a16="http://schemas.microsoft.com/office/drawing/2014/main" id="{86372D2C-C73D-4FBF-B58E-B42C9E7F9E64}"/>
                </a:ext>
              </a:extLst>
            </p:cNvPr>
            <p:cNvSpPr txBox="1">
              <a:spLocks noChangeArrowheads="1"/>
            </p:cNvSpPr>
            <p:nvPr/>
          </p:nvSpPr>
          <p:spPr bwMode="auto">
            <a:xfrm>
              <a:off x="84" y="576"/>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1</a:t>
              </a:r>
            </a:p>
          </p:txBody>
        </p:sp>
        <p:sp>
          <p:nvSpPr>
            <p:cNvPr id="42000" name="AutoShape 64">
              <a:extLst>
                <a:ext uri="{FF2B5EF4-FFF2-40B4-BE49-F238E27FC236}">
                  <a16:creationId xmlns:a16="http://schemas.microsoft.com/office/drawing/2014/main" id="{CBED714F-3A0E-4394-9910-7FF9BA35033F}"/>
                </a:ext>
              </a:extLst>
            </p:cNvPr>
            <p:cNvSpPr>
              <a:spLocks noChangeArrowheads="1"/>
            </p:cNvSpPr>
            <p:nvPr/>
          </p:nvSpPr>
          <p:spPr bwMode="auto">
            <a:xfrm>
              <a:off x="1392" y="636"/>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1" name="Text Box 65">
              <a:extLst>
                <a:ext uri="{FF2B5EF4-FFF2-40B4-BE49-F238E27FC236}">
                  <a16:creationId xmlns:a16="http://schemas.microsoft.com/office/drawing/2014/main" id="{87C7DA52-68C1-4623-938B-3F7343B1885F}"/>
                </a:ext>
              </a:extLst>
            </p:cNvPr>
            <p:cNvSpPr txBox="1">
              <a:spLocks noChangeArrowheads="1"/>
            </p:cNvSpPr>
            <p:nvPr/>
          </p:nvSpPr>
          <p:spPr bwMode="auto">
            <a:xfrm>
              <a:off x="84" y="1176"/>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2</a:t>
              </a:r>
            </a:p>
          </p:txBody>
        </p:sp>
        <p:sp>
          <p:nvSpPr>
            <p:cNvPr id="42002" name="AutoShape 66">
              <a:extLst>
                <a:ext uri="{FF2B5EF4-FFF2-40B4-BE49-F238E27FC236}">
                  <a16:creationId xmlns:a16="http://schemas.microsoft.com/office/drawing/2014/main" id="{19B8319F-5349-4FB3-ABC4-677BBCAB074E}"/>
                </a:ext>
              </a:extLst>
            </p:cNvPr>
            <p:cNvSpPr>
              <a:spLocks noChangeArrowheads="1"/>
            </p:cNvSpPr>
            <p:nvPr/>
          </p:nvSpPr>
          <p:spPr bwMode="auto">
            <a:xfrm>
              <a:off x="1404" y="1236"/>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3" name="Text Box 67">
              <a:extLst>
                <a:ext uri="{FF2B5EF4-FFF2-40B4-BE49-F238E27FC236}">
                  <a16:creationId xmlns:a16="http://schemas.microsoft.com/office/drawing/2014/main" id="{9C1577D1-7217-4657-B917-0A53C6A43369}"/>
                </a:ext>
              </a:extLst>
            </p:cNvPr>
            <p:cNvSpPr txBox="1">
              <a:spLocks noChangeArrowheads="1"/>
            </p:cNvSpPr>
            <p:nvPr/>
          </p:nvSpPr>
          <p:spPr bwMode="auto">
            <a:xfrm>
              <a:off x="72" y="172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3</a:t>
              </a:r>
            </a:p>
          </p:txBody>
        </p:sp>
        <p:sp>
          <p:nvSpPr>
            <p:cNvPr id="42004" name="AutoShape 68">
              <a:extLst>
                <a:ext uri="{FF2B5EF4-FFF2-40B4-BE49-F238E27FC236}">
                  <a16:creationId xmlns:a16="http://schemas.microsoft.com/office/drawing/2014/main" id="{439A44B2-9E6B-4499-BCBE-84AD79F22416}"/>
                </a:ext>
              </a:extLst>
            </p:cNvPr>
            <p:cNvSpPr>
              <a:spLocks noChangeArrowheads="1"/>
            </p:cNvSpPr>
            <p:nvPr/>
          </p:nvSpPr>
          <p:spPr bwMode="auto">
            <a:xfrm>
              <a:off x="1392" y="1788"/>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5" name="Text Box 69">
              <a:extLst>
                <a:ext uri="{FF2B5EF4-FFF2-40B4-BE49-F238E27FC236}">
                  <a16:creationId xmlns:a16="http://schemas.microsoft.com/office/drawing/2014/main" id="{62464886-4397-4773-B48D-EE9B73B3C269}"/>
                </a:ext>
              </a:extLst>
            </p:cNvPr>
            <p:cNvSpPr txBox="1">
              <a:spLocks noChangeArrowheads="1"/>
            </p:cNvSpPr>
            <p:nvPr/>
          </p:nvSpPr>
          <p:spPr bwMode="auto">
            <a:xfrm>
              <a:off x="84" y="2304"/>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4</a:t>
              </a:r>
            </a:p>
          </p:txBody>
        </p:sp>
        <p:sp>
          <p:nvSpPr>
            <p:cNvPr id="42006" name="AutoShape 70">
              <a:extLst>
                <a:ext uri="{FF2B5EF4-FFF2-40B4-BE49-F238E27FC236}">
                  <a16:creationId xmlns:a16="http://schemas.microsoft.com/office/drawing/2014/main" id="{B75EDD39-5236-4FF5-8F97-DFE5950F51E5}"/>
                </a:ext>
              </a:extLst>
            </p:cNvPr>
            <p:cNvSpPr>
              <a:spLocks noChangeArrowheads="1"/>
            </p:cNvSpPr>
            <p:nvPr/>
          </p:nvSpPr>
          <p:spPr bwMode="auto">
            <a:xfrm>
              <a:off x="1404" y="2364"/>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7" name="Text Box 71">
              <a:extLst>
                <a:ext uri="{FF2B5EF4-FFF2-40B4-BE49-F238E27FC236}">
                  <a16:creationId xmlns:a16="http://schemas.microsoft.com/office/drawing/2014/main" id="{438A7EA7-E0BE-405B-A62B-77097C381876}"/>
                </a:ext>
              </a:extLst>
            </p:cNvPr>
            <p:cNvSpPr txBox="1">
              <a:spLocks noChangeArrowheads="1"/>
            </p:cNvSpPr>
            <p:nvPr/>
          </p:nvSpPr>
          <p:spPr bwMode="auto">
            <a:xfrm>
              <a:off x="84" y="352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5</a:t>
              </a:r>
            </a:p>
          </p:txBody>
        </p:sp>
        <p:sp>
          <p:nvSpPr>
            <p:cNvPr id="42008" name="AutoShape 72">
              <a:extLst>
                <a:ext uri="{FF2B5EF4-FFF2-40B4-BE49-F238E27FC236}">
                  <a16:creationId xmlns:a16="http://schemas.microsoft.com/office/drawing/2014/main" id="{29AF9E6A-EF79-4E61-A5B7-DE3201E30355}"/>
                </a:ext>
              </a:extLst>
            </p:cNvPr>
            <p:cNvSpPr>
              <a:spLocks noChangeArrowheads="1"/>
            </p:cNvSpPr>
            <p:nvPr/>
          </p:nvSpPr>
          <p:spPr bwMode="auto">
            <a:xfrm>
              <a:off x="1404" y="3588"/>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pSp>
      <p:sp>
        <p:nvSpPr>
          <p:cNvPr id="36940" name="Text Box 76">
            <a:extLst>
              <a:ext uri="{FF2B5EF4-FFF2-40B4-BE49-F238E27FC236}">
                <a16:creationId xmlns:a16="http://schemas.microsoft.com/office/drawing/2014/main" id="{88E86FB6-55FC-4986-A1C4-CFD872A1CD47}"/>
              </a:ext>
            </a:extLst>
          </p:cNvPr>
          <p:cNvSpPr txBox="1">
            <a:spLocks noChangeArrowheads="1"/>
          </p:cNvSpPr>
          <p:nvPr/>
        </p:nvSpPr>
        <p:spPr bwMode="auto">
          <a:xfrm>
            <a:off x="3048000" y="5481638"/>
            <a:ext cx="5883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Se um ondas passa de um meio menos denso para outro, mais denso, a mudança na velocidade resulta em mudança de direção do movimento. Esse fenômeno é conhecido como difração. Ex: Quando a luz passa do ar para a água, ela se refrata ou encurva.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917"/>
                                        </p:tgtEl>
                                        <p:attrNameLst>
                                          <p:attrName>style.visibility</p:attrName>
                                        </p:attrNameLst>
                                      </p:cBhvr>
                                      <p:to>
                                        <p:strVal val="visible"/>
                                      </p:to>
                                    </p:set>
                                    <p:animEffect transition="in" filter="box(in)">
                                      <p:cBhvr>
                                        <p:cTn id="7" dur="500"/>
                                        <p:tgtEl>
                                          <p:spTgt spid="36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918"/>
                                        </p:tgtEl>
                                        <p:attrNameLst>
                                          <p:attrName>style.visibility</p:attrName>
                                        </p:attrNameLst>
                                      </p:cBhvr>
                                      <p:to>
                                        <p:strVal val="visible"/>
                                      </p:to>
                                    </p:set>
                                    <p:animEffect transition="in" filter="box(in)">
                                      <p:cBhvr>
                                        <p:cTn id="12" dur="500"/>
                                        <p:tgtEl>
                                          <p:spTgt spid="36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919"/>
                                        </p:tgtEl>
                                        <p:attrNameLst>
                                          <p:attrName>style.visibility</p:attrName>
                                        </p:attrNameLst>
                                      </p:cBhvr>
                                      <p:to>
                                        <p:strVal val="visible"/>
                                      </p:to>
                                    </p:set>
                                    <p:animEffect transition="in" filter="box(in)">
                                      <p:cBhvr>
                                        <p:cTn id="17" dur="500"/>
                                        <p:tgtEl>
                                          <p:spTgt spid="369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6937"/>
                                        </p:tgtEl>
                                        <p:attrNameLst>
                                          <p:attrName>style.visibility</p:attrName>
                                        </p:attrNameLst>
                                      </p:cBhvr>
                                      <p:to>
                                        <p:strVal val="visible"/>
                                      </p:to>
                                    </p:set>
                                    <p:animEffect transition="in" filter="box(in)">
                                      <p:cBhvr>
                                        <p:cTn id="22" dur="500"/>
                                        <p:tgtEl>
                                          <p:spTgt spid="369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6938"/>
                                        </p:tgtEl>
                                        <p:attrNameLst>
                                          <p:attrName>style.visibility</p:attrName>
                                        </p:attrNameLst>
                                      </p:cBhvr>
                                      <p:to>
                                        <p:strVal val="visible"/>
                                      </p:to>
                                    </p:set>
                                    <p:animEffect transition="in" filter="box(in)">
                                      <p:cBhvr>
                                        <p:cTn id="27" dur="500"/>
                                        <p:tgtEl>
                                          <p:spTgt spid="369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940"/>
                                        </p:tgtEl>
                                        <p:attrNameLst>
                                          <p:attrName>style.visibility</p:attrName>
                                        </p:attrNameLst>
                                      </p:cBhvr>
                                      <p:to>
                                        <p:strVal val="visible"/>
                                      </p:to>
                                    </p:set>
                                    <p:animEffect transition="in" filter="box(in)">
                                      <p:cBhvr>
                                        <p:cTn id="32" dur="500"/>
                                        <p:tgtEl>
                                          <p:spTgt spid="36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p:bldP spid="36918" grpId="0"/>
      <p:bldP spid="36919" grpId="0"/>
      <p:bldP spid="369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1">
            <a:extLst>
              <a:ext uri="{FF2B5EF4-FFF2-40B4-BE49-F238E27FC236}">
                <a16:creationId xmlns:a16="http://schemas.microsoft.com/office/drawing/2014/main" id="{88FD58A3-A4B9-43B1-A784-7D7F134ECD3E}"/>
              </a:ext>
            </a:extLst>
          </p:cNvPr>
          <p:cNvSpPr txBox="1">
            <a:spLocks noChangeArrowheads="1"/>
          </p:cNvSpPr>
          <p:nvPr/>
        </p:nvSpPr>
        <p:spPr bwMode="auto">
          <a:xfrm>
            <a:off x="1974850" y="-11113"/>
            <a:ext cx="51879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Ondas Eletromagnéticas</a:t>
            </a:r>
            <a:endParaRPr lang="pt-PT" altLang="pt-BR" sz="3600" u="sng"/>
          </a:p>
        </p:txBody>
      </p:sp>
      <p:grpSp>
        <p:nvGrpSpPr>
          <p:cNvPr id="37929" name="Group 41">
            <a:extLst>
              <a:ext uri="{FF2B5EF4-FFF2-40B4-BE49-F238E27FC236}">
                <a16:creationId xmlns:a16="http://schemas.microsoft.com/office/drawing/2014/main" id="{8FD27899-1EC4-42BE-ACB6-09B2D9F625CF}"/>
              </a:ext>
            </a:extLst>
          </p:cNvPr>
          <p:cNvGrpSpPr>
            <a:grpSpLocks/>
          </p:cNvGrpSpPr>
          <p:nvPr/>
        </p:nvGrpSpPr>
        <p:grpSpPr bwMode="auto">
          <a:xfrm>
            <a:off x="476250" y="762000"/>
            <a:ext cx="8305800" cy="1143000"/>
            <a:chOff x="300" y="480"/>
            <a:chExt cx="5232" cy="720"/>
          </a:xfrm>
        </p:grpSpPr>
        <p:sp>
          <p:nvSpPr>
            <p:cNvPr id="43021" name="AutoShape 33">
              <a:extLst>
                <a:ext uri="{FF2B5EF4-FFF2-40B4-BE49-F238E27FC236}">
                  <a16:creationId xmlns:a16="http://schemas.microsoft.com/office/drawing/2014/main" id="{2055DB23-BEC1-4E47-8C14-71CC24782CE3}"/>
                </a:ext>
              </a:extLst>
            </p:cNvPr>
            <p:cNvSpPr>
              <a:spLocks/>
            </p:cNvSpPr>
            <p:nvPr/>
          </p:nvSpPr>
          <p:spPr bwMode="auto">
            <a:xfrm>
              <a:off x="300" y="480"/>
              <a:ext cx="5232" cy="720"/>
            </a:xfrm>
            <a:prstGeom prst="borderCallout3">
              <a:avLst>
                <a:gd name="adj1" fmla="val 10000"/>
                <a:gd name="adj2" fmla="val 100917"/>
                <a:gd name="adj3" fmla="val 10000"/>
                <a:gd name="adj4" fmla="val 102523"/>
                <a:gd name="adj5" fmla="val -28333"/>
                <a:gd name="adj6" fmla="val 102523"/>
                <a:gd name="adj7" fmla="val -30000"/>
                <a:gd name="adj8" fmla="val 809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43022" name="Text Box 34">
              <a:extLst>
                <a:ext uri="{FF2B5EF4-FFF2-40B4-BE49-F238E27FC236}">
                  <a16:creationId xmlns:a16="http://schemas.microsoft.com/office/drawing/2014/main" id="{CFF94927-CC08-497A-8FC5-EC1860635A3B}"/>
                </a:ext>
              </a:extLst>
            </p:cNvPr>
            <p:cNvSpPr txBox="1">
              <a:spLocks noChangeArrowheads="1"/>
            </p:cNvSpPr>
            <p:nvPr/>
          </p:nvSpPr>
          <p:spPr bwMode="auto">
            <a:xfrm>
              <a:off x="384" y="576"/>
              <a:ext cx="499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a:solidFill>
                    <a:srgbClr val="000000"/>
                  </a:solidFill>
                </a:rPr>
                <a:t>Entre duas cargas elétricas em movimento existem o campo elétrico e o magnético perpendiculares entre si, ou seja, criam-se um campo elétrico e um campo magnético</a:t>
              </a:r>
            </a:p>
          </p:txBody>
        </p:sp>
      </p:grpSp>
      <p:grpSp>
        <p:nvGrpSpPr>
          <p:cNvPr id="37930" name="Group 42">
            <a:extLst>
              <a:ext uri="{FF2B5EF4-FFF2-40B4-BE49-F238E27FC236}">
                <a16:creationId xmlns:a16="http://schemas.microsoft.com/office/drawing/2014/main" id="{89A41303-7587-4B7D-91CB-D8A2B2007263}"/>
              </a:ext>
            </a:extLst>
          </p:cNvPr>
          <p:cNvGrpSpPr>
            <a:grpSpLocks/>
          </p:cNvGrpSpPr>
          <p:nvPr/>
        </p:nvGrpSpPr>
        <p:grpSpPr bwMode="auto">
          <a:xfrm>
            <a:off x="560388" y="2133600"/>
            <a:ext cx="8278812" cy="2563813"/>
            <a:chOff x="353" y="1344"/>
            <a:chExt cx="5215" cy="1615"/>
          </a:xfrm>
        </p:grpSpPr>
        <p:pic>
          <p:nvPicPr>
            <p:cNvPr id="43019" name="Picture 35" descr="Cap1_3">
              <a:extLst>
                <a:ext uri="{FF2B5EF4-FFF2-40B4-BE49-F238E27FC236}">
                  <a16:creationId xmlns:a16="http://schemas.microsoft.com/office/drawing/2014/main" id="{C24F79CF-E23D-4865-A2A7-EC552ECF6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 y="1344"/>
              <a:ext cx="2335" cy="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36">
              <a:extLst>
                <a:ext uri="{FF2B5EF4-FFF2-40B4-BE49-F238E27FC236}">
                  <a16:creationId xmlns:a16="http://schemas.microsoft.com/office/drawing/2014/main" id="{2FAA7CF1-A0B6-4F1A-854D-E2759DB0F140}"/>
                </a:ext>
              </a:extLst>
            </p:cNvPr>
            <p:cNvSpPr txBox="1">
              <a:spLocks noChangeArrowheads="1"/>
            </p:cNvSpPr>
            <p:nvPr/>
          </p:nvSpPr>
          <p:spPr bwMode="auto">
            <a:xfrm>
              <a:off x="2774" y="1776"/>
              <a:ext cx="279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600" b="1"/>
                <a:t>Esquema de uma onda eletromagnética: campo elétrico (E), campo magnético (M) e sentido de propagação (C)</a:t>
              </a:r>
            </a:p>
          </p:txBody>
        </p:sp>
      </p:grpSp>
      <p:grpSp>
        <p:nvGrpSpPr>
          <p:cNvPr id="37928" name="Group 40">
            <a:extLst>
              <a:ext uri="{FF2B5EF4-FFF2-40B4-BE49-F238E27FC236}">
                <a16:creationId xmlns:a16="http://schemas.microsoft.com/office/drawing/2014/main" id="{FE14988B-9AAC-40EC-BFBD-F416017CAD16}"/>
              </a:ext>
            </a:extLst>
          </p:cNvPr>
          <p:cNvGrpSpPr>
            <a:grpSpLocks/>
          </p:cNvGrpSpPr>
          <p:nvPr/>
        </p:nvGrpSpPr>
        <p:grpSpPr bwMode="auto">
          <a:xfrm>
            <a:off x="-57150" y="4648200"/>
            <a:ext cx="9372600" cy="2286000"/>
            <a:chOff x="-36" y="3024"/>
            <a:chExt cx="5904" cy="1440"/>
          </a:xfrm>
        </p:grpSpPr>
        <p:sp>
          <p:nvSpPr>
            <p:cNvPr id="43017" name="Rectangle 38">
              <a:extLst>
                <a:ext uri="{FF2B5EF4-FFF2-40B4-BE49-F238E27FC236}">
                  <a16:creationId xmlns:a16="http://schemas.microsoft.com/office/drawing/2014/main" id="{06BF75A1-C6BE-4097-A174-E49CB2207A08}"/>
                </a:ext>
              </a:extLst>
            </p:cNvPr>
            <p:cNvSpPr>
              <a:spLocks noChangeArrowheads="1"/>
            </p:cNvSpPr>
            <p:nvPr/>
          </p:nvSpPr>
          <p:spPr bwMode="auto">
            <a:xfrm>
              <a:off x="-36" y="3024"/>
              <a:ext cx="5904" cy="1440"/>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3018" name="Text Box 39">
              <a:extLst>
                <a:ext uri="{FF2B5EF4-FFF2-40B4-BE49-F238E27FC236}">
                  <a16:creationId xmlns:a16="http://schemas.microsoft.com/office/drawing/2014/main" id="{110079DC-9A98-4B37-8B7C-0837F42D873B}"/>
                </a:ext>
              </a:extLst>
            </p:cNvPr>
            <p:cNvSpPr txBox="1">
              <a:spLocks noChangeArrowheads="1"/>
            </p:cNvSpPr>
            <p:nvPr/>
          </p:nvSpPr>
          <p:spPr bwMode="auto">
            <a:xfrm>
              <a:off x="2160" y="3123"/>
              <a:ext cx="1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t>TIPOS DE RADIAÇÃO</a:t>
              </a:r>
            </a:p>
          </p:txBody>
        </p:sp>
      </p:grpSp>
      <p:sp>
        <p:nvSpPr>
          <p:cNvPr id="37931" name="Text Box 43">
            <a:extLst>
              <a:ext uri="{FF2B5EF4-FFF2-40B4-BE49-F238E27FC236}">
                <a16:creationId xmlns:a16="http://schemas.microsoft.com/office/drawing/2014/main" id="{C5449453-4B6D-40E4-84A2-10C0BAE832B5}"/>
              </a:ext>
            </a:extLst>
          </p:cNvPr>
          <p:cNvSpPr txBox="1">
            <a:spLocks noChangeArrowheads="1"/>
          </p:cNvSpPr>
          <p:nvPr/>
        </p:nvSpPr>
        <p:spPr bwMode="auto">
          <a:xfrm>
            <a:off x="0" y="5338763"/>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RADIAÇÃO GAMA</a:t>
            </a:r>
            <a:r>
              <a:rPr lang="pt-BR" altLang="pt-BR" sz="1800" b="1">
                <a:solidFill>
                  <a:srgbClr val="FFFF00"/>
                </a:solidFill>
              </a:rPr>
              <a:t>:</a:t>
            </a:r>
            <a:r>
              <a:rPr lang="pt-BR" altLang="pt-BR" sz="1800" b="1"/>
              <a:t> </a:t>
            </a:r>
            <a:r>
              <a:rPr lang="pt-BR" altLang="pt-BR" sz="1800"/>
              <a:t> emitida por materiais radiativos e pelo Sol. Localiza-se no espectro eletromagnético </a:t>
            </a:r>
            <a:r>
              <a:rPr lang="pt-BR" altLang="pt-BR" sz="1800" b="1">
                <a:solidFill>
                  <a:srgbClr val="FFFF00"/>
                </a:solidFill>
              </a:rPr>
              <a:t>antes dos raios X</a:t>
            </a:r>
            <a:r>
              <a:rPr lang="pt-BR" altLang="pt-BR" sz="1800"/>
              <a:t>, ou seja, aquém de </a:t>
            </a:r>
            <a:r>
              <a:rPr lang="pt-BR" altLang="pt-BR" sz="1800" b="1">
                <a:solidFill>
                  <a:srgbClr val="FFFF00"/>
                </a:solidFill>
              </a:rPr>
              <a:t>1 ângstrom</a:t>
            </a:r>
            <a:r>
              <a:rPr lang="pt-BR" altLang="pt-BR" sz="1800"/>
              <a:t>. Possui </a:t>
            </a:r>
            <a:r>
              <a:rPr lang="pt-BR" altLang="pt-BR" sz="1800" b="1">
                <a:solidFill>
                  <a:srgbClr val="FFFF00"/>
                </a:solidFill>
              </a:rPr>
              <a:t>altas freqüências</a:t>
            </a:r>
            <a:r>
              <a:rPr lang="pt-BR" altLang="pt-BR" sz="1800"/>
              <a:t> e, por isso, é muito penetrante (alta energia). Na prática tem aplicação na medicina (radioterapia) e em processos industriais, principalmente na conservação de alimentos.</a:t>
            </a:r>
            <a:endParaRPr lang="pt-BR" altLang="pt-BR" sz="1800" b="1"/>
          </a:p>
        </p:txBody>
      </p:sp>
      <p:sp>
        <p:nvSpPr>
          <p:cNvPr id="37932" name="Text Box 44">
            <a:extLst>
              <a:ext uri="{FF2B5EF4-FFF2-40B4-BE49-F238E27FC236}">
                <a16:creationId xmlns:a16="http://schemas.microsoft.com/office/drawing/2014/main" id="{16689F42-E597-47E5-927D-C92693CF32D8}"/>
              </a:ext>
            </a:extLst>
          </p:cNvPr>
          <p:cNvSpPr txBox="1">
            <a:spLocks noChangeArrowheads="1"/>
          </p:cNvSpPr>
          <p:nvPr/>
        </p:nvSpPr>
        <p:spPr bwMode="auto">
          <a:xfrm>
            <a:off x="0" y="53340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RAIOS X</a:t>
            </a:r>
            <a:r>
              <a:rPr lang="pt-BR" altLang="pt-BR" sz="1800" b="1">
                <a:solidFill>
                  <a:srgbClr val="FFFF00"/>
                </a:solidFill>
              </a:rPr>
              <a:t>:</a:t>
            </a:r>
            <a:r>
              <a:rPr lang="pt-BR" altLang="pt-BR" sz="1800" b="1"/>
              <a:t> </a:t>
            </a:r>
            <a:r>
              <a:rPr lang="pt-BR" altLang="pt-BR" sz="1800"/>
              <a:t>radiações cujas freqüências de onda </a:t>
            </a:r>
            <a:r>
              <a:rPr lang="pt-BR" altLang="pt-BR" sz="1800" b="1">
                <a:solidFill>
                  <a:srgbClr val="FFFF00"/>
                </a:solidFill>
              </a:rPr>
              <a:t>estão acima das da radiação ultravioleta</a:t>
            </a:r>
            <a:r>
              <a:rPr lang="pt-BR" altLang="pt-BR" sz="1800"/>
              <a:t>, ou seja, </a:t>
            </a:r>
            <a:r>
              <a:rPr lang="pt-BR" altLang="pt-BR" sz="1800" b="1">
                <a:solidFill>
                  <a:srgbClr val="FFFF00"/>
                </a:solidFill>
              </a:rPr>
              <a:t>possuem comprimentos de ondas menores</a:t>
            </a:r>
            <a:r>
              <a:rPr lang="pt-BR" altLang="pt-BR" sz="1800"/>
              <a:t>. São muitos usados em radiografias e em estudos de estruturas cristalinas de sólidos. </a:t>
            </a:r>
            <a:r>
              <a:rPr lang="pt-BR" altLang="pt-BR" sz="1800">
                <a:solidFill>
                  <a:srgbClr val="FFFF00"/>
                </a:solidFill>
              </a:rPr>
              <a:t>Os raios X provenientes do Sol são absorvidos pelos gases na alta atmosfera</a:t>
            </a:r>
            <a:r>
              <a:rPr lang="pt-BR" altLang="pt-BR" sz="1800"/>
              <a:t>.</a:t>
            </a:r>
            <a:endParaRPr lang="pt-BR" altLang="pt-BR" sz="1800" b="1"/>
          </a:p>
        </p:txBody>
      </p:sp>
      <p:sp>
        <p:nvSpPr>
          <p:cNvPr id="37933" name="Text Box 45">
            <a:extLst>
              <a:ext uri="{FF2B5EF4-FFF2-40B4-BE49-F238E27FC236}">
                <a16:creationId xmlns:a16="http://schemas.microsoft.com/office/drawing/2014/main" id="{CFE840F6-3571-4116-9B24-D04E07290998}"/>
              </a:ext>
            </a:extLst>
          </p:cNvPr>
          <p:cNvSpPr txBox="1">
            <a:spLocks noChangeArrowheads="1"/>
          </p:cNvSpPr>
          <p:nvPr/>
        </p:nvSpPr>
        <p:spPr bwMode="auto">
          <a:xfrm>
            <a:off x="0" y="5105400"/>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RADIAÇÃO ULTRAVIOLETA</a:t>
            </a:r>
            <a:r>
              <a:rPr lang="pt-BR" altLang="pt-BR" sz="1800" b="1">
                <a:solidFill>
                  <a:srgbClr val="FFFF00"/>
                </a:solidFill>
              </a:rPr>
              <a:t>:</a:t>
            </a:r>
            <a:r>
              <a:rPr lang="pt-BR" altLang="pt-BR" sz="1800" b="1"/>
              <a:t> </a:t>
            </a:r>
            <a:r>
              <a:rPr lang="pt-BR" altLang="pt-BR" sz="1800"/>
              <a:t>conjunto de radiações compreendidas na faixa de  </a:t>
            </a:r>
            <a:r>
              <a:rPr lang="pt-BR" altLang="pt-BR" sz="1800" b="1">
                <a:solidFill>
                  <a:srgbClr val="FFFF00"/>
                </a:solidFill>
              </a:rPr>
              <a:t>0,01 a 0,38 micrômetros</a:t>
            </a:r>
            <a:r>
              <a:rPr lang="pt-BR" altLang="pt-BR" sz="1800"/>
              <a:t>. Estas radiações são muito produzidas durante as </a:t>
            </a:r>
            <a:r>
              <a:rPr lang="pt-BR" altLang="pt-BR" sz="1800">
                <a:solidFill>
                  <a:srgbClr val="FFFF00"/>
                </a:solidFill>
              </a:rPr>
              <a:t>reações nucleares no Sol</a:t>
            </a:r>
            <a:r>
              <a:rPr lang="pt-BR" altLang="pt-BR" sz="1800"/>
              <a:t>. Entretanto, ao atingir o topo da atmosfera terrestre, são </a:t>
            </a:r>
            <a:r>
              <a:rPr lang="pt-BR" altLang="pt-BR" sz="1800">
                <a:solidFill>
                  <a:srgbClr val="FFFF00"/>
                </a:solidFill>
              </a:rPr>
              <a:t>quase totalmente absorvidas pelo gás ozônio (O</a:t>
            </a:r>
            <a:r>
              <a:rPr lang="pt-BR" altLang="pt-BR" sz="1800" baseline="-25000">
                <a:solidFill>
                  <a:srgbClr val="FFFF00"/>
                </a:solidFill>
              </a:rPr>
              <a:t>3</a:t>
            </a:r>
            <a:r>
              <a:rPr lang="pt-BR" altLang="pt-BR" sz="1800">
                <a:solidFill>
                  <a:srgbClr val="FFFF00"/>
                </a:solidFill>
              </a:rPr>
              <a:t>)</a:t>
            </a:r>
            <a:r>
              <a:rPr lang="pt-BR" altLang="pt-BR" sz="1800"/>
              <a:t>. O espectro do UV é dividido em </a:t>
            </a:r>
            <a:r>
              <a:rPr lang="pt-BR" altLang="pt-BR" sz="1800">
                <a:solidFill>
                  <a:srgbClr val="FFCC00"/>
                </a:solidFill>
              </a:rPr>
              <a:t>três bandas</a:t>
            </a:r>
            <a:r>
              <a:rPr lang="pt-BR" altLang="pt-BR" sz="1800"/>
              <a:t>: </a:t>
            </a:r>
            <a:r>
              <a:rPr lang="pt-BR" altLang="pt-BR" sz="1800">
                <a:solidFill>
                  <a:srgbClr val="FFFF00"/>
                </a:solidFill>
              </a:rPr>
              <a:t>UV próximo (0,3 a 0,38 micrômetros)</a:t>
            </a:r>
            <a:r>
              <a:rPr lang="pt-BR" altLang="pt-BR" sz="1800"/>
              <a:t>, </a:t>
            </a:r>
            <a:r>
              <a:rPr lang="pt-BR" altLang="pt-BR" sz="1800">
                <a:solidFill>
                  <a:srgbClr val="FFFF00"/>
                </a:solidFill>
              </a:rPr>
              <a:t>UV distante (0,2 a 0,3 micrômetro)</a:t>
            </a:r>
            <a:r>
              <a:rPr lang="pt-BR" altLang="pt-BR" sz="1800"/>
              <a:t> e </a:t>
            </a:r>
            <a:r>
              <a:rPr lang="pt-BR" altLang="pt-BR" sz="1800">
                <a:solidFill>
                  <a:srgbClr val="FFFF00"/>
                </a:solidFill>
              </a:rPr>
              <a:t>UV máximo (0,1 a 0,2 micrômetro)</a:t>
            </a:r>
            <a:r>
              <a:rPr lang="pt-BR" altLang="pt-BR" sz="1800"/>
              <a:t>.</a:t>
            </a:r>
            <a:endParaRPr lang="pt-BR" altLang="pt-BR"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929"/>
                                        </p:tgtEl>
                                        <p:attrNameLst>
                                          <p:attrName>style.visibility</p:attrName>
                                        </p:attrNameLst>
                                      </p:cBhvr>
                                      <p:to>
                                        <p:strVal val="visible"/>
                                      </p:to>
                                    </p:set>
                                    <p:animEffect transition="in" filter="box(in)">
                                      <p:cBhvr>
                                        <p:cTn id="7" dur="500"/>
                                        <p:tgtEl>
                                          <p:spTgt spid="37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37930"/>
                                        </p:tgtEl>
                                        <p:attrNameLst>
                                          <p:attrName>style.visibility</p:attrName>
                                        </p:attrNameLst>
                                      </p:cBhvr>
                                      <p:to>
                                        <p:strVal val="visible"/>
                                      </p:to>
                                    </p:set>
                                    <p:anim calcmode="lin" valueType="num">
                                      <p:cBhvr>
                                        <p:cTn id="12" dur="250" decel="50000" fill="hold">
                                          <p:stCondLst>
                                            <p:cond delay="0"/>
                                          </p:stCondLst>
                                        </p:cTn>
                                        <p:tgtEl>
                                          <p:spTgt spid="37930"/>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7930"/>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7930"/>
                                        </p:tgtEl>
                                        <p:attrNameLst>
                                          <p:attrName>ppt_w</p:attrName>
                                        </p:attrNameLst>
                                      </p:cBhvr>
                                      <p:tavLst>
                                        <p:tav tm="0">
                                          <p:val>
                                            <p:strVal val="#ppt_w*.05"/>
                                          </p:val>
                                        </p:tav>
                                        <p:tav tm="100000">
                                          <p:val>
                                            <p:strVal val="#ppt_w"/>
                                          </p:val>
                                        </p:tav>
                                      </p:tavLst>
                                    </p:anim>
                                    <p:anim calcmode="lin" valueType="num">
                                      <p:cBhvr>
                                        <p:cTn id="15" dur="500" fill="hold"/>
                                        <p:tgtEl>
                                          <p:spTgt spid="37930"/>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7930"/>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7930"/>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7930"/>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79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7928"/>
                                        </p:tgtEl>
                                        <p:attrNameLst>
                                          <p:attrName>style.visibility</p:attrName>
                                        </p:attrNameLst>
                                      </p:cBhvr>
                                      <p:to>
                                        <p:strVal val="visible"/>
                                      </p:to>
                                    </p:set>
                                    <p:anim calcmode="lin" valueType="num">
                                      <p:cBhvr additive="base">
                                        <p:cTn id="24" dur="500" fill="hold"/>
                                        <p:tgtEl>
                                          <p:spTgt spid="37928"/>
                                        </p:tgtEl>
                                        <p:attrNameLst>
                                          <p:attrName>ppt_x</p:attrName>
                                        </p:attrNameLst>
                                      </p:cBhvr>
                                      <p:tavLst>
                                        <p:tav tm="0">
                                          <p:val>
                                            <p:strVal val="#ppt_x"/>
                                          </p:val>
                                        </p:tav>
                                        <p:tav tm="100000">
                                          <p:val>
                                            <p:strVal val="#ppt_x"/>
                                          </p:val>
                                        </p:tav>
                                      </p:tavLst>
                                    </p:anim>
                                    <p:anim calcmode="lin" valueType="num">
                                      <p:cBhvr additive="base">
                                        <p:cTn id="25" dur="500" fill="hold"/>
                                        <p:tgtEl>
                                          <p:spTgt spid="3792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931"/>
                                        </p:tgtEl>
                                        <p:attrNameLst>
                                          <p:attrName>style.visibility</p:attrName>
                                        </p:attrNameLst>
                                      </p:cBhvr>
                                      <p:to>
                                        <p:strVal val="visible"/>
                                      </p:to>
                                    </p:set>
                                    <p:anim calcmode="lin" valueType="num">
                                      <p:cBhvr additive="base">
                                        <p:cTn id="30" dur="500" fill="hold"/>
                                        <p:tgtEl>
                                          <p:spTgt spid="37931"/>
                                        </p:tgtEl>
                                        <p:attrNameLst>
                                          <p:attrName>ppt_x</p:attrName>
                                        </p:attrNameLst>
                                      </p:cBhvr>
                                      <p:tavLst>
                                        <p:tav tm="0">
                                          <p:val>
                                            <p:strVal val="#ppt_x"/>
                                          </p:val>
                                        </p:tav>
                                        <p:tav tm="100000">
                                          <p:val>
                                            <p:strVal val="#ppt_x"/>
                                          </p:val>
                                        </p:tav>
                                      </p:tavLst>
                                    </p:anim>
                                    <p:anim calcmode="lin" valueType="num">
                                      <p:cBhvr additive="base">
                                        <p:cTn id="31" dur="500" fill="hold"/>
                                        <p:tgtEl>
                                          <p:spTgt spid="379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931"/>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932"/>
                                        </p:tgtEl>
                                        <p:attrNameLst>
                                          <p:attrName>style.visibility</p:attrName>
                                        </p:attrNameLst>
                                      </p:cBhvr>
                                      <p:to>
                                        <p:strVal val="visible"/>
                                      </p:to>
                                    </p:set>
                                    <p:anim calcmode="lin" valueType="num">
                                      <p:cBhvr additive="base">
                                        <p:cTn id="36" dur="500" fill="hold"/>
                                        <p:tgtEl>
                                          <p:spTgt spid="37932"/>
                                        </p:tgtEl>
                                        <p:attrNameLst>
                                          <p:attrName>ppt_x</p:attrName>
                                        </p:attrNameLst>
                                      </p:cBhvr>
                                      <p:tavLst>
                                        <p:tav tm="0">
                                          <p:val>
                                            <p:strVal val="#ppt_x"/>
                                          </p:val>
                                        </p:tav>
                                        <p:tav tm="100000">
                                          <p:val>
                                            <p:strVal val="#ppt_x"/>
                                          </p:val>
                                        </p:tav>
                                      </p:tavLst>
                                    </p:anim>
                                    <p:anim calcmode="lin" valueType="num">
                                      <p:cBhvr additive="base">
                                        <p:cTn id="37" dur="500" fill="hold"/>
                                        <p:tgtEl>
                                          <p:spTgt spid="379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932"/>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933"/>
                                        </p:tgtEl>
                                        <p:attrNameLst>
                                          <p:attrName>style.visibility</p:attrName>
                                        </p:attrNameLst>
                                      </p:cBhvr>
                                      <p:to>
                                        <p:strVal val="visible"/>
                                      </p:to>
                                    </p:set>
                                    <p:anim calcmode="lin" valueType="num">
                                      <p:cBhvr additive="base">
                                        <p:cTn id="42" dur="500" fill="hold"/>
                                        <p:tgtEl>
                                          <p:spTgt spid="37933"/>
                                        </p:tgtEl>
                                        <p:attrNameLst>
                                          <p:attrName>ppt_x</p:attrName>
                                        </p:attrNameLst>
                                      </p:cBhvr>
                                      <p:tavLst>
                                        <p:tav tm="0">
                                          <p:val>
                                            <p:strVal val="#ppt_x"/>
                                          </p:val>
                                        </p:tav>
                                        <p:tav tm="100000">
                                          <p:val>
                                            <p:strVal val="#ppt_x"/>
                                          </p:val>
                                        </p:tav>
                                      </p:tavLst>
                                    </p:anim>
                                    <p:anim calcmode="lin" valueType="num">
                                      <p:cBhvr additive="base">
                                        <p:cTn id="43" dur="500" fill="hold"/>
                                        <p:tgtEl>
                                          <p:spTgt spid="37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1" grpId="0"/>
      <p:bldP spid="37932" grpId="0"/>
      <p:bldP spid="379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9F4650C-CFB5-45D0-8259-2B2B47E18385}"/>
              </a:ext>
            </a:extLst>
          </p:cNvPr>
          <p:cNvSpPr txBox="1">
            <a:spLocks noChangeArrowheads="1"/>
          </p:cNvSpPr>
          <p:nvPr/>
        </p:nvSpPr>
        <p:spPr bwMode="auto">
          <a:xfrm>
            <a:off x="1974850" y="-11113"/>
            <a:ext cx="4527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visível (luz)</a:t>
            </a:r>
            <a:endParaRPr lang="pt-PT" altLang="pt-BR" sz="3600" u="sng"/>
          </a:p>
        </p:txBody>
      </p:sp>
      <p:grpSp>
        <p:nvGrpSpPr>
          <p:cNvPr id="44035" name="Group 15">
            <a:extLst>
              <a:ext uri="{FF2B5EF4-FFF2-40B4-BE49-F238E27FC236}">
                <a16:creationId xmlns:a16="http://schemas.microsoft.com/office/drawing/2014/main" id="{E5FC3EA2-EC72-408B-9261-2509710795E3}"/>
              </a:ext>
            </a:extLst>
          </p:cNvPr>
          <p:cNvGrpSpPr>
            <a:grpSpLocks/>
          </p:cNvGrpSpPr>
          <p:nvPr/>
        </p:nvGrpSpPr>
        <p:grpSpPr bwMode="auto">
          <a:xfrm>
            <a:off x="476250" y="762000"/>
            <a:ext cx="8305800" cy="1447800"/>
            <a:chOff x="300" y="480"/>
            <a:chExt cx="5232" cy="912"/>
          </a:xfrm>
        </p:grpSpPr>
        <p:sp>
          <p:nvSpPr>
            <p:cNvPr id="44045" name="AutoShape 4">
              <a:extLst>
                <a:ext uri="{FF2B5EF4-FFF2-40B4-BE49-F238E27FC236}">
                  <a16:creationId xmlns:a16="http://schemas.microsoft.com/office/drawing/2014/main" id="{F4EFC731-48CE-4AC5-8787-901DBF9549BA}"/>
                </a:ext>
              </a:extLst>
            </p:cNvPr>
            <p:cNvSpPr>
              <a:spLocks/>
            </p:cNvSpPr>
            <p:nvPr/>
          </p:nvSpPr>
          <p:spPr bwMode="auto">
            <a:xfrm>
              <a:off x="300" y="480"/>
              <a:ext cx="5232" cy="912"/>
            </a:xfrm>
            <a:prstGeom prst="borderCallout3">
              <a:avLst>
                <a:gd name="adj1" fmla="val 7894"/>
                <a:gd name="adj2" fmla="val 100917"/>
                <a:gd name="adj3" fmla="val 7894"/>
                <a:gd name="adj4" fmla="val 102523"/>
                <a:gd name="adj5" fmla="val -22370"/>
                <a:gd name="adj6" fmla="val 102523"/>
                <a:gd name="adj7" fmla="val -23685"/>
                <a:gd name="adj8" fmla="val 809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44046" name="Text Box 5">
              <a:extLst>
                <a:ext uri="{FF2B5EF4-FFF2-40B4-BE49-F238E27FC236}">
                  <a16:creationId xmlns:a16="http://schemas.microsoft.com/office/drawing/2014/main" id="{FC859C56-CEC6-4431-AEE0-71C1F5104B1C}"/>
                </a:ext>
              </a:extLst>
            </p:cNvPr>
            <p:cNvSpPr txBox="1">
              <a:spLocks noChangeArrowheads="1"/>
            </p:cNvSpPr>
            <p:nvPr/>
          </p:nvSpPr>
          <p:spPr bwMode="auto">
            <a:xfrm>
              <a:off x="384" y="576"/>
              <a:ext cx="499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a:solidFill>
                    <a:srgbClr val="000000"/>
                  </a:solidFill>
                </a:rPr>
                <a:t>Conjunto de radiações eletromagnéticas compreendidas entre </a:t>
              </a:r>
              <a:r>
                <a:rPr lang="pt-BR" altLang="pt-BR" sz="1800" b="1">
                  <a:solidFill>
                    <a:srgbClr val="FF0000"/>
                  </a:solidFill>
                </a:rPr>
                <a:t>0,39 e 0,70 micrômetros</a:t>
              </a:r>
              <a:r>
                <a:rPr lang="pt-BR" altLang="pt-BR" sz="1800" b="1">
                  <a:solidFill>
                    <a:srgbClr val="000000"/>
                  </a:solidFill>
                </a:rPr>
                <a:t>. As radiações contidas nesta faixa de comprimento de onda, ao incidirem no sistema visual humano, são capazes de provocar uma sensação de cor no cérebro.</a:t>
              </a:r>
            </a:p>
          </p:txBody>
        </p:sp>
      </p:grpSp>
      <p:grpSp>
        <p:nvGrpSpPr>
          <p:cNvPr id="38957" name="Group 45">
            <a:extLst>
              <a:ext uri="{FF2B5EF4-FFF2-40B4-BE49-F238E27FC236}">
                <a16:creationId xmlns:a16="http://schemas.microsoft.com/office/drawing/2014/main" id="{E36A5062-460C-4E60-8B3D-58504A86ADEB}"/>
              </a:ext>
            </a:extLst>
          </p:cNvPr>
          <p:cNvGrpSpPr>
            <a:grpSpLocks/>
          </p:cNvGrpSpPr>
          <p:nvPr/>
        </p:nvGrpSpPr>
        <p:grpSpPr bwMode="auto">
          <a:xfrm>
            <a:off x="4953000" y="3505200"/>
            <a:ext cx="4191000" cy="881063"/>
            <a:chOff x="3120" y="2208"/>
            <a:chExt cx="2640" cy="555"/>
          </a:xfrm>
        </p:grpSpPr>
        <p:pic>
          <p:nvPicPr>
            <p:cNvPr id="44043" name="Picture 39" descr="rain">
              <a:extLst>
                <a:ext uri="{FF2B5EF4-FFF2-40B4-BE49-F238E27FC236}">
                  <a16:creationId xmlns:a16="http://schemas.microsoft.com/office/drawing/2014/main" id="{AB110A6B-24F4-4750-BA27-CFF7CC664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208"/>
              <a:ext cx="816"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Rectangle 40">
              <a:extLst>
                <a:ext uri="{FF2B5EF4-FFF2-40B4-BE49-F238E27FC236}">
                  <a16:creationId xmlns:a16="http://schemas.microsoft.com/office/drawing/2014/main" id="{C4AFDB7A-E51F-4B8C-8CCE-666A9F4B2558}"/>
                </a:ext>
              </a:extLst>
            </p:cNvPr>
            <p:cNvSpPr>
              <a:spLocks noChangeArrowheads="1"/>
            </p:cNvSpPr>
            <p:nvPr/>
          </p:nvSpPr>
          <p:spPr bwMode="auto">
            <a:xfrm>
              <a:off x="4156" y="2400"/>
              <a:ext cx="1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t>Formação do arco-íris. </a:t>
              </a:r>
            </a:p>
          </p:txBody>
        </p:sp>
      </p:grpSp>
      <p:grpSp>
        <p:nvGrpSpPr>
          <p:cNvPr id="38955" name="Group 43">
            <a:extLst>
              <a:ext uri="{FF2B5EF4-FFF2-40B4-BE49-F238E27FC236}">
                <a16:creationId xmlns:a16="http://schemas.microsoft.com/office/drawing/2014/main" id="{5E08F1DB-CC0F-48F4-BE7D-D41F5692F474}"/>
              </a:ext>
            </a:extLst>
          </p:cNvPr>
          <p:cNvGrpSpPr>
            <a:grpSpLocks/>
          </p:cNvGrpSpPr>
          <p:nvPr/>
        </p:nvGrpSpPr>
        <p:grpSpPr bwMode="auto">
          <a:xfrm>
            <a:off x="304800" y="2438400"/>
            <a:ext cx="3124200" cy="2508250"/>
            <a:chOff x="192" y="1536"/>
            <a:chExt cx="1968" cy="1580"/>
          </a:xfrm>
        </p:grpSpPr>
        <p:pic>
          <p:nvPicPr>
            <p:cNvPr id="44041" name="Picture 16" descr="Cap1_4">
              <a:extLst>
                <a:ext uri="{FF2B5EF4-FFF2-40B4-BE49-F238E27FC236}">
                  <a16:creationId xmlns:a16="http://schemas.microsoft.com/office/drawing/2014/main" id="{73E1740F-961D-4AC2-BF3A-0322C3B6E4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536"/>
              <a:ext cx="196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41">
              <a:extLst>
                <a:ext uri="{FF2B5EF4-FFF2-40B4-BE49-F238E27FC236}">
                  <a16:creationId xmlns:a16="http://schemas.microsoft.com/office/drawing/2014/main" id="{893F6D8E-3E7B-4931-914D-4BBE15539070}"/>
                </a:ext>
              </a:extLst>
            </p:cNvPr>
            <p:cNvSpPr txBox="1">
              <a:spLocks noChangeArrowheads="1"/>
            </p:cNvSpPr>
            <p:nvPr/>
          </p:nvSpPr>
          <p:spPr bwMode="auto">
            <a:xfrm>
              <a:off x="216" y="2712"/>
              <a:ext cx="19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Decomposição da luz branca</a:t>
              </a:r>
            </a:p>
            <a:p>
              <a:pPr eaLnBrk="1" hangingPunct="1">
                <a:spcBef>
                  <a:spcPct val="0"/>
                </a:spcBef>
                <a:buClrTx/>
                <a:buSzTx/>
                <a:buFontTx/>
                <a:buNone/>
              </a:pPr>
              <a:r>
                <a:rPr lang="pt-BR" altLang="pt-BR" sz="1800">
                  <a:latin typeface="Tahoma" panose="020B0604030504040204" pitchFamily="34" charset="0"/>
                </a:rPr>
                <a:t> através de um prisma</a:t>
              </a:r>
            </a:p>
          </p:txBody>
        </p:sp>
      </p:grpSp>
      <p:grpSp>
        <p:nvGrpSpPr>
          <p:cNvPr id="38956" name="Group 44">
            <a:extLst>
              <a:ext uri="{FF2B5EF4-FFF2-40B4-BE49-F238E27FC236}">
                <a16:creationId xmlns:a16="http://schemas.microsoft.com/office/drawing/2014/main" id="{2EB46C9D-E20D-44FC-BF9B-96BB5B2E195F}"/>
              </a:ext>
            </a:extLst>
          </p:cNvPr>
          <p:cNvGrpSpPr>
            <a:grpSpLocks/>
          </p:cNvGrpSpPr>
          <p:nvPr/>
        </p:nvGrpSpPr>
        <p:grpSpPr bwMode="auto">
          <a:xfrm>
            <a:off x="3657600" y="2438400"/>
            <a:ext cx="5348288" cy="895350"/>
            <a:chOff x="2304" y="1536"/>
            <a:chExt cx="3369" cy="564"/>
          </a:xfrm>
        </p:grpSpPr>
        <p:pic>
          <p:nvPicPr>
            <p:cNvPr id="44039" name="Picture 17" descr="http://planeta.terra.com.br/arte/jamer/specvisi.gif">
              <a:extLst>
                <a:ext uri="{FF2B5EF4-FFF2-40B4-BE49-F238E27FC236}">
                  <a16:creationId xmlns:a16="http://schemas.microsoft.com/office/drawing/2014/main" id="{CF55ACEE-4895-43CB-AC0C-601BA48A08A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04" y="1536"/>
              <a:ext cx="187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42">
              <a:extLst>
                <a:ext uri="{FF2B5EF4-FFF2-40B4-BE49-F238E27FC236}">
                  <a16:creationId xmlns:a16="http://schemas.microsoft.com/office/drawing/2014/main" id="{906223B6-A9DA-47D3-B613-FC6786791F28}"/>
                </a:ext>
              </a:extLst>
            </p:cNvPr>
            <p:cNvSpPr>
              <a:spLocks noChangeArrowheads="1"/>
            </p:cNvSpPr>
            <p:nvPr/>
          </p:nvSpPr>
          <p:spPr bwMode="auto">
            <a:xfrm>
              <a:off x="4197" y="1692"/>
              <a:ext cx="14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t>Separação das cores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8955"/>
                                        </p:tgtEl>
                                        <p:attrNameLst>
                                          <p:attrName>style.visibility</p:attrName>
                                        </p:attrNameLst>
                                      </p:cBhvr>
                                      <p:to>
                                        <p:strVal val="visible"/>
                                      </p:to>
                                    </p:set>
                                    <p:anim calcmode="lin" valueType="num">
                                      <p:cBhvr>
                                        <p:cTn id="7" dur="1000" fill="hold"/>
                                        <p:tgtEl>
                                          <p:spTgt spid="38955"/>
                                        </p:tgtEl>
                                        <p:attrNameLst>
                                          <p:attrName>ppt_w</p:attrName>
                                        </p:attrNameLst>
                                      </p:cBhvr>
                                      <p:tavLst>
                                        <p:tav tm="0">
                                          <p:val>
                                            <p:fltVal val="0"/>
                                          </p:val>
                                        </p:tav>
                                        <p:tav tm="100000">
                                          <p:val>
                                            <p:strVal val="#ppt_w"/>
                                          </p:val>
                                        </p:tav>
                                      </p:tavLst>
                                    </p:anim>
                                    <p:anim calcmode="lin" valueType="num">
                                      <p:cBhvr>
                                        <p:cTn id="8" dur="1000" fill="hold"/>
                                        <p:tgtEl>
                                          <p:spTgt spid="38955"/>
                                        </p:tgtEl>
                                        <p:attrNameLst>
                                          <p:attrName>ppt_h</p:attrName>
                                        </p:attrNameLst>
                                      </p:cBhvr>
                                      <p:tavLst>
                                        <p:tav tm="0">
                                          <p:val>
                                            <p:fltVal val="0"/>
                                          </p:val>
                                        </p:tav>
                                        <p:tav tm="100000">
                                          <p:val>
                                            <p:strVal val="#ppt_h"/>
                                          </p:val>
                                        </p:tav>
                                      </p:tavLst>
                                    </p:anim>
                                    <p:anim calcmode="lin" valueType="num">
                                      <p:cBhvr>
                                        <p:cTn id="9" dur="1000" fill="hold"/>
                                        <p:tgtEl>
                                          <p:spTgt spid="389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8956"/>
                                        </p:tgtEl>
                                        <p:attrNameLst>
                                          <p:attrName>style.visibility</p:attrName>
                                        </p:attrNameLst>
                                      </p:cBhvr>
                                      <p:to>
                                        <p:strVal val="visible"/>
                                      </p:to>
                                    </p:set>
                                    <p:anim calcmode="lin" valueType="num">
                                      <p:cBhvr>
                                        <p:cTn id="15" dur="1000" fill="hold"/>
                                        <p:tgtEl>
                                          <p:spTgt spid="38956"/>
                                        </p:tgtEl>
                                        <p:attrNameLst>
                                          <p:attrName>ppt_w</p:attrName>
                                        </p:attrNameLst>
                                      </p:cBhvr>
                                      <p:tavLst>
                                        <p:tav tm="0">
                                          <p:val>
                                            <p:fltVal val="0"/>
                                          </p:val>
                                        </p:tav>
                                        <p:tav tm="100000">
                                          <p:val>
                                            <p:strVal val="#ppt_w"/>
                                          </p:val>
                                        </p:tav>
                                      </p:tavLst>
                                    </p:anim>
                                    <p:anim calcmode="lin" valueType="num">
                                      <p:cBhvr>
                                        <p:cTn id="16" dur="1000" fill="hold"/>
                                        <p:tgtEl>
                                          <p:spTgt spid="38956"/>
                                        </p:tgtEl>
                                        <p:attrNameLst>
                                          <p:attrName>ppt_h</p:attrName>
                                        </p:attrNameLst>
                                      </p:cBhvr>
                                      <p:tavLst>
                                        <p:tav tm="0">
                                          <p:val>
                                            <p:fltVal val="0"/>
                                          </p:val>
                                        </p:tav>
                                        <p:tav tm="100000">
                                          <p:val>
                                            <p:strVal val="#ppt_h"/>
                                          </p:val>
                                        </p:tav>
                                      </p:tavLst>
                                    </p:anim>
                                    <p:anim calcmode="lin" valueType="num">
                                      <p:cBhvr>
                                        <p:cTn id="17" dur="1000" fill="hold"/>
                                        <p:tgtEl>
                                          <p:spTgt spid="3895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9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8957"/>
                                        </p:tgtEl>
                                        <p:attrNameLst>
                                          <p:attrName>style.visibility</p:attrName>
                                        </p:attrNameLst>
                                      </p:cBhvr>
                                      <p:to>
                                        <p:strVal val="visible"/>
                                      </p:to>
                                    </p:set>
                                    <p:anim calcmode="lin" valueType="num">
                                      <p:cBhvr>
                                        <p:cTn id="23" dur="1000" fill="hold"/>
                                        <p:tgtEl>
                                          <p:spTgt spid="38957"/>
                                        </p:tgtEl>
                                        <p:attrNameLst>
                                          <p:attrName>ppt_w</p:attrName>
                                        </p:attrNameLst>
                                      </p:cBhvr>
                                      <p:tavLst>
                                        <p:tav tm="0">
                                          <p:val>
                                            <p:fltVal val="0"/>
                                          </p:val>
                                        </p:tav>
                                        <p:tav tm="100000">
                                          <p:val>
                                            <p:strVal val="#ppt_w"/>
                                          </p:val>
                                        </p:tav>
                                      </p:tavLst>
                                    </p:anim>
                                    <p:anim calcmode="lin" valueType="num">
                                      <p:cBhvr>
                                        <p:cTn id="24" dur="1000" fill="hold"/>
                                        <p:tgtEl>
                                          <p:spTgt spid="38957"/>
                                        </p:tgtEl>
                                        <p:attrNameLst>
                                          <p:attrName>ppt_h</p:attrName>
                                        </p:attrNameLst>
                                      </p:cBhvr>
                                      <p:tavLst>
                                        <p:tav tm="0">
                                          <p:val>
                                            <p:fltVal val="0"/>
                                          </p:val>
                                        </p:tav>
                                        <p:tav tm="100000">
                                          <p:val>
                                            <p:strVal val="#ppt_h"/>
                                          </p:val>
                                        </p:tav>
                                      </p:tavLst>
                                    </p:anim>
                                    <p:anim calcmode="lin" valueType="num">
                                      <p:cBhvr>
                                        <p:cTn id="25" dur="1000" fill="hold"/>
                                        <p:tgtEl>
                                          <p:spTgt spid="3895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9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BAAE1299-870E-48F0-93E7-DE39CCD36877}"/>
              </a:ext>
            </a:extLst>
          </p:cNvPr>
          <p:cNvSpPr txBox="1">
            <a:spLocks noChangeArrowheads="1"/>
          </p:cNvSpPr>
          <p:nvPr/>
        </p:nvSpPr>
        <p:spPr bwMode="auto">
          <a:xfrm>
            <a:off x="2241550" y="-11113"/>
            <a:ext cx="4527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visível (luz)</a:t>
            </a:r>
            <a:endParaRPr lang="pt-PT" altLang="pt-BR" sz="3600" u="sng"/>
          </a:p>
        </p:txBody>
      </p:sp>
      <p:pic>
        <p:nvPicPr>
          <p:cNvPr id="39949" name="Picture 13" descr="http://planeta.terra.com.br/arte/jamer/em1.gif">
            <a:extLst>
              <a:ext uri="{FF2B5EF4-FFF2-40B4-BE49-F238E27FC236}">
                <a16:creationId xmlns:a16="http://schemas.microsoft.com/office/drawing/2014/main" id="{B7D2355C-5852-496A-95DE-63BCECBDC8E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619250" y="3871913"/>
            <a:ext cx="5867400" cy="284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0076" name="Group 140">
            <a:extLst>
              <a:ext uri="{FF2B5EF4-FFF2-40B4-BE49-F238E27FC236}">
                <a16:creationId xmlns:a16="http://schemas.microsoft.com/office/drawing/2014/main" id="{32C98552-B95B-42A0-91BD-EB991B53CBC1}"/>
              </a:ext>
            </a:extLst>
          </p:cNvPr>
          <p:cNvGrpSpPr>
            <a:grpSpLocks/>
          </p:cNvGrpSpPr>
          <p:nvPr/>
        </p:nvGrpSpPr>
        <p:grpSpPr bwMode="auto">
          <a:xfrm>
            <a:off x="2057400" y="762000"/>
            <a:ext cx="4876800" cy="2906713"/>
            <a:chOff x="288" y="1008"/>
            <a:chExt cx="3072" cy="1831"/>
          </a:xfrm>
        </p:grpSpPr>
        <p:sp>
          <p:nvSpPr>
            <p:cNvPr id="45061" name="Rectangle 38">
              <a:extLst>
                <a:ext uri="{FF2B5EF4-FFF2-40B4-BE49-F238E27FC236}">
                  <a16:creationId xmlns:a16="http://schemas.microsoft.com/office/drawing/2014/main" id="{7485E0CB-B23C-46D1-822C-E88C8F5A88B4}"/>
                </a:ext>
              </a:extLst>
            </p:cNvPr>
            <p:cNvSpPr>
              <a:spLocks noChangeArrowheads="1"/>
            </p:cNvSpPr>
            <p:nvPr/>
          </p:nvSpPr>
          <p:spPr bwMode="auto">
            <a:xfrm>
              <a:off x="2112" y="2592"/>
              <a:ext cx="1248"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0,620 a 0,700</a:t>
              </a:r>
            </a:p>
          </p:txBody>
        </p:sp>
        <p:sp>
          <p:nvSpPr>
            <p:cNvPr id="45062" name="Rectangle 37">
              <a:extLst>
                <a:ext uri="{FF2B5EF4-FFF2-40B4-BE49-F238E27FC236}">
                  <a16:creationId xmlns:a16="http://schemas.microsoft.com/office/drawing/2014/main" id="{5F86F8F6-EE86-4486-8250-44127CF0ED9B}"/>
                </a:ext>
              </a:extLst>
            </p:cNvPr>
            <p:cNvSpPr>
              <a:spLocks noChangeArrowheads="1"/>
            </p:cNvSpPr>
            <p:nvPr/>
          </p:nvSpPr>
          <p:spPr bwMode="auto">
            <a:xfrm>
              <a:off x="960" y="2592"/>
              <a:ext cx="1152"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620 a 700</a:t>
              </a:r>
            </a:p>
          </p:txBody>
        </p:sp>
        <p:sp>
          <p:nvSpPr>
            <p:cNvPr id="45063" name="Rectangle 36">
              <a:extLst>
                <a:ext uri="{FF2B5EF4-FFF2-40B4-BE49-F238E27FC236}">
                  <a16:creationId xmlns:a16="http://schemas.microsoft.com/office/drawing/2014/main" id="{975425C8-ED0A-49FC-8B1A-0E6A0D491C7C}"/>
                </a:ext>
              </a:extLst>
            </p:cNvPr>
            <p:cNvSpPr>
              <a:spLocks noChangeArrowheads="1"/>
            </p:cNvSpPr>
            <p:nvPr/>
          </p:nvSpPr>
          <p:spPr bwMode="auto">
            <a:xfrm>
              <a:off x="288" y="2592"/>
              <a:ext cx="672"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Vermelha</a:t>
              </a:r>
            </a:p>
          </p:txBody>
        </p:sp>
        <p:sp>
          <p:nvSpPr>
            <p:cNvPr id="45064" name="Rectangle 35">
              <a:extLst>
                <a:ext uri="{FF2B5EF4-FFF2-40B4-BE49-F238E27FC236}">
                  <a16:creationId xmlns:a16="http://schemas.microsoft.com/office/drawing/2014/main" id="{8AE31269-75E6-47A5-A125-9DC10BC0D8BB}"/>
                </a:ext>
              </a:extLst>
            </p:cNvPr>
            <p:cNvSpPr>
              <a:spLocks noChangeArrowheads="1"/>
            </p:cNvSpPr>
            <p:nvPr/>
          </p:nvSpPr>
          <p:spPr bwMode="auto">
            <a:xfrm>
              <a:off x="2112" y="2352"/>
              <a:ext cx="1248"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0,592 a 0,620</a:t>
              </a:r>
            </a:p>
          </p:txBody>
        </p:sp>
        <p:sp>
          <p:nvSpPr>
            <p:cNvPr id="45065" name="Rectangle 34">
              <a:extLst>
                <a:ext uri="{FF2B5EF4-FFF2-40B4-BE49-F238E27FC236}">
                  <a16:creationId xmlns:a16="http://schemas.microsoft.com/office/drawing/2014/main" id="{863100DE-B6FB-4508-9B87-4E3E1F4930A3}"/>
                </a:ext>
              </a:extLst>
            </p:cNvPr>
            <p:cNvSpPr>
              <a:spLocks noChangeArrowheads="1"/>
            </p:cNvSpPr>
            <p:nvPr/>
          </p:nvSpPr>
          <p:spPr bwMode="auto">
            <a:xfrm>
              <a:off x="960" y="2352"/>
              <a:ext cx="115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592 a 620</a:t>
              </a:r>
            </a:p>
          </p:txBody>
        </p:sp>
        <p:sp>
          <p:nvSpPr>
            <p:cNvPr id="45066" name="Rectangle 33">
              <a:extLst>
                <a:ext uri="{FF2B5EF4-FFF2-40B4-BE49-F238E27FC236}">
                  <a16:creationId xmlns:a16="http://schemas.microsoft.com/office/drawing/2014/main" id="{34ED05EF-535B-414B-B5FE-3E71281202A5}"/>
                </a:ext>
              </a:extLst>
            </p:cNvPr>
            <p:cNvSpPr>
              <a:spLocks noChangeArrowheads="1"/>
            </p:cNvSpPr>
            <p:nvPr/>
          </p:nvSpPr>
          <p:spPr bwMode="auto">
            <a:xfrm>
              <a:off x="288" y="2352"/>
              <a:ext cx="67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Laranja</a:t>
              </a:r>
            </a:p>
          </p:txBody>
        </p:sp>
        <p:sp>
          <p:nvSpPr>
            <p:cNvPr id="45067" name="Rectangle 32">
              <a:extLst>
                <a:ext uri="{FF2B5EF4-FFF2-40B4-BE49-F238E27FC236}">
                  <a16:creationId xmlns:a16="http://schemas.microsoft.com/office/drawing/2014/main" id="{E04DE3E3-C70B-46A0-8754-D67866BDB1BF}"/>
                </a:ext>
              </a:extLst>
            </p:cNvPr>
            <p:cNvSpPr>
              <a:spLocks noChangeArrowheads="1"/>
            </p:cNvSpPr>
            <p:nvPr/>
          </p:nvSpPr>
          <p:spPr bwMode="auto">
            <a:xfrm>
              <a:off x="2112" y="2112"/>
              <a:ext cx="1248"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0,578 a 0,592</a:t>
              </a:r>
            </a:p>
          </p:txBody>
        </p:sp>
        <p:sp>
          <p:nvSpPr>
            <p:cNvPr id="45068" name="Rectangle 31">
              <a:extLst>
                <a:ext uri="{FF2B5EF4-FFF2-40B4-BE49-F238E27FC236}">
                  <a16:creationId xmlns:a16="http://schemas.microsoft.com/office/drawing/2014/main" id="{8124093A-918B-4539-95C4-7E95F659A22F}"/>
                </a:ext>
              </a:extLst>
            </p:cNvPr>
            <p:cNvSpPr>
              <a:spLocks noChangeArrowheads="1"/>
            </p:cNvSpPr>
            <p:nvPr/>
          </p:nvSpPr>
          <p:spPr bwMode="auto">
            <a:xfrm>
              <a:off x="960" y="2112"/>
              <a:ext cx="1152"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578 a 592</a:t>
              </a:r>
            </a:p>
          </p:txBody>
        </p:sp>
        <p:sp>
          <p:nvSpPr>
            <p:cNvPr id="45069" name="Rectangle 30">
              <a:extLst>
                <a:ext uri="{FF2B5EF4-FFF2-40B4-BE49-F238E27FC236}">
                  <a16:creationId xmlns:a16="http://schemas.microsoft.com/office/drawing/2014/main" id="{86E7AE5B-B728-4AC0-987D-893603C7E932}"/>
                </a:ext>
              </a:extLst>
            </p:cNvPr>
            <p:cNvSpPr>
              <a:spLocks noChangeArrowheads="1"/>
            </p:cNvSpPr>
            <p:nvPr/>
          </p:nvSpPr>
          <p:spPr bwMode="auto">
            <a:xfrm>
              <a:off x="288" y="2112"/>
              <a:ext cx="672"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Amarela</a:t>
              </a:r>
            </a:p>
          </p:txBody>
        </p:sp>
        <p:sp>
          <p:nvSpPr>
            <p:cNvPr id="45070" name="Rectangle 29">
              <a:extLst>
                <a:ext uri="{FF2B5EF4-FFF2-40B4-BE49-F238E27FC236}">
                  <a16:creationId xmlns:a16="http://schemas.microsoft.com/office/drawing/2014/main" id="{2BC00B0F-876C-4DE2-A1A3-654416D9884D}"/>
                </a:ext>
              </a:extLst>
            </p:cNvPr>
            <p:cNvSpPr>
              <a:spLocks noChangeArrowheads="1"/>
            </p:cNvSpPr>
            <p:nvPr/>
          </p:nvSpPr>
          <p:spPr bwMode="auto">
            <a:xfrm>
              <a:off x="2112" y="1872"/>
              <a:ext cx="1248"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0,500 a 0,578</a:t>
              </a:r>
            </a:p>
          </p:txBody>
        </p:sp>
        <p:sp>
          <p:nvSpPr>
            <p:cNvPr id="45071" name="Rectangle 28">
              <a:extLst>
                <a:ext uri="{FF2B5EF4-FFF2-40B4-BE49-F238E27FC236}">
                  <a16:creationId xmlns:a16="http://schemas.microsoft.com/office/drawing/2014/main" id="{7F440D79-9872-4A52-8415-A922669A48C1}"/>
                </a:ext>
              </a:extLst>
            </p:cNvPr>
            <p:cNvSpPr>
              <a:spLocks noChangeArrowheads="1"/>
            </p:cNvSpPr>
            <p:nvPr/>
          </p:nvSpPr>
          <p:spPr bwMode="auto">
            <a:xfrm>
              <a:off x="960" y="1872"/>
              <a:ext cx="115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500 a 578</a:t>
              </a:r>
            </a:p>
          </p:txBody>
        </p:sp>
        <p:sp>
          <p:nvSpPr>
            <p:cNvPr id="45072" name="Rectangle 27">
              <a:extLst>
                <a:ext uri="{FF2B5EF4-FFF2-40B4-BE49-F238E27FC236}">
                  <a16:creationId xmlns:a16="http://schemas.microsoft.com/office/drawing/2014/main" id="{A42E5018-FB06-43EC-A9A9-66B957047F77}"/>
                </a:ext>
              </a:extLst>
            </p:cNvPr>
            <p:cNvSpPr>
              <a:spLocks noChangeArrowheads="1"/>
            </p:cNvSpPr>
            <p:nvPr/>
          </p:nvSpPr>
          <p:spPr bwMode="auto">
            <a:xfrm>
              <a:off x="288" y="1872"/>
              <a:ext cx="67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Verde</a:t>
              </a:r>
            </a:p>
          </p:txBody>
        </p:sp>
        <p:sp>
          <p:nvSpPr>
            <p:cNvPr id="45073" name="Rectangle 26">
              <a:extLst>
                <a:ext uri="{FF2B5EF4-FFF2-40B4-BE49-F238E27FC236}">
                  <a16:creationId xmlns:a16="http://schemas.microsoft.com/office/drawing/2014/main" id="{6D1A9A35-BC36-4722-8633-B3101965A6B0}"/>
                </a:ext>
              </a:extLst>
            </p:cNvPr>
            <p:cNvSpPr>
              <a:spLocks noChangeArrowheads="1"/>
            </p:cNvSpPr>
            <p:nvPr/>
          </p:nvSpPr>
          <p:spPr bwMode="auto">
            <a:xfrm>
              <a:off x="2112" y="1651"/>
              <a:ext cx="1248"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0,446 a 0,500</a:t>
              </a:r>
            </a:p>
          </p:txBody>
        </p:sp>
        <p:sp>
          <p:nvSpPr>
            <p:cNvPr id="45074" name="Rectangle 25">
              <a:extLst>
                <a:ext uri="{FF2B5EF4-FFF2-40B4-BE49-F238E27FC236}">
                  <a16:creationId xmlns:a16="http://schemas.microsoft.com/office/drawing/2014/main" id="{DF0A2A64-6600-4FCE-8865-84E8CB35E841}"/>
                </a:ext>
              </a:extLst>
            </p:cNvPr>
            <p:cNvSpPr>
              <a:spLocks noChangeArrowheads="1"/>
            </p:cNvSpPr>
            <p:nvPr/>
          </p:nvSpPr>
          <p:spPr bwMode="auto">
            <a:xfrm>
              <a:off x="960" y="1651"/>
              <a:ext cx="1152"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446 a 500</a:t>
              </a:r>
            </a:p>
          </p:txBody>
        </p:sp>
        <p:sp>
          <p:nvSpPr>
            <p:cNvPr id="45075" name="Rectangle 24">
              <a:extLst>
                <a:ext uri="{FF2B5EF4-FFF2-40B4-BE49-F238E27FC236}">
                  <a16:creationId xmlns:a16="http://schemas.microsoft.com/office/drawing/2014/main" id="{D443B869-4D44-4E55-A177-9A1B74E6B858}"/>
                </a:ext>
              </a:extLst>
            </p:cNvPr>
            <p:cNvSpPr>
              <a:spLocks noChangeArrowheads="1"/>
            </p:cNvSpPr>
            <p:nvPr/>
          </p:nvSpPr>
          <p:spPr bwMode="auto">
            <a:xfrm>
              <a:off x="288" y="1651"/>
              <a:ext cx="672"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Azul</a:t>
              </a:r>
            </a:p>
          </p:txBody>
        </p:sp>
        <p:sp>
          <p:nvSpPr>
            <p:cNvPr id="45076" name="Rectangle 23">
              <a:extLst>
                <a:ext uri="{FF2B5EF4-FFF2-40B4-BE49-F238E27FC236}">
                  <a16:creationId xmlns:a16="http://schemas.microsoft.com/office/drawing/2014/main" id="{24E16416-DF4C-4E51-AB65-D1590AE0062C}"/>
                </a:ext>
              </a:extLst>
            </p:cNvPr>
            <p:cNvSpPr>
              <a:spLocks noChangeArrowheads="1"/>
            </p:cNvSpPr>
            <p:nvPr/>
          </p:nvSpPr>
          <p:spPr bwMode="auto">
            <a:xfrm>
              <a:off x="2112" y="1440"/>
              <a:ext cx="1248"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0,400 a 0,446</a:t>
              </a:r>
            </a:p>
          </p:txBody>
        </p:sp>
        <p:sp>
          <p:nvSpPr>
            <p:cNvPr id="45077" name="Rectangle 22">
              <a:extLst>
                <a:ext uri="{FF2B5EF4-FFF2-40B4-BE49-F238E27FC236}">
                  <a16:creationId xmlns:a16="http://schemas.microsoft.com/office/drawing/2014/main" id="{32C39EC1-27A2-416F-B270-3D28BA6D3368}"/>
                </a:ext>
              </a:extLst>
            </p:cNvPr>
            <p:cNvSpPr>
              <a:spLocks noChangeArrowheads="1"/>
            </p:cNvSpPr>
            <p:nvPr/>
          </p:nvSpPr>
          <p:spPr bwMode="auto">
            <a:xfrm>
              <a:off x="960" y="1440"/>
              <a:ext cx="1152"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400 a 446</a:t>
              </a:r>
            </a:p>
          </p:txBody>
        </p:sp>
        <p:sp>
          <p:nvSpPr>
            <p:cNvPr id="45078" name="Rectangle 21">
              <a:extLst>
                <a:ext uri="{FF2B5EF4-FFF2-40B4-BE49-F238E27FC236}">
                  <a16:creationId xmlns:a16="http://schemas.microsoft.com/office/drawing/2014/main" id="{A6FDCDA7-68E4-472B-B2B1-B8B66A4F1860}"/>
                </a:ext>
              </a:extLst>
            </p:cNvPr>
            <p:cNvSpPr>
              <a:spLocks noChangeArrowheads="1"/>
            </p:cNvSpPr>
            <p:nvPr/>
          </p:nvSpPr>
          <p:spPr bwMode="auto">
            <a:xfrm>
              <a:off x="288" y="1440"/>
              <a:ext cx="672"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Violeta</a:t>
              </a:r>
            </a:p>
          </p:txBody>
        </p:sp>
        <p:sp>
          <p:nvSpPr>
            <p:cNvPr id="45079" name="Rectangle 20">
              <a:extLst>
                <a:ext uri="{FF2B5EF4-FFF2-40B4-BE49-F238E27FC236}">
                  <a16:creationId xmlns:a16="http://schemas.microsoft.com/office/drawing/2014/main" id="{12AE3826-E2B3-4FDA-8F26-922CD70D192C}"/>
                </a:ext>
              </a:extLst>
            </p:cNvPr>
            <p:cNvSpPr>
              <a:spLocks noChangeArrowheads="1"/>
            </p:cNvSpPr>
            <p:nvPr/>
          </p:nvSpPr>
          <p:spPr bwMode="auto">
            <a:xfrm>
              <a:off x="2112" y="1219"/>
              <a:ext cx="1248"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Micrômetro (    m)</a:t>
              </a:r>
            </a:p>
          </p:txBody>
        </p:sp>
        <p:sp>
          <p:nvSpPr>
            <p:cNvPr id="45080" name="Rectangle 19">
              <a:extLst>
                <a:ext uri="{FF2B5EF4-FFF2-40B4-BE49-F238E27FC236}">
                  <a16:creationId xmlns:a16="http://schemas.microsoft.com/office/drawing/2014/main" id="{0B7E698B-6E8D-48DC-B6F9-EBBE592ECDB7}"/>
                </a:ext>
              </a:extLst>
            </p:cNvPr>
            <p:cNvSpPr>
              <a:spLocks noChangeArrowheads="1"/>
            </p:cNvSpPr>
            <p:nvPr/>
          </p:nvSpPr>
          <p:spPr bwMode="auto">
            <a:xfrm>
              <a:off x="960" y="1219"/>
              <a:ext cx="1152"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Nanômetro (nm)</a:t>
              </a:r>
            </a:p>
          </p:txBody>
        </p:sp>
        <p:sp>
          <p:nvSpPr>
            <p:cNvPr id="45081" name="Rectangle 18">
              <a:extLst>
                <a:ext uri="{FF2B5EF4-FFF2-40B4-BE49-F238E27FC236}">
                  <a16:creationId xmlns:a16="http://schemas.microsoft.com/office/drawing/2014/main" id="{3680E546-05E3-4D8C-90A8-86A31054A169}"/>
                </a:ext>
              </a:extLst>
            </p:cNvPr>
            <p:cNvSpPr>
              <a:spLocks noChangeArrowheads="1"/>
            </p:cNvSpPr>
            <p:nvPr/>
          </p:nvSpPr>
          <p:spPr bwMode="auto">
            <a:xfrm>
              <a:off x="288" y="1219"/>
              <a:ext cx="672"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pt-BR" altLang="pt-BR" sz="1600" b="1">
                <a:solidFill>
                  <a:srgbClr val="000000"/>
                </a:solidFill>
              </a:endParaRPr>
            </a:p>
          </p:txBody>
        </p:sp>
        <p:sp>
          <p:nvSpPr>
            <p:cNvPr id="45082" name="Rectangle 16">
              <a:extLst>
                <a:ext uri="{FF2B5EF4-FFF2-40B4-BE49-F238E27FC236}">
                  <a16:creationId xmlns:a16="http://schemas.microsoft.com/office/drawing/2014/main" id="{A75C9F65-DE45-4090-A9B0-41C25A23DDB1}"/>
                </a:ext>
              </a:extLst>
            </p:cNvPr>
            <p:cNvSpPr>
              <a:spLocks noChangeArrowheads="1"/>
            </p:cNvSpPr>
            <p:nvPr/>
          </p:nvSpPr>
          <p:spPr bwMode="auto">
            <a:xfrm>
              <a:off x="960" y="1008"/>
              <a:ext cx="2400" cy="21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b="1">
                  <a:solidFill>
                    <a:srgbClr val="000000"/>
                  </a:solidFill>
                </a:rPr>
                <a:t>Comprimento de onda</a:t>
              </a:r>
            </a:p>
          </p:txBody>
        </p:sp>
        <p:sp>
          <p:nvSpPr>
            <p:cNvPr id="45083" name="Rectangle 15">
              <a:extLst>
                <a:ext uri="{FF2B5EF4-FFF2-40B4-BE49-F238E27FC236}">
                  <a16:creationId xmlns:a16="http://schemas.microsoft.com/office/drawing/2014/main" id="{3DF2CA55-62B3-4A22-9A10-72BD7A4406BE}"/>
                </a:ext>
              </a:extLst>
            </p:cNvPr>
            <p:cNvSpPr>
              <a:spLocks noChangeArrowheads="1"/>
            </p:cNvSpPr>
            <p:nvPr/>
          </p:nvSpPr>
          <p:spPr bwMode="auto">
            <a:xfrm>
              <a:off x="288" y="1008"/>
              <a:ext cx="672" cy="21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Cor</a:t>
              </a:r>
            </a:p>
          </p:txBody>
        </p:sp>
        <p:sp>
          <p:nvSpPr>
            <p:cNvPr id="45084" name="Line 39">
              <a:extLst>
                <a:ext uri="{FF2B5EF4-FFF2-40B4-BE49-F238E27FC236}">
                  <a16:creationId xmlns:a16="http://schemas.microsoft.com/office/drawing/2014/main" id="{840EE9B6-7070-4577-9303-F01D243B596F}"/>
                </a:ext>
              </a:extLst>
            </p:cNvPr>
            <p:cNvSpPr>
              <a:spLocks noChangeShapeType="1"/>
            </p:cNvSpPr>
            <p:nvPr/>
          </p:nvSpPr>
          <p:spPr bwMode="auto">
            <a:xfrm>
              <a:off x="288" y="1008"/>
              <a:ext cx="3072"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5" name="Line 40">
              <a:extLst>
                <a:ext uri="{FF2B5EF4-FFF2-40B4-BE49-F238E27FC236}">
                  <a16:creationId xmlns:a16="http://schemas.microsoft.com/office/drawing/2014/main" id="{AFAEBF00-748D-45B2-88B7-A1B1AFD668DE}"/>
                </a:ext>
              </a:extLst>
            </p:cNvPr>
            <p:cNvSpPr>
              <a:spLocks noChangeShapeType="1"/>
            </p:cNvSpPr>
            <p:nvPr/>
          </p:nvSpPr>
          <p:spPr bwMode="auto">
            <a:xfrm>
              <a:off x="288" y="1219"/>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6" name="Line 41">
              <a:extLst>
                <a:ext uri="{FF2B5EF4-FFF2-40B4-BE49-F238E27FC236}">
                  <a16:creationId xmlns:a16="http://schemas.microsoft.com/office/drawing/2014/main" id="{9E0FA0A9-97D5-4492-B4D5-3184032A8003}"/>
                </a:ext>
              </a:extLst>
            </p:cNvPr>
            <p:cNvSpPr>
              <a:spLocks noChangeShapeType="1"/>
            </p:cNvSpPr>
            <p:nvPr/>
          </p:nvSpPr>
          <p:spPr bwMode="auto">
            <a:xfrm>
              <a:off x="288" y="1440"/>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7" name="Line 42">
              <a:extLst>
                <a:ext uri="{FF2B5EF4-FFF2-40B4-BE49-F238E27FC236}">
                  <a16:creationId xmlns:a16="http://schemas.microsoft.com/office/drawing/2014/main" id="{A0E8D907-FBA3-4115-A003-E878854E28FB}"/>
                </a:ext>
              </a:extLst>
            </p:cNvPr>
            <p:cNvSpPr>
              <a:spLocks noChangeShapeType="1"/>
            </p:cNvSpPr>
            <p:nvPr/>
          </p:nvSpPr>
          <p:spPr bwMode="auto">
            <a:xfrm>
              <a:off x="288" y="1651"/>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8" name="Line 43">
              <a:extLst>
                <a:ext uri="{FF2B5EF4-FFF2-40B4-BE49-F238E27FC236}">
                  <a16:creationId xmlns:a16="http://schemas.microsoft.com/office/drawing/2014/main" id="{9259FBC4-E906-4466-BF45-182C028096AA}"/>
                </a:ext>
              </a:extLst>
            </p:cNvPr>
            <p:cNvSpPr>
              <a:spLocks noChangeShapeType="1"/>
            </p:cNvSpPr>
            <p:nvPr/>
          </p:nvSpPr>
          <p:spPr bwMode="auto">
            <a:xfrm>
              <a:off x="288" y="187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9" name="Line 44">
              <a:extLst>
                <a:ext uri="{FF2B5EF4-FFF2-40B4-BE49-F238E27FC236}">
                  <a16:creationId xmlns:a16="http://schemas.microsoft.com/office/drawing/2014/main" id="{3AF5828B-87E2-4AEA-AA27-D70C118F7DF4}"/>
                </a:ext>
              </a:extLst>
            </p:cNvPr>
            <p:cNvSpPr>
              <a:spLocks noChangeShapeType="1"/>
            </p:cNvSpPr>
            <p:nvPr/>
          </p:nvSpPr>
          <p:spPr bwMode="auto">
            <a:xfrm>
              <a:off x="288" y="211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0" name="Line 45">
              <a:extLst>
                <a:ext uri="{FF2B5EF4-FFF2-40B4-BE49-F238E27FC236}">
                  <a16:creationId xmlns:a16="http://schemas.microsoft.com/office/drawing/2014/main" id="{96658068-6C0A-40E0-8A67-D6F4EAF88CD5}"/>
                </a:ext>
              </a:extLst>
            </p:cNvPr>
            <p:cNvSpPr>
              <a:spLocks noChangeShapeType="1"/>
            </p:cNvSpPr>
            <p:nvPr/>
          </p:nvSpPr>
          <p:spPr bwMode="auto">
            <a:xfrm>
              <a:off x="288" y="235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1" name="Line 46">
              <a:extLst>
                <a:ext uri="{FF2B5EF4-FFF2-40B4-BE49-F238E27FC236}">
                  <a16:creationId xmlns:a16="http://schemas.microsoft.com/office/drawing/2014/main" id="{B5049331-E060-4BA6-82C0-C08365B041AD}"/>
                </a:ext>
              </a:extLst>
            </p:cNvPr>
            <p:cNvSpPr>
              <a:spLocks noChangeShapeType="1"/>
            </p:cNvSpPr>
            <p:nvPr/>
          </p:nvSpPr>
          <p:spPr bwMode="auto">
            <a:xfrm>
              <a:off x="288" y="259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2" name="Line 47">
              <a:extLst>
                <a:ext uri="{FF2B5EF4-FFF2-40B4-BE49-F238E27FC236}">
                  <a16:creationId xmlns:a16="http://schemas.microsoft.com/office/drawing/2014/main" id="{9D5185B7-887D-4CEE-81EE-F588725128B9}"/>
                </a:ext>
              </a:extLst>
            </p:cNvPr>
            <p:cNvSpPr>
              <a:spLocks noChangeShapeType="1"/>
            </p:cNvSpPr>
            <p:nvPr/>
          </p:nvSpPr>
          <p:spPr bwMode="auto">
            <a:xfrm>
              <a:off x="288" y="2839"/>
              <a:ext cx="3072"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3" name="Line 48">
              <a:extLst>
                <a:ext uri="{FF2B5EF4-FFF2-40B4-BE49-F238E27FC236}">
                  <a16:creationId xmlns:a16="http://schemas.microsoft.com/office/drawing/2014/main" id="{ED0A57A5-EBCC-4DBD-9C48-14058464995E}"/>
                </a:ext>
              </a:extLst>
            </p:cNvPr>
            <p:cNvSpPr>
              <a:spLocks noChangeShapeType="1"/>
            </p:cNvSpPr>
            <p:nvPr/>
          </p:nvSpPr>
          <p:spPr bwMode="auto">
            <a:xfrm>
              <a:off x="288" y="1008"/>
              <a:ext cx="0" cy="1831"/>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4" name="Line 49">
              <a:extLst>
                <a:ext uri="{FF2B5EF4-FFF2-40B4-BE49-F238E27FC236}">
                  <a16:creationId xmlns:a16="http://schemas.microsoft.com/office/drawing/2014/main" id="{26056D53-C2BC-4FE2-83B4-49FED0A7B33E}"/>
                </a:ext>
              </a:extLst>
            </p:cNvPr>
            <p:cNvSpPr>
              <a:spLocks noChangeShapeType="1"/>
            </p:cNvSpPr>
            <p:nvPr/>
          </p:nvSpPr>
          <p:spPr bwMode="auto">
            <a:xfrm>
              <a:off x="960" y="1008"/>
              <a:ext cx="0" cy="18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5" name="Line 51">
              <a:extLst>
                <a:ext uri="{FF2B5EF4-FFF2-40B4-BE49-F238E27FC236}">
                  <a16:creationId xmlns:a16="http://schemas.microsoft.com/office/drawing/2014/main" id="{55EA7A32-003D-417A-BC8A-BAFE44A142F4}"/>
                </a:ext>
              </a:extLst>
            </p:cNvPr>
            <p:cNvSpPr>
              <a:spLocks noChangeShapeType="1"/>
            </p:cNvSpPr>
            <p:nvPr/>
          </p:nvSpPr>
          <p:spPr bwMode="auto">
            <a:xfrm>
              <a:off x="3360" y="1008"/>
              <a:ext cx="0" cy="1831"/>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6" name="Line 55">
              <a:extLst>
                <a:ext uri="{FF2B5EF4-FFF2-40B4-BE49-F238E27FC236}">
                  <a16:creationId xmlns:a16="http://schemas.microsoft.com/office/drawing/2014/main" id="{D33DE4AF-86EF-45B8-94D7-7EBD59F9856E}"/>
                </a:ext>
              </a:extLst>
            </p:cNvPr>
            <p:cNvSpPr>
              <a:spLocks noChangeShapeType="1"/>
            </p:cNvSpPr>
            <p:nvPr/>
          </p:nvSpPr>
          <p:spPr bwMode="auto">
            <a:xfrm>
              <a:off x="2112" y="1219"/>
              <a:ext cx="0" cy="16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7" name="AutoShape 137">
              <a:extLst>
                <a:ext uri="{FF2B5EF4-FFF2-40B4-BE49-F238E27FC236}">
                  <a16:creationId xmlns:a16="http://schemas.microsoft.com/office/drawing/2014/main" id="{24FDDEC8-8870-4F11-AD5E-C539E52F70AC}"/>
                </a:ext>
              </a:extLst>
            </p:cNvPr>
            <p:cNvSpPr>
              <a:spLocks noChangeAspect="1" noChangeArrowheads="1" noTextEdit="1"/>
            </p:cNvSpPr>
            <p:nvPr/>
          </p:nvSpPr>
          <p:spPr bwMode="auto">
            <a:xfrm>
              <a:off x="2945" y="1272"/>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5098" name="Rectangle 139">
              <a:extLst>
                <a:ext uri="{FF2B5EF4-FFF2-40B4-BE49-F238E27FC236}">
                  <a16:creationId xmlns:a16="http://schemas.microsoft.com/office/drawing/2014/main" id="{310C7710-949F-4036-8F3C-0047DE4C5C3E}"/>
                </a:ext>
              </a:extLst>
            </p:cNvPr>
            <p:cNvSpPr>
              <a:spLocks noChangeArrowheads="1"/>
            </p:cNvSpPr>
            <p:nvPr/>
          </p:nvSpPr>
          <p:spPr bwMode="auto">
            <a:xfrm>
              <a:off x="2970" y="1221"/>
              <a:ext cx="8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900" i="1">
                  <a:solidFill>
                    <a:srgbClr val="000000"/>
                  </a:solidFill>
                  <a:latin typeface="Symbol" panose="05050102010706020507" pitchFamily="18" charset="2"/>
                </a:rPr>
                <a:t>m</a:t>
              </a:r>
              <a:endParaRPr lang="pt-BR" altLang="pt-BR" sz="180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076"/>
                                        </p:tgtEl>
                                        <p:attrNameLst>
                                          <p:attrName>style.visibility</p:attrName>
                                        </p:attrNameLst>
                                      </p:cBhvr>
                                      <p:to>
                                        <p:strVal val="visible"/>
                                      </p:to>
                                    </p:set>
                                    <p:anim calcmode="lin" valueType="num">
                                      <p:cBhvr>
                                        <p:cTn id="7" dur="500" fill="hold"/>
                                        <p:tgtEl>
                                          <p:spTgt spid="40076"/>
                                        </p:tgtEl>
                                        <p:attrNameLst>
                                          <p:attrName>ppt_w</p:attrName>
                                        </p:attrNameLst>
                                      </p:cBhvr>
                                      <p:tavLst>
                                        <p:tav tm="0">
                                          <p:val>
                                            <p:strVal val="#ppt_w+.3"/>
                                          </p:val>
                                        </p:tav>
                                        <p:tav tm="100000">
                                          <p:val>
                                            <p:strVal val="#ppt_w"/>
                                          </p:val>
                                        </p:tav>
                                      </p:tavLst>
                                    </p:anim>
                                    <p:anim calcmode="lin" valueType="num">
                                      <p:cBhvr>
                                        <p:cTn id="8" dur="500" fill="hold"/>
                                        <p:tgtEl>
                                          <p:spTgt spid="40076"/>
                                        </p:tgtEl>
                                        <p:attrNameLst>
                                          <p:attrName>ppt_h</p:attrName>
                                        </p:attrNameLst>
                                      </p:cBhvr>
                                      <p:tavLst>
                                        <p:tav tm="0">
                                          <p:val>
                                            <p:strVal val="#ppt_h"/>
                                          </p:val>
                                        </p:tav>
                                        <p:tav tm="100000">
                                          <p:val>
                                            <p:strVal val="#ppt_h"/>
                                          </p:val>
                                        </p:tav>
                                      </p:tavLst>
                                    </p:anim>
                                    <p:animEffect transition="in" filter="fade">
                                      <p:cBhvr>
                                        <p:cTn id="9" dur="500"/>
                                        <p:tgtEl>
                                          <p:spTgt spid="400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9949"/>
                                        </p:tgtEl>
                                        <p:attrNameLst>
                                          <p:attrName>style.visibility</p:attrName>
                                        </p:attrNameLst>
                                      </p:cBhvr>
                                      <p:to>
                                        <p:strVal val="visible"/>
                                      </p:to>
                                    </p:set>
                                    <p:anim calcmode="lin" valueType="num">
                                      <p:cBhvr>
                                        <p:cTn id="14" dur="1000" fill="hold"/>
                                        <p:tgtEl>
                                          <p:spTgt spid="39949"/>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9949"/>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9949"/>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99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0C6A390-96DF-4CF7-ADF5-BA1BA8430E72}"/>
              </a:ext>
            </a:extLst>
          </p:cNvPr>
          <p:cNvSpPr txBox="1">
            <a:spLocks noChangeArrowheads="1"/>
          </p:cNvSpPr>
          <p:nvPr/>
        </p:nvSpPr>
        <p:spPr bwMode="auto">
          <a:xfrm>
            <a:off x="3244850" y="4057650"/>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Microondas</a:t>
            </a:r>
            <a:endParaRPr lang="pt-PT" altLang="pt-BR" sz="3600" u="sng"/>
          </a:p>
        </p:txBody>
      </p:sp>
      <p:sp>
        <p:nvSpPr>
          <p:cNvPr id="46083" name="Text Box 44">
            <a:extLst>
              <a:ext uri="{FF2B5EF4-FFF2-40B4-BE49-F238E27FC236}">
                <a16:creationId xmlns:a16="http://schemas.microsoft.com/office/drawing/2014/main" id="{011298CB-D9DC-46D8-AF7A-D5FC4E9B496A}"/>
              </a:ext>
            </a:extLst>
          </p:cNvPr>
          <p:cNvSpPr txBox="1">
            <a:spLocks noChangeArrowheads="1"/>
          </p:cNvSpPr>
          <p:nvPr/>
        </p:nvSpPr>
        <p:spPr bwMode="auto">
          <a:xfrm>
            <a:off x="1752600" y="-11113"/>
            <a:ext cx="58991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Infravermelha (IV)</a:t>
            </a:r>
            <a:endParaRPr lang="pt-PT" altLang="pt-BR" sz="3600" u="sng"/>
          </a:p>
        </p:txBody>
      </p:sp>
      <p:sp>
        <p:nvSpPr>
          <p:cNvPr id="43053" name="Text Box 45">
            <a:extLst>
              <a:ext uri="{FF2B5EF4-FFF2-40B4-BE49-F238E27FC236}">
                <a16:creationId xmlns:a16="http://schemas.microsoft.com/office/drawing/2014/main" id="{50070F12-5DE6-4D0A-9D3B-E069759A628E}"/>
              </a:ext>
            </a:extLst>
          </p:cNvPr>
          <p:cNvSpPr txBox="1">
            <a:spLocks noChangeArrowheads="1"/>
          </p:cNvSpPr>
          <p:nvPr/>
        </p:nvSpPr>
        <p:spPr bwMode="auto">
          <a:xfrm>
            <a:off x="304800" y="685800"/>
            <a:ext cx="8534400" cy="16160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radiações eletromagnéticas cujos comprimentos de onda variam de </a:t>
            </a:r>
            <a:r>
              <a:rPr lang="pt-BR" altLang="pt-BR" sz="2000" b="1">
                <a:solidFill>
                  <a:srgbClr val="FF0000"/>
                </a:solidFill>
              </a:rPr>
              <a:t>0,7 a 1.000 micrômetros</a:t>
            </a:r>
            <a:r>
              <a:rPr lang="pt-BR" altLang="pt-BR" sz="2000">
                <a:solidFill>
                  <a:srgbClr val="000000"/>
                </a:solidFill>
              </a:rPr>
              <a:t>. Situam-se no espectro eletromagnético entre a luz vermelha e as microondas; às vezes recebem a denominação de radiação térmica. Esta radiação é dividida em três faixas:</a:t>
            </a:r>
          </a:p>
        </p:txBody>
      </p:sp>
      <p:graphicFrame>
        <p:nvGraphicFramePr>
          <p:cNvPr id="43104" name="Group 96">
            <a:extLst>
              <a:ext uri="{FF2B5EF4-FFF2-40B4-BE49-F238E27FC236}">
                <a16:creationId xmlns:a16="http://schemas.microsoft.com/office/drawing/2014/main" id="{FEBF4987-0CCD-48F4-A664-BE73CA6A9EAF}"/>
              </a:ext>
            </a:extLst>
          </p:cNvPr>
          <p:cNvGraphicFramePr>
            <a:graphicFrameLocks noGrp="1"/>
          </p:cNvGraphicFramePr>
          <p:nvPr>
            <p:ph/>
          </p:nvPr>
        </p:nvGraphicFramePr>
        <p:xfrm>
          <a:off x="2114550" y="2873375"/>
          <a:ext cx="4724400" cy="1112839"/>
        </p:xfrm>
        <a:graphic>
          <a:graphicData uri="http://schemas.openxmlformats.org/drawingml/2006/table">
            <a:tbl>
              <a:tblPr/>
              <a:tblGrid>
                <a:gridCol w="1676400">
                  <a:extLst>
                    <a:ext uri="{9D8B030D-6E8A-4147-A177-3AD203B41FA5}">
                      <a16:colId xmlns:a16="http://schemas.microsoft.com/office/drawing/2014/main" val="783466194"/>
                    </a:ext>
                  </a:extLst>
                </a:gridCol>
                <a:gridCol w="3048000">
                  <a:extLst>
                    <a:ext uri="{9D8B030D-6E8A-4147-A177-3AD203B41FA5}">
                      <a16:colId xmlns:a16="http://schemas.microsoft.com/office/drawing/2014/main" val="1371569050"/>
                    </a:ext>
                  </a:extLst>
                </a:gridCol>
              </a:tblGrid>
              <a:tr h="36586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próximo</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0,7 a 1,1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3110631357"/>
                  </a:ext>
                </a:extLst>
              </a:tr>
              <a:tr h="36586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médio</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1,1 a 3,0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5503297"/>
                  </a:ext>
                </a:extLst>
              </a:tr>
              <a:tr h="381109">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distante</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3,0 a 1.000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511712888"/>
                  </a:ext>
                </a:extLst>
              </a:tr>
            </a:tbl>
          </a:graphicData>
        </a:graphic>
      </p:graphicFrame>
      <p:sp>
        <p:nvSpPr>
          <p:cNvPr id="43102" name="AutoShape 94">
            <a:extLst>
              <a:ext uri="{FF2B5EF4-FFF2-40B4-BE49-F238E27FC236}">
                <a16:creationId xmlns:a16="http://schemas.microsoft.com/office/drawing/2014/main" id="{486AA011-7502-4FCC-88F4-EF10A549B31D}"/>
              </a:ext>
            </a:extLst>
          </p:cNvPr>
          <p:cNvSpPr>
            <a:spLocks noChangeArrowheads="1"/>
          </p:cNvSpPr>
          <p:nvPr/>
        </p:nvSpPr>
        <p:spPr bwMode="auto">
          <a:xfrm>
            <a:off x="4305300" y="2438400"/>
            <a:ext cx="304800" cy="304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3103" name="Text Box 95">
            <a:extLst>
              <a:ext uri="{FF2B5EF4-FFF2-40B4-BE49-F238E27FC236}">
                <a16:creationId xmlns:a16="http://schemas.microsoft.com/office/drawing/2014/main" id="{02D1C5E4-2D7D-4B8D-B03D-21665117C97D}"/>
              </a:ext>
            </a:extLst>
          </p:cNvPr>
          <p:cNvSpPr txBox="1">
            <a:spLocks noChangeArrowheads="1"/>
          </p:cNvSpPr>
          <p:nvPr/>
        </p:nvSpPr>
        <p:spPr bwMode="auto">
          <a:xfrm>
            <a:off x="323850" y="4876800"/>
            <a:ext cx="8534400" cy="13112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Radiações eletromagnéticas que se estendem pela região do espectro de </a:t>
            </a:r>
            <a:r>
              <a:rPr lang="pt-BR" altLang="pt-BR" sz="2000" b="1">
                <a:solidFill>
                  <a:srgbClr val="FF0000"/>
                </a:solidFill>
              </a:rPr>
              <a:t>1.000 micrômetros até cerca de 1 x 10</a:t>
            </a:r>
            <a:r>
              <a:rPr lang="pt-BR" altLang="pt-BR" sz="2000" b="1" baseline="30000">
                <a:solidFill>
                  <a:srgbClr val="FF0000"/>
                </a:solidFill>
              </a:rPr>
              <a:t>-6</a:t>
            </a:r>
            <a:r>
              <a:rPr lang="pt-BR" altLang="pt-BR" sz="2000" b="1">
                <a:solidFill>
                  <a:srgbClr val="FF0000"/>
                </a:solidFill>
              </a:rPr>
              <a:t> micrômetros</a:t>
            </a:r>
            <a:r>
              <a:rPr lang="pt-BR" altLang="pt-BR" sz="2000">
                <a:solidFill>
                  <a:srgbClr val="000000"/>
                </a:solidFill>
              </a:rPr>
              <a:t> </a:t>
            </a:r>
            <a:r>
              <a:rPr lang="pt-BR" altLang="pt-BR" sz="2000" b="1">
                <a:solidFill>
                  <a:srgbClr val="FF0000"/>
                </a:solidFill>
              </a:rPr>
              <a:t>(1 m)</a:t>
            </a:r>
            <a:r>
              <a:rPr lang="pt-BR" altLang="pt-BR" sz="2000">
                <a:solidFill>
                  <a:srgbClr val="000000"/>
                </a:solidFill>
              </a:rPr>
              <a:t>. São comumente referenciadas em Hertz e seus múltiplos, estando, neste caso, compreendidas entre </a:t>
            </a:r>
            <a:r>
              <a:rPr lang="pt-BR" altLang="pt-BR" sz="2000" b="1">
                <a:solidFill>
                  <a:srgbClr val="FF0000"/>
                </a:solidFill>
              </a:rPr>
              <a:t>300 GHz a 300 MHz</a:t>
            </a:r>
            <a:r>
              <a:rPr lang="pt-BR" altLang="pt-BR" sz="20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53"/>
                                        </p:tgtEl>
                                        <p:attrNameLst>
                                          <p:attrName>style.visibility</p:attrName>
                                        </p:attrNameLst>
                                      </p:cBhvr>
                                      <p:to>
                                        <p:strVal val="visible"/>
                                      </p:to>
                                    </p:set>
                                    <p:anim calcmode="lin" valueType="num">
                                      <p:cBhvr>
                                        <p:cTn id="7" dur="500" fill="hold"/>
                                        <p:tgtEl>
                                          <p:spTgt spid="43053"/>
                                        </p:tgtEl>
                                        <p:attrNameLst>
                                          <p:attrName>ppt_w</p:attrName>
                                        </p:attrNameLst>
                                      </p:cBhvr>
                                      <p:tavLst>
                                        <p:tav tm="0">
                                          <p:val>
                                            <p:fltVal val="0"/>
                                          </p:val>
                                        </p:tav>
                                        <p:tav tm="100000">
                                          <p:val>
                                            <p:strVal val="#ppt_w"/>
                                          </p:val>
                                        </p:tav>
                                      </p:tavLst>
                                    </p:anim>
                                    <p:anim calcmode="lin" valueType="num">
                                      <p:cBhvr>
                                        <p:cTn id="8" dur="500" fill="hold"/>
                                        <p:tgtEl>
                                          <p:spTgt spid="43053"/>
                                        </p:tgtEl>
                                        <p:attrNameLst>
                                          <p:attrName>ppt_h</p:attrName>
                                        </p:attrNameLst>
                                      </p:cBhvr>
                                      <p:tavLst>
                                        <p:tav tm="0">
                                          <p:val>
                                            <p:fltVal val="0"/>
                                          </p:val>
                                        </p:tav>
                                        <p:tav tm="100000">
                                          <p:val>
                                            <p:strVal val="#ppt_h"/>
                                          </p:val>
                                        </p:tav>
                                      </p:tavLst>
                                    </p:anim>
                                    <p:anim calcmode="lin" valueType="num">
                                      <p:cBhvr>
                                        <p:cTn id="9" dur="500" fill="hold"/>
                                        <p:tgtEl>
                                          <p:spTgt spid="4305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3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3102"/>
                                        </p:tgtEl>
                                        <p:attrNameLst>
                                          <p:attrName>style.visibility</p:attrName>
                                        </p:attrNameLst>
                                      </p:cBhvr>
                                      <p:to>
                                        <p:strVal val="visible"/>
                                      </p:to>
                                    </p:set>
                                    <p:animEffect transition="in" filter="box(in)">
                                      <p:cBhvr>
                                        <p:cTn id="15" dur="500"/>
                                        <p:tgtEl>
                                          <p:spTgt spid="431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43104"/>
                                        </p:tgtEl>
                                        <p:attrNameLst>
                                          <p:attrName>style.visibility</p:attrName>
                                        </p:attrNameLst>
                                      </p:cBhvr>
                                      <p:to>
                                        <p:strVal val="visible"/>
                                      </p:to>
                                    </p:set>
                                    <p:animEffect transition="in" filter="wipe(down)">
                                      <p:cBhvr>
                                        <p:cTn id="20" dur="290">
                                          <p:stCondLst>
                                            <p:cond delay="0"/>
                                          </p:stCondLst>
                                        </p:cTn>
                                        <p:tgtEl>
                                          <p:spTgt spid="43104"/>
                                        </p:tgtEl>
                                      </p:cBhvr>
                                    </p:animEffect>
                                    <p:anim calcmode="lin" valueType="num">
                                      <p:cBhvr>
                                        <p:cTn id="21" dur="911" tmFilter="0,0; 0.14,0.36; 0.43,0.73; 0.71,0.91; 1.0,1.0">
                                          <p:stCondLst>
                                            <p:cond delay="0"/>
                                          </p:stCondLst>
                                        </p:cTn>
                                        <p:tgtEl>
                                          <p:spTgt spid="43104"/>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43104"/>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43104"/>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43104"/>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43104"/>
                                        </p:tgtEl>
                                        <p:attrNameLst>
                                          <p:attrName>ppt_y</p:attrName>
                                        </p:attrNameLst>
                                      </p:cBhvr>
                                      <p:tavLst>
                                        <p:tav tm="0" fmla="#ppt_y-sin(pi*$)/81">
                                          <p:val>
                                            <p:fltVal val="0"/>
                                          </p:val>
                                        </p:tav>
                                        <p:tav tm="100000">
                                          <p:val>
                                            <p:fltVal val="1"/>
                                          </p:val>
                                        </p:tav>
                                      </p:tavLst>
                                    </p:anim>
                                    <p:animScale>
                                      <p:cBhvr>
                                        <p:cTn id="26" dur="13">
                                          <p:stCondLst>
                                            <p:cond delay="325"/>
                                          </p:stCondLst>
                                        </p:cTn>
                                        <p:tgtEl>
                                          <p:spTgt spid="43104"/>
                                        </p:tgtEl>
                                      </p:cBhvr>
                                      <p:to x="100000" y="60000"/>
                                    </p:animScale>
                                    <p:animScale>
                                      <p:cBhvr>
                                        <p:cTn id="27" dur="83" decel="50000">
                                          <p:stCondLst>
                                            <p:cond delay="338"/>
                                          </p:stCondLst>
                                        </p:cTn>
                                        <p:tgtEl>
                                          <p:spTgt spid="43104"/>
                                        </p:tgtEl>
                                      </p:cBhvr>
                                      <p:to x="100000" y="100000"/>
                                    </p:animScale>
                                    <p:animScale>
                                      <p:cBhvr>
                                        <p:cTn id="28" dur="13">
                                          <p:stCondLst>
                                            <p:cond delay="656"/>
                                          </p:stCondLst>
                                        </p:cTn>
                                        <p:tgtEl>
                                          <p:spTgt spid="43104"/>
                                        </p:tgtEl>
                                      </p:cBhvr>
                                      <p:to x="100000" y="80000"/>
                                    </p:animScale>
                                    <p:animScale>
                                      <p:cBhvr>
                                        <p:cTn id="29" dur="83" decel="50000">
                                          <p:stCondLst>
                                            <p:cond delay="669"/>
                                          </p:stCondLst>
                                        </p:cTn>
                                        <p:tgtEl>
                                          <p:spTgt spid="43104"/>
                                        </p:tgtEl>
                                      </p:cBhvr>
                                      <p:to x="100000" y="100000"/>
                                    </p:animScale>
                                    <p:animScale>
                                      <p:cBhvr>
                                        <p:cTn id="30" dur="13">
                                          <p:stCondLst>
                                            <p:cond delay="821"/>
                                          </p:stCondLst>
                                        </p:cTn>
                                        <p:tgtEl>
                                          <p:spTgt spid="43104"/>
                                        </p:tgtEl>
                                      </p:cBhvr>
                                      <p:to x="100000" y="90000"/>
                                    </p:animScale>
                                    <p:animScale>
                                      <p:cBhvr>
                                        <p:cTn id="31" dur="83" decel="50000">
                                          <p:stCondLst>
                                            <p:cond delay="834"/>
                                          </p:stCondLst>
                                        </p:cTn>
                                        <p:tgtEl>
                                          <p:spTgt spid="43104"/>
                                        </p:tgtEl>
                                      </p:cBhvr>
                                      <p:to x="100000" y="100000"/>
                                    </p:animScale>
                                    <p:animScale>
                                      <p:cBhvr>
                                        <p:cTn id="32" dur="13">
                                          <p:stCondLst>
                                            <p:cond delay="904"/>
                                          </p:stCondLst>
                                        </p:cTn>
                                        <p:tgtEl>
                                          <p:spTgt spid="43104"/>
                                        </p:tgtEl>
                                      </p:cBhvr>
                                      <p:to x="100000" y="95000"/>
                                    </p:animScale>
                                    <p:animScale>
                                      <p:cBhvr>
                                        <p:cTn id="33" dur="83" decel="50000">
                                          <p:stCondLst>
                                            <p:cond delay="917"/>
                                          </p:stCondLst>
                                        </p:cTn>
                                        <p:tgtEl>
                                          <p:spTgt spid="43104"/>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3010"/>
                                        </p:tgtEl>
                                        <p:attrNameLst>
                                          <p:attrName>style.visibility</p:attrName>
                                        </p:attrNameLst>
                                      </p:cBhvr>
                                      <p:to>
                                        <p:strVal val="visible"/>
                                      </p:to>
                                    </p:set>
                                    <p:animEffect transition="in" filter="box(in)">
                                      <p:cBhvr>
                                        <p:cTn id="38" dur="500"/>
                                        <p:tgtEl>
                                          <p:spTgt spid="430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3103"/>
                                        </p:tgtEl>
                                        <p:attrNameLst>
                                          <p:attrName>style.visibility</p:attrName>
                                        </p:attrNameLst>
                                      </p:cBhvr>
                                      <p:to>
                                        <p:strVal val="visible"/>
                                      </p:to>
                                    </p:set>
                                    <p:animEffect transition="in" filter="wipe(down)">
                                      <p:cBhvr>
                                        <p:cTn id="43" dur="290">
                                          <p:stCondLst>
                                            <p:cond delay="0"/>
                                          </p:stCondLst>
                                        </p:cTn>
                                        <p:tgtEl>
                                          <p:spTgt spid="43103"/>
                                        </p:tgtEl>
                                      </p:cBhvr>
                                    </p:animEffect>
                                    <p:anim calcmode="lin" valueType="num">
                                      <p:cBhvr>
                                        <p:cTn id="44" dur="911" tmFilter="0,0; 0.14,0.36; 0.43,0.73; 0.71,0.91; 1.0,1.0">
                                          <p:stCondLst>
                                            <p:cond delay="0"/>
                                          </p:stCondLst>
                                        </p:cTn>
                                        <p:tgtEl>
                                          <p:spTgt spid="43103"/>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43103"/>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43103"/>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43103"/>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43103"/>
                                        </p:tgtEl>
                                        <p:attrNameLst>
                                          <p:attrName>ppt_y</p:attrName>
                                        </p:attrNameLst>
                                      </p:cBhvr>
                                      <p:tavLst>
                                        <p:tav tm="0" fmla="#ppt_y-sin(pi*$)/81">
                                          <p:val>
                                            <p:fltVal val="0"/>
                                          </p:val>
                                        </p:tav>
                                        <p:tav tm="100000">
                                          <p:val>
                                            <p:fltVal val="1"/>
                                          </p:val>
                                        </p:tav>
                                      </p:tavLst>
                                    </p:anim>
                                    <p:animScale>
                                      <p:cBhvr>
                                        <p:cTn id="49" dur="13">
                                          <p:stCondLst>
                                            <p:cond delay="325"/>
                                          </p:stCondLst>
                                        </p:cTn>
                                        <p:tgtEl>
                                          <p:spTgt spid="43103"/>
                                        </p:tgtEl>
                                      </p:cBhvr>
                                      <p:to x="100000" y="60000"/>
                                    </p:animScale>
                                    <p:animScale>
                                      <p:cBhvr>
                                        <p:cTn id="50" dur="83" decel="50000">
                                          <p:stCondLst>
                                            <p:cond delay="338"/>
                                          </p:stCondLst>
                                        </p:cTn>
                                        <p:tgtEl>
                                          <p:spTgt spid="43103"/>
                                        </p:tgtEl>
                                      </p:cBhvr>
                                      <p:to x="100000" y="100000"/>
                                    </p:animScale>
                                    <p:animScale>
                                      <p:cBhvr>
                                        <p:cTn id="51" dur="13">
                                          <p:stCondLst>
                                            <p:cond delay="656"/>
                                          </p:stCondLst>
                                        </p:cTn>
                                        <p:tgtEl>
                                          <p:spTgt spid="43103"/>
                                        </p:tgtEl>
                                      </p:cBhvr>
                                      <p:to x="100000" y="80000"/>
                                    </p:animScale>
                                    <p:animScale>
                                      <p:cBhvr>
                                        <p:cTn id="52" dur="83" decel="50000">
                                          <p:stCondLst>
                                            <p:cond delay="669"/>
                                          </p:stCondLst>
                                        </p:cTn>
                                        <p:tgtEl>
                                          <p:spTgt spid="43103"/>
                                        </p:tgtEl>
                                      </p:cBhvr>
                                      <p:to x="100000" y="100000"/>
                                    </p:animScale>
                                    <p:animScale>
                                      <p:cBhvr>
                                        <p:cTn id="53" dur="13">
                                          <p:stCondLst>
                                            <p:cond delay="821"/>
                                          </p:stCondLst>
                                        </p:cTn>
                                        <p:tgtEl>
                                          <p:spTgt spid="43103"/>
                                        </p:tgtEl>
                                      </p:cBhvr>
                                      <p:to x="100000" y="90000"/>
                                    </p:animScale>
                                    <p:animScale>
                                      <p:cBhvr>
                                        <p:cTn id="54" dur="83" decel="50000">
                                          <p:stCondLst>
                                            <p:cond delay="834"/>
                                          </p:stCondLst>
                                        </p:cTn>
                                        <p:tgtEl>
                                          <p:spTgt spid="43103"/>
                                        </p:tgtEl>
                                      </p:cBhvr>
                                      <p:to x="100000" y="100000"/>
                                    </p:animScale>
                                    <p:animScale>
                                      <p:cBhvr>
                                        <p:cTn id="55" dur="13">
                                          <p:stCondLst>
                                            <p:cond delay="904"/>
                                          </p:stCondLst>
                                        </p:cTn>
                                        <p:tgtEl>
                                          <p:spTgt spid="43103"/>
                                        </p:tgtEl>
                                      </p:cBhvr>
                                      <p:to x="100000" y="95000"/>
                                    </p:animScale>
                                    <p:animScale>
                                      <p:cBhvr>
                                        <p:cTn id="56" dur="83" decel="50000">
                                          <p:stCondLst>
                                            <p:cond delay="917"/>
                                          </p:stCondLst>
                                        </p:cTn>
                                        <p:tgtEl>
                                          <p:spTgt spid="431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53" grpId="0" animBg="1"/>
      <p:bldP spid="43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B9BB6CA6-960F-4E40-82CF-FF698BD99F69}"/>
              </a:ext>
            </a:extLst>
          </p:cNvPr>
          <p:cNvSpPr txBox="1">
            <a:spLocks noChangeArrowheads="1"/>
          </p:cNvSpPr>
          <p:nvPr/>
        </p:nvSpPr>
        <p:spPr bwMode="auto">
          <a:xfrm>
            <a:off x="2635250" y="-11113"/>
            <a:ext cx="33083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Ondas de rádio</a:t>
            </a:r>
            <a:endParaRPr lang="pt-PT" altLang="pt-BR" sz="3600" u="sng"/>
          </a:p>
        </p:txBody>
      </p:sp>
      <p:sp>
        <p:nvSpPr>
          <p:cNvPr id="45060" name="Text Box 4">
            <a:extLst>
              <a:ext uri="{FF2B5EF4-FFF2-40B4-BE49-F238E27FC236}">
                <a16:creationId xmlns:a16="http://schemas.microsoft.com/office/drawing/2014/main" id="{13AFABAF-4580-4D74-8486-CF5D13368377}"/>
              </a:ext>
            </a:extLst>
          </p:cNvPr>
          <p:cNvSpPr txBox="1">
            <a:spLocks noChangeArrowheads="1"/>
          </p:cNvSpPr>
          <p:nvPr/>
        </p:nvSpPr>
        <p:spPr bwMode="auto">
          <a:xfrm>
            <a:off x="304800" y="685800"/>
            <a:ext cx="8534400" cy="10064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radiações eletromagnéticas com frequências menores que 300 MHz (comprimento de onda maio que 1 m). Estas ondas são utilizadas principalmente em telecomunicação e radiodifusão.</a:t>
            </a:r>
          </a:p>
        </p:txBody>
      </p:sp>
      <p:sp>
        <p:nvSpPr>
          <p:cNvPr id="45076" name="Text Box 20">
            <a:extLst>
              <a:ext uri="{FF2B5EF4-FFF2-40B4-BE49-F238E27FC236}">
                <a16:creationId xmlns:a16="http://schemas.microsoft.com/office/drawing/2014/main" id="{5D89C01E-FFB5-4D8D-A3F3-902940C3D47F}"/>
              </a:ext>
            </a:extLst>
          </p:cNvPr>
          <p:cNvSpPr txBox="1">
            <a:spLocks noChangeArrowheads="1"/>
          </p:cNvSpPr>
          <p:nvPr/>
        </p:nvSpPr>
        <p:spPr bwMode="auto">
          <a:xfrm>
            <a:off x="381000" y="2514600"/>
            <a:ext cx="8534400" cy="10064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todas as radiações, desde os raios gama até as ondas de rádio, que nada mais é do que a </a:t>
            </a:r>
            <a:r>
              <a:rPr lang="pt-BR" altLang="pt-BR" sz="2000" b="1">
                <a:solidFill>
                  <a:srgbClr val="FF0000"/>
                </a:solidFill>
              </a:rPr>
              <a:t>ordenação das radiações em função do comprimento de onda e da frequência</a:t>
            </a:r>
            <a:r>
              <a:rPr lang="pt-BR" altLang="pt-BR" sz="2000">
                <a:solidFill>
                  <a:srgbClr val="000000"/>
                </a:solidFill>
              </a:rPr>
              <a:t>.</a:t>
            </a:r>
          </a:p>
        </p:txBody>
      </p:sp>
      <p:grpSp>
        <p:nvGrpSpPr>
          <p:cNvPr id="45081" name="Group 25">
            <a:extLst>
              <a:ext uri="{FF2B5EF4-FFF2-40B4-BE49-F238E27FC236}">
                <a16:creationId xmlns:a16="http://schemas.microsoft.com/office/drawing/2014/main" id="{6539FF4E-F81C-43C6-B3CD-979166873070}"/>
              </a:ext>
            </a:extLst>
          </p:cNvPr>
          <p:cNvGrpSpPr>
            <a:grpSpLocks/>
          </p:cNvGrpSpPr>
          <p:nvPr/>
        </p:nvGrpSpPr>
        <p:grpSpPr bwMode="auto">
          <a:xfrm>
            <a:off x="342900" y="1790700"/>
            <a:ext cx="7924800" cy="641350"/>
            <a:chOff x="216" y="1128"/>
            <a:chExt cx="4992" cy="404"/>
          </a:xfrm>
        </p:grpSpPr>
        <p:sp>
          <p:nvSpPr>
            <p:cNvPr id="47114" name="Text Box 2">
              <a:extLst>
                <a:ext uri="{FF2B5EF4-FFF2-40B4-BE49-F238E27FC236}">
                  <a16:creationId xmlns:a16="http://schemas.microsoft.com/office/drawing/2014/main" id="{2E96F8E1-2D78-4DA4-A40F-0966B9B51458}"/>
                </a:ext>
              </a:extLst>
            </p:cNvPr>
            <p:cNvSpPr txBox="1">
              <a:spLocks noChangeArrowheads="1"/>
            </p:cNvSpPr>
            <p:nvPr/>
          </p:nvSpPr>
          <p:spPr bwMode="auto">
            <a:xfrm>
              <a:off x="1828" y="1128"/>
              <a:ext cx="33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Espectro eletromagnético</a:t>
              </a:r>
              <a:endParaRPr lang="pt-PT" altLang="pt-BR" sz="3600" u="sng"/>
            </a:p>
          </p:txBody>
        </p:sp>
        <p:grpSp>
          <p:nvGrpSpPr>
            <p:cNvPr id="47115" name="Group 24">
              <a:extLst>
                <a:ext uri="{FF2B5EF4-FFF2-40B4-BE49-F238E27FC236}">
                  <a16:creationId xmlns:a16="http://schemas.microsoft.com/office/drawing/2014/main" id="{84C02E10-A30A-4FB1-9213-878358DBEBE8}"/>
                </a:ext>
              </a:extLst>
            </p:cNvPr>
            <p:cNvGrpSpPr>
              <a:grpSpLocks/>
            </p:cNvGrpSpPr>
            <p:nvPr/>
          </p:nvGrpSpPr>
          <p:grpSpPr bwMode="auto">
            <a:xfrm>
              <a:off x="216" y="1224"/>
              <a:ext cx="1536" cy="231"/>
              <a:chOff x="240" y="1272"/>
              <a:chExt cx="1536" cy="231"/>
            </a:xfrm>
          </p:grpSpPr>
          <p:sp>
            <p:nvSpPr>
              <p:cNvPr id="47116" name="Text Box 22">
                <a:extLst>
                  <a:ext uri="{FF2B5EF4-FFF2-40B4-BE49-F238E27FC236}">
                    <a16:creationId xmlns:a16="http://schemas.microsoft.com/office/drawing/2014/main" id="{090E1505-A031-4CEF-AFEC-0C416FFB2DEF}"/>
                  </a:ext>
                </a:extLst>
              </p:cNvPr>
              <p:cNvSpPr txBox="1">
                <a:spLocks noChangeArrowheads="1"/>
              </p:cNvSpPr>
              <p:nvPr/>
            </p:nvSpPr>
            <p:spPr bwMode="auto">
              <a:xfrm>
                <a:off x="240" y="1272"/>
                <a:ext cx="1044" cy="2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rPr>
                  <a:t>CONCLUSÃO</a:t>
                </a:r>
              </a:p>
            </p:txBody>
          </p:sp>
          <p:sp>
            <p:nvSpPr>
              <p:cNvPr id="47117" name="Line 23">
                <a:extLst>
                  <a:ext uri="{FF2B5EF4-FFF2-40B4-BE49-F238E27FC236}">
                    <a16:creationId xmlns:a16="http://schemas.microsoft.com/office/drawing/2014/main" id="{88F26681-39FA-4C79-94E7-2FDA145F003D}"/>
                  </a:ext>
                </a:extLst>
              </p:cNvPr>
              <p:cNvSpPr>
                <a:spLocks noChangeShapeType="1"/>
              </p:cNvSpPr>
              <p:nvPr/>
            </p:nvSpPr>
            <p:spPr bwMode="auto">
              <a:xfrm>
                <a:off x="1344" y="1380"/>
                <a:ext cx="432"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grpSp>
        <p:nvGrpSpPr>
          <p:cNvPr id="45085" name="Group 29">
            <a:extLst>
              <a:ext uri="{FF2B5EF4-FFF2-40B4-BE49-F238E27FC236}">
                <a16:creationId xmlns:a16="http://schemas.microsoft.com/office/drawing/2014/main" id="{495CFCEF-383B-4F56-BCE7-61AC79422A03}"/>
              </a:ext>
            </a:extLst>
          </p:cNvPr>
          <p:cNvGrpSpPr>
            <a:grpSpLocks/>
          </p:cNvGrpSpPr>
          <p:nvPr/>
        </p:nvGrpSpPr>
        <p:grpSpPr bwMode="auto">
          <a:xfrm>
            <a:off x="1104900" y="3657600"/>
            <a:ext cx="6894513" cy="3095625"/>
            <a:chOff x="696" y="2304"/>
            <a:chExt cx="4343" cy="1950"/>
          </a:xfrm>
        </p:grpSpPr>
        <p:pic>
          <p:nvPicPr>
            <p:cNvPr id="47112" name="Picture 26" descr="Cap1_5">
              <a:extLst>
                <a:ext uri="{FF2B5EF4-FFF2-40B4-BE49-F238E27FC236}">
                  <a16:creationId xmlns:a16="http://schemas.microsoft.com/office/drawing/2014/main" id="{6A7607E4-94A0-4CE8-A90D-DA4924602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 y="2304"/>
              <a:ext cx="4343"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27">
              <a:extLst>
                <a:ext uri="{FF2B5EF4-FFF2-40B4-BE49-F238E27FC236}">
                  <a16:creationId xmlns:a16="http://schemas.microsoft.com/office/drawing/2014/main" id="{E3DF9633-BD35-4AD4-870F-18F7D9D54D45}"/>
                </a:ext>
              </a:extLst>
            </p:cNvPr>
            <p:cNvSpPr txBox="1">
              <a:spLocks noChangeArrowheads="1"/>
            </p:cNvSpPr>
            <p:nvPr/>
          </p:nvSpPr>
          <p:spPr bwMode="auto">
            <a:xfrm>
              <a:off x="1884" y="4004"/>
              <a:ext cx="20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000" b="1">
                  <a:solidFill>
                    <a:srgbClr val="000000"/>
                  </a:solidFill>
                </a:rPr>
                <a:t>Espectro Eletromagnético</a:t>
              </a:r>
            </a:p>
          </p:txBody>
        </p:sp>
      </p:grpSp>
      <p:sp>
        <p:nvSpPr>
          <p:cNvPr id="45084" name="Text Box 28">
            <a:hlinkClick r:id="" action="ppaction://hlinkshowjump?jump=nextslide"/>
            <a:extLst>
              <a:ext uri="{FF2B5EF4-FFF2-40B4-BE49-F238E27FC236}">
                <a16:creationId xmlns:a16="http://schemas.microsoft.com/office/drawing/2014/main" id="{28A4E8BD-50BD-4181-B88A-22A2607ECA70}"/>
              </a:ext>
            </a:extLst>
          </p:cNvPr>
          <p:cNvSpPr txBox="1">
            <a:spLocks noChangeArrowheads="1"/>
          </p:cNvSpPr>
          <p:nvPr/>
        </p:nvSpPr>
        <p:spPr bwMode="auto">
          <a:xfrm>
            <a:off x="6800850" y="6534150"/>
            <a:ext cx="2743200" cy="6238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pt-BR" sz="1400" b="1">
                <a:solidFill>
                  <a:srgbClr val="FF0000"/>
                </a:solidFill>
              </a:rPr>
              <a:t>VEJA MAIS UM EXEMPLO</a:t>
            </a:r>
          </a:p>
          <a:p>
            <a:pPr eaLnBrk="1" hangingPunct="1">
              <a:spcBef>
                <a:spcPct val="50000"/>
              </a:spcBef>
              <a:buClrTx/>
              <a:buSzTx/>
              <a:buFontTx/>
              <a:buNone/>
            </a:pPr>
            <a:endParaRPr lang="pt-BR" altLang="pt-BR" sz="1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 calcmode="lin" valueType="num">
                                      <p:cBhvr>
                                        <p:cTn id="9" dur="5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5081"/>
                                        </p:tgtEl>
                                        <p:attrNameLst>
                                          <p:attrName>style.visibility</p:attrName>
                                        </p:attrNameLst>
                                      </p:cBhvr>
                                      <p:to>
                                        <p:strVal val="visible"/>
                                      </p:to>
                                    </p:set>
                                    <p:animEffect transition="in" filter="box(in)">
                                      <p:cBhvr>
                                        <p:cTn id="15" dur="500"/>
                                        <p:tgtEl>
                                          <p:spTgt spid="45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5076"/>
                                        </p:tgtEl>
                                        <p:attrNameLst>
                                          <p:attrName>style.visibility</p:attrName>
                                        </p:attrNameLst>
                                      </p:cBhvr>
                                      <p:to>
                                        <p:strVal val="visible"/>
                                      </p:to>
                                    </p:set>
                                    <p:animEffect transition="in" filter="wipe(down)">
                                      <p:cBhvr>
                                        <p:cTn id="20" dur="290">
                                          <p:stCondLst>
                                            <p:cond delay="0"/>
                                          </p:stCondLst>
                                        </p:cTn>
                                        <p:tgtEl>
                                          <p:spTgt spid="45076"/>
                                        </p:tgtEl>
                                      </p:cBhvr>
                                    </p:animEffect>
                                    <p:anim calcmode="lin" valueType="num">
                                      <p:cBhvr>
                                        <p:cTn id="21" dur="911" tmFilter="0,0; 0.14,0.36; 0.43,0.73; 0.71,0.91; 1.0,1.0">
                                          <p:stCondLst>
                                            <p:cond delay="0"/>
                                          </p:stCondLst>
                                        </p:cTn>
                                        <p:tgtEl>
                                          <p:spTgt spid="45076"/>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45076"/>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45076"/>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45076"/>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45076"/>
                                        </p:tgtEl>
                                        <p:attrNameLst>
                                          <p:attrName>ppt_y</p:attrName>
                                        </p:attrNameLst>
                                      </p:cBhvr>
                                      <p:tavLst>
                                        <p:tav tm="0" fmla="#ppt_y-sin(pi*$)/81">
                                          <p:val>
                                            <p:fltVal val="0"/>
                                          </p:val>
                                        </p:tav>
                                        <p:tav tm="100000">
                                          <p:val>
                                            <p:fltVal val="1"/>
                                          </p:val>
                                        </p:tav>
                                      </p:tavLst>
                                    </p:anim>
                                    <p:animScale>
                                      <p:cBhvr>
                                        <p:cTn id="26" dur="13">
                                          <p:stCondLst>
                                            <p:cond delay="325"/>
                                          </p:stCondLst>
                                        </p:cTn>
                                        <p:tgtEl>
                                          <p:spTgt spid="45076"/>
                                        </p:tgtEl>
                                      </p:cBhvr>
                                      <p:to x="100000" y="60000"/>
                                    </p:animScale>
                                    <p:animScale>
                                      <p:cBhvr>
                                        <p:cTn id="27" dur="83" decel="50000">
                                          <p:stCondLst>
                                            <p:cond delay="338"/>
                                          </p:stCondLst>
                                        </p:cTn>
                                        <p:tgtEl>
                                          <p:spTgt spid="45076"/>
                                        </p:tgtEl>
                                      </p:cBhvr>
                                      <p:to x="100000" y="100000"/>
                                    </p:animScale>
                                    <p:animScale>
                                      <p:cBhvr>
                                        <p:cTn id="28" dur="13">
                                          <p:stCondLst>
                                            <p:cond delay="656"/>
                                          </p:stCondLst>
                                        </p:cTn>
                                        <p:tgtEl>
                                          <p:spTgt spid="45076"/>
                                        </p:tgtEl>
                                      </p:cBhvr>
                                      <p:to x="100000" y="80000"/>
                                    </p:animScale>
                                    <p:animScale>
                                      <p:cBhvr>
                                        <p:cTn id="29" dur="83" decel="50000">
                                          <p:stCondLst>
                                            <p:cond delay="669"/>
                                          </p:stCondLst>
                                        </p:cTn>
                                        <p:tgtEl>
                                          <p:spTgt spid="45076"/>
                                        </p:tgtEl>
                                      </p:cBhvr>
                                      <p:to x="100000" y="100000"/>
                                    </p:animScale>
                                    <p:animScale>
                                      <p:cBhvr>
                                        <p:cTn id="30" dur="13">
                                          <p:stCondLst>
                                            <p:cond delay="821"/>
                                          </p:stCondLst>
                                        </p:cTn>
                                        <p:tgtEl>
                                          <p:spTgt spid="45076"/>
                                        </p:tgtEl>
                                      </p:cBhvr>
                                      <p:to x="100000" y="90000"/>
                                    </p:animScale>
                                    <p:animScale>
                                      <p:cBhvr>
                                        <p:cTn id="31" dur="83" decel="50000">
                                          <p:stCondLst>
                                            <p:cond delay="834"/>
                                          </p:stCondLst>
                                        </p:cTn>
                                        <p:tgtEl>
                                          <p:spTgt spid="45076"/>
                                        </p:tgtEl>
                                      </p:cBhvr>
                                      <p:to x="100000" y="100000"/>
                                    </p:animScale>
                                    <p:animScale>
                                      <p:cBhvr>
                                        <p:cTn id="32" dur="13">
                                          <p:stCondLst>
                                            <p:cond delay="904"/>
                                          </p:stCondLst>
                                        </p:cTn>
                                        <p:tgtEl>
                                          <p:spTgt spid="45076"/>
                                        </p:tgtEl>
                                      </p:cBhvr>
                                      <p:to x="100000" y="95000"/>
                                    </p:animScale>
                                    <p:animScale>
                                      <p:cBhvr>
                                        <p:cTn id="33" dur="83" decel="50000">
                                          <p:stCondLst>
                                            <p:cond delay="917"/>
                                          </p:stCondLst>
                                        </p:cTn>
                                        <p:tgtEl>
                                          <p:spTgt spid="45076"/>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5085"/>
                                        </p:tgtEl>
                                        <p:attrNameLst>
                                          <p:attrName>style.visibility</p:attrName>
                                        </p:attrNameLst>
                                      </p:cBhvr>
                                      <p:to>
                                        <p:strVal val="visible"/>
                                      </p:to>
                                    </p:set>
                                    <p:anim calcmode="lin" valueType="num">
                                      <p:cBhvr>
                                        <p:cTn id="38" dur="500" fill="hold"/>
                                        <p:tgtEl>
                                          <p:spTgt spid="45085"/>
                                        </p:tgtEl>
                                        <p:attrNameLst>
                                          <p:attrName>ppt_w</p:attrName>
                                        </p:attrNameLst>
                                      </p:cBhvr>
                                      <p:tavLst>
                                        <p:tav tm="0">
                                          <p:val>
                                            <p:strVal val="#ppt_w+.3"/>
                                          </p:val>
                                        </p:tav>
                                        <p:tav tm="100000">
                                          <p:val>
                                            <p:strVal val="#ppt_w"/>
                                          </p:val>
                                        </p:tav>
                                      </p:tavLst>
                                    </p:anim>
                                    <p:anim calcmode="lin" valueType="num">
                                      <p:cBhvr>
                                        <p:cTn id="39" dur="500" fill="hold"/>
                                        <p:tgtEl>
                                          <p:spTgt spid="45085"/>
                                        </p:tgtEl>
                                        <p:attrNameLst>
                                          <p:attrName>ppt_h</p:attrName>
                                        </p:attrNameLst>
                                      </p:cBhvr>
                                      <p:tavLst>
                                        <p:tav tm="0">
                                          <p:val>
                                            <p:strVal val="#ppt_h"/>
                                          </p:val>
                                        </p:tav>
                                        <p:tav tm="100000">
                                          <p:val>
                                            <p:strVal val="#ppt_h"/>
                                          </p:val>
                                        </p:tav>
                                      </p:tavLst>
                                    </p:anim>
                                    <p:animEffect transition="in" filter="fade">
                                      <p:cBhvr>
                                        <p:cTn id="40" dur="500"/>
                                        <p:tgtEl>
                                          <p:spTgt spid="4508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84"/>
                                        </p:tgtEl>
                                        <p:attrNameLst>
                                          <p:attrName>style.visibility</p:attrName>
                                        </p:attrNameLst>
                                      </p:cBhvr>
                                      <p:to>
                                        <p:strVal val="visible"/>
                                      </p:to>
                                    </p:set>
                                    <p:anim calcmode="lin" valueType="num">
                                      <p:cBhvr additive="base">
                                        <p:cTn id="45" dur="500" fill="hold"/>
                                        <p:tgtEl>
                                          <p:spTgt spid="45084"/>
                                        </p:tgtEl>
                                        <p:attrNameLst>
                                          <p:attrName>ppt_x</p:attrName>
                                        </p:attrNameLst>
                                      </p:cBhvr>
                                      <p:tavLst>
                                        <p:tav tm="0">
                                          <p:val>
                                            <p:strVal val="#ppt_x"/>
                                          </p:val>
                                        </p:tav>
                                        <p:tav tm="100000">
                                          <p:val>
                                            <p:strVal val="#ppt_x"/>
                                          </p:val>
                                        </p:tav>
                                      </p:tavLst>
                                    </p:anim>
                                    <p:anim calcmode="lin" valueType="num">
                                      <p:cBhvr additive="base">
                                        <p:cTn id="46" dur="500" fill="hold"/>
                                        <p:tgtEl>
                                          <p:spTgt spid="45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76" grpId="0" animBg="1"/>
      <p:bldP spid="45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2"/>
            </a:gs>
            <a:gs pos="100000">
              <a:srgbClr val="FFFF99"/>
            </a:gs>
          </a:gsLst>
          <a:path path="shape">
            <a:fillToRect l="50000" t="50000" r="50000" b="50000"/>
          </a:path>
        </a:gradFill>
        <a:effectLst/>
      </p:bgPr>
    </p:bg>
    <p:spTree>
      <p:nvGrpSpPr>
        <p:cNvPr id="1" name=""/>
        <p:cNvGrpSpPr/>
        <p:nvPr/>
      </p:nvGrpSpPr>
      <p:grpSpPr>
        <a:xfrm>
          <a:off x="0" y="0"/>
          <a:ext cx="0" cy="0"/>
          <a:chOff x="0" y="0"/>
          <a:chExt cx="0" cy="0"/>
        </a:xfrm>
      </p:grpSpPr>
      <p:grpSp>
        <p:nvGrpSpPr>
          <p:cNvPr id="48130" name="Group 16">
            <a:extLst>
              <a:ext uri="{FF2B5EF4-FFF2-40B4-BE49-F238E27FC236}">
                <a16:creationId xmlns:a16="http://schemas.microsoft.com/office/drawing/2014/main" id="{1D62A70F-8DC3-4F65-A009-A3BA8390BA79}"/>
              </a:ext>
            </a:extLst>
          </p:cNvPr>
          <p:cNvGrpSpPr>
            <a:grpSpLocks/>
          </p:cNvGrpSpPr>
          <p:nvPr/>
        </p:nvGrpSpPr>
        <p:grpSpPr bwMode="auto">
          <a:xfrm>
            <a:off x="304800" y="762000"/>
            <a:ext cx="8464550" cy="5334000"/>
            <a:chOff x="192" y="144"/>
            <a:chExt cx="5332" cy="3360"/>
          </a:xfrm>
        </p:grpSpPr>
        <p:pic>
          <p:nvPicPr>
            <p:cNvPr id="48131" name="Picture 14" descr="Figura2">
              <a:extLst>
                <a:ext uri="{FF2B5EF4-FFF2-40B4-BE49-F238E27FC236}">
                  <a16:creationId xmlns:a16="http://schemas.microsoft.com/office/drawing/2014/main" id="{B9AA4E2C-CA47-43F7-BB25-145B5FA7F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44"/>
              <a:ext cx="5332" cy="3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15">
              <a:extLst>
                <a:ext uri="{FF2B5EF4-FFF2-40B4-BE49-F238E27FC236}">
                  <a16:creationId xmlns:a16="http://schemas.microsoft.com/office/drawing/2014/main" id="{CDD6BCD3-B4DD-4611-B390-A22F62E8C9B9}"/>
                </a:ext>
              </a:extLst>
            </p:cNvPr>
            <p:cNvSpPr txBox="1">
              <a:spLocks noChangeArrowheads="1"/>
            </p:cNvSpPr>
            <p:nvPr/>
          </p:nvSpPr>
          <p:spPr bwMode="auto">
            <a:xfrm>
              <a:off x="1660" y="3273"/>
              <a:ext cx="2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Esquema do espectro eletromagnético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chemeClr val="accent1"/>
            </a:gs>
          </a:gsLst>
          <a:lin ang="2700000" scaled="1"/>
        </a:gradFill>
        <a:effectLst/>
      </p:bgPr>
    </p:bg>
    <p:spTree>
      <p:nvGrpSpPr>
        <p:cNvPr id="1" name=""/>
        <p:cNvGrpSpPr/>
        <p:nvPr/>
      </p:nvGrpSpPr>
      <p:grpSpPr>
        <a:xfrm>
          <a:off x="0" y="0"/>
          <a:ext cx="0" cy="0"/>
          <a:chOff x="0" y="0"/>
          <a:chExt cx="0" cy="0"/>
        </a:xfrm>
      </p:grpSpPr>
      <p:sp>
        <p:nvSpPr>
          <p:cNvPr id="56322" name="Text Box 9">
            <a:extLst>
              <a:ext uri="{FF2B5EF4-FFF2-40B4-BE49-F238E27FC236}">
                <a16:creationId xmlns:a16="http://schemas.microsoft.com/office/drawing/2014/main" id="{F063507E-D55D-4677-B8E2-E681157D9284}"/>
              </a:ext>
            </a:extLst>
          </p:cNvPr>
          <p:cNvSpPr txBox="1">
            <a:spLocks noChangeArrowheads="1"/>
          </p:cNvSpPr>
          <p:nvPr/>
        </p:nvSpPr>
        <p:spPr bwMode="auto">
          <a:xfrm>
            <a:off x="1568450" y="155575"/>
            <a:ext cx="589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b="1" u="sng"/>
              <a:t>Unidades de Medida da </a:t>
            </a:r>
          </a:p>
          <a:p>
            <a:pPr algn="ctr" eaLnBrk="1" hangingPunct="1">
              <a:spcBef>
                <a:spcPct val="0"/>
              </a:spcBef>
              <a:buClrTx/>
              <a:buSzTx/>
              <a:buFontTx/>
              <a:buNone/>
            </a:pPr>
            <a:r>
              <a:rPr lang="pt-BR" altLang="pt-BR" sz="3600" b="1" u="sng"/>
              <a:t>Radiação Eletromagnética</a:t>
            </a:r>
          </a:p>
        </p:txBody>
      </p:sp>
      <p:sp>
        <p:nvSpPr>
          <p:cNvPr id="56323" name="Rectangle 11">
            <a:extLst>
              <a:ext uri="{FF2B5EF4-FFF2-40B4-BE49-F238E27FC236}">
                <a16:creationId xmlns:a16="http://schemas.microsoft.com/office/drawing/2014/main" id="{A099A689-B32A-49A6-BB8B-BD288BF22488}"/>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aphicFrame>
        <p:nvGraphicFramePr>
          <p:cNvPr id="63498" name="Object 10">
            <a:extLst>
              <a:ext uri="{FF2B5EF4-FFF2-40B4-BE49-F238E27FC236}">
                <a16:creationId xmlns:a16="http://schemas.microsoft.com/office/drawing/2014/main" id="{DC607253-8B6E-469E-A0AF-F08AA4D09B54}"/>
              </a:ext>
            </a:extLst>
          </p:cNvPr>
          <p:cNvGraphicFramePr>
            <a:graphicFrameLocks noChangeAspect="1"/>
          </p:cNvGraphicFramePr>
          <p:nvPr/>
        </p:nvGraphicFramePr>
        <p:xfrm>
          <a:off x="304800" y="1600200"/>
          <a:ext cx="8534400" cy="1982788"/>
        </p:xfrm>
        <a:graphic>
          <a:graphicData uri="http://schemas.openxmlformats.org/presentationml/2006/ole">
            <mc:AlternateContent xmlns:mc="http://schemas.openxmlformats.org/markup-compatibility/2006">
              <mc:Choice xmlns:v="urn:schemas-microsoft-com:vml" Requires="v">
                <p:oleObj name="Equation" r:id="rId5" imgW="5410200" imgH="1257300" progId="Equation.3">
                  <p:embed/>
                </p:oleObj>
              </mc:Choice>
              <mc:Fallback>
                <p:oleObj name="Equation" r:id="rId5" imgW="5410200" imgH="1257300" progId="Equation.3">
                  <p:embed/>
                  <p:pic>
                    <p:nvPicPr>
                      <p:cNvPr id="63498" name="Object 10">
                        <a:extLst>
                          <a:ext uri="{FF2B5EF4-FFF2-40B4-BE49-F238E27FC236}">
                            <a16:creationId xmlns:a16="http://schemas.microsoft.com/office/drawing/2014/main" id="{DC607253-8B6E-469E-A0AF-F08AA4D09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8534400" cy="19827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5" name="Rectangle 13">
            <a:extLst>
              <a:ext uri="{FF2B5EF4-FFF2-40B4-BE49-F238E27FC236}">
                <a16:creationId xmlns:a16="http://schemas.microsoft.com/office/drawing/2014/main" id="{9A6BCDEA-BF0F-4B82-9B92-82A432624DAD}"/>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aphicFrame>
        <p:nvGraphicFramePr>
          <p:cNvPr id="63500" name="Object 12">
            <a:extLst>
              <a:ext uri="{FF2B5EF4-FFF2-40B4-BE49-F238E27FC236}">
                <a16:creationId xmlns:a16="http://schemas.microsoft.com/office/drawing/2014/main" id="{0E08C5CF-C155-40DC-9BCF-2FB7F655ABC2}"/>
              </a:ext>
            </a:extLst>
          </p:cNvPr>
          <p:cNvGraphicFramePr>
            <a:graphicFrameLocks noChangeAspect="1"/>
          </p:cNvGraphicFramePr>
          <p:nvPr/>
        </p:nvGraphicFramePr>
        <p:xfrm>
          <a:off x="1219200" y="3810000"/>
          <a:ext cx="6781800" cy="2106613"/>
        </p:xfrm>
        <a:graphic>
          <a:graphicData uri="http://schemas.openxmlformats.org/presentationml/2006/ole">
            <mc:AlternateContent xmlns:mc="http://schemas.openxmlformats.org/markup-compatibility/2006">
              <mc:Choice xmlns:v="urn:schemas-microsoft-com:vml" Requires="v">
                <p:oleObj name="Equation" r:id="rId7" imgW="4051300" imgH="1257300" progId="Equation.3">
                  <p:embed/>
                </p:oleObj>
              </mc:Choice>
              <mc:Fallback>
                <p:oleObj name="Equation" r:id="rId7" imgW="4051300" imgH="1257300" progId="Equation.3">
                  <p:embed/>
                  <p:pic>
                    <p:nvPicPr>
                      <p:cNvPr id="63500" name="Object 12">
                        <a:extLst>
                          <a:ext uri="{FF2B5EF4-FFF2-40B4-BE49-F238E27FC236}">
                            <a16:creationId xmlns:a16="http://schemas.microsoft.com/office/drawing/2014/main" id="{0E08C5CF-C155-40DC-9BCF-2FB7F655A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810000"/>
                        <a:ext cx="6781800" cy="21066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box(in)">
                                      <p:cBhvr>
                                        <p:cTn id="7" dur="500"/>
                                        <p:tgtEl>
                                          <p:spTgt spid="63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500"/>
                                        </p:tgtEl>
                                        <p:attrNameLst>
                                          <p:attrName>style.visibility</p:attrName>
                                        </p:attrNameLst>
                                      </p:cBhvr>
                                      <p:to>
                                        <p:strVal val="visible"/>
                                      </p:to>
                                    </p:set>
                                    <p:animEffect transition="in" filter="box(in)">
                                      <p:cBhvr>
                                        <p:cTn id="12" dur="5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18F4E56-43DE-A691-124B-26683CB57807}"/>
              </a:ext>
            </a:extLst>
          </p:cNvPr>
          <p:cNvSpPr/>
          <p:nvPr/>
        </p:nvSpPr>
        <p:spPr>
          <a:xfrm>
            <a:off x="522288" y="1957388"/>
            <a:ext cx="8045450" cy="392112"/>
          </a:xfrm>
          <a:prstGeom prst="rect">
            <a:avLst/>
          </a:prstGeom>
        </p:spPr>
        <p:txBody>
          <a:bodyPr>
            <a:spAutoFit/>
          </a:bodyPr>
          <a:lstStyle/>
          <a:p>
            <a:pPr marL="0" marR="0" lvl="0" indent="0" algn="l" defTabSz="342900" rtl="0" eaLnBrk="1" fontAlgn="auto" latinLnBrk="0" hangingPunct="1">
              <a:lnSpc>
                <a:spcPct val="100000"/>
              </a:lnSpc>
              <a:spcBef>
                <a:spcPts val="900"/>
              </a:spcBef>
              <a:spcAft>
                <a:spcPts val="0"/>
              </a:spcAft>
              <a:buClrTx/>
              <a:buSzTx/>
              <a:buFontTx/>
              <a:buNone/>
              <a:tabLst/>
              <a:defRPr/>
            </a:pPr>
            <a:endParaRPr kumimoji="0" lang="en-US" sz="19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5" name="Retângulo 1">
            <a:extLst>
              <a:ext uri="{FF2B5EF4-FFF2-40B4-BE49-F238E27FC236}">
                <a16:creationId xmlns:a16="http://schemas.microsoft.com/office/drawing/2014/main" id="{C00FF663-A30B-4E7C-0495-A1B3AD9E3C93}"/>
              </a:ext>
            </a:extLst>
          </p:cNvPr>
          <p:cNvSpPr>
            <a:spLocks noChangeArrowheads="1"/>
          </p:cNvSpPr>
          <p:nvPr/>
        </p:nvSpPr>
        <p:spPr bwMode="auto">
          <a:xfrm>
            <a:off x="182563" y="1587500"/>
            <a:ext cx="8724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99"/>
                </a:solidFill>
                <a:effectLst/>
                <a:uLnTx/>
                <a:uFillTx/>
                <a:latin typeface="times new roman, new york, time"/>
                <a:ea typeface="+mn-ea"/>
                <a:cs typeface="+mn-cs"/>
              </a:rPr>
              <a:t>Prof. Dr. Alexandre Rosa dos Santos - (Prof. Titular CCAE-UFES)</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Departamento de Engenharia Rural - ERU</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Ciências Florestais da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 Florestal da UFV</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Bolsista de Produtividade em Pesquisa do CNPq - Comitê RF - Recursos Florestais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CONTATOS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Email: </a:t>
            </a: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mundogeomatica@yahoo.com.br </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(oficial)</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alexandre.r.santos@ufes.br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alexandre.santos@pq.cnpq.br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(bolsista de produtividade CNPq)</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PORTAL MUNDO DA GEOMÁTICA: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2"/>
              </a:rPr>
              <a:t>http://www.mundogeomatica.com.br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GAGEN: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3"/>
              </a:rPr>
              <a:t>http://www.mundogeomatica.com.br/Gagen.htm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Telefone: 28-3552-8908 (sala no CCAE-UFES) 28-9-9926-0262 (celular)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Curriculum Lattes CNPq: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4"/>
              </a:rPr>
              <a:t>http://lattes.cnpq.br/7125826645310758</a:t>
            </a:r>
            <a:r>
              <a:rPr kumimoji="0" lang="pt-BR" altLang="pt-BR" sz="1200" b="0"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FORMAÇÃO</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Pós-Doutorado em Ciências Florestais (Sensoriamento Remoto e Geoprocessamento)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Doutorado em Engenharia Agrícola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Mestrado em Meteorologia Agrícola – UFV (Conceito CAPES 5)</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Especialização - Metodologia Ensino da Língua Portuguesa e Inglesa – UCAM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02 – Licenciatura em Letras - Português e Inglês – UNIFRAM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01 – Agronomia –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p:txBody>
      </p:sp>
      <p:pic>
        <p:nvPicPr>
          <p:cNvPr id="3" name="Imagem 2" descr="Homem sorrindo com camisa azul&#10;&#10;Descrição gerada automaticamente">
            <a:extLst>
              <a:ext uri="{FF2B5EF4-FFF2-40B4-BE49-F238E27FC236}">
                <a16:creationId xmlns:a16="http://schemas.microsoft.com/office/drawing/2014/main" id="{4CE522A2-497A-158E-8697-3B6AAD1B5BC4}"/>
              </a:ext>
            </a:extLst>
          </p:cNvPr>
          <p:cNvPicPr>
            <a:picLocks noChangeAspect="1"/>
          </p:cNvPicPr>
          <p:nvPr/>
        </p:nvPicPr>
        <p:blipFill>
          <a:blip r:embed="rId5"/>
          <a:stretch>
            <a:fillRect/>
          </a:stretch>
        </p:blipFill>
        <p:spPr>
          <a:xfrm>
            <a:off x="6629400" y="2366963"/>
            <a:ext cx="2185988" cy="1800225"/>
          </a:xfrm>
          <a:prstGeom prst="rect">
            <a:avLst/>
          </a:prstGeom>
          <a:ln>
            <a:noFill/>
          </a:ln>
          <a:effectLst>
            <a:outerShdw blurRad="190500" algn="tl" rotWithShape="0">
              <a:srgbClr val="000000">
                <a:alpha val="70000"/>
              </a:srgbClr>
            </a:outerShdw>
          </a:effectLst>
        </p:spPr>
      </p:pic>
      <p:pic>
        <p:nvPicPr>
          <p:cNvPr id="49157" name="Picture 4" descr="Brasão Gif 15 Kb">
            <a:extLst>
              <a:ext uri="{FF2B5EF4-FFF2-40B4-BE49-F238E27FC236}">
                <a16:creationId xmlns:a16="http://schemas.microsoft.com/office/drawing/2014/main" id="{0A8F99C0-E473-6693-FE04-AB8321DB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84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8" name="Retângulo 5">
            <a:extLst>
              <a:ext uri="{FF2B5EF4-FFF2-40B4-BE49-F238E27FC236}">
                <a16:creationId xmlns:a16="http://schemas.microsoft.com/office/drawing/2014/main" id="{4DC35B26-BE5B-FB36-221B-2E030333B25D}"/>
              </a:ext>
            </a:extLst>
          </p:cNvPr>
          <p:cNvSpPr>
            <a:spLocks noChangeArrowheads="1"/>
          </p:cNvSpPr>
          <p:nvPr/>
        </p:nvSpPr>
        <p:spPr bwMode="auto">
          <a:xfrm>
            <a:off x="992188" y="-76200"/>
            <a:ext cx="81518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a:extLst>
              <a:ext uri="{FF2B5EF4-FFF2-40B4-BE49-F238E27FC236}">
                <a16:creationId xmlns:a16="http://schemas.microsoft.com/office/drawing/2014/main" id="{4833CA86-FDC0-4741-98BA-89411E32EAB3}"/>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83971" name="Retângulo 6">
            <a:extLst>
              <a:ext uri="{FF2B5EF4-FFF2-40B4-BE49-F238E27FC236}">
                <a16:creationId xmlns:a16="http://schemas.microsoft.com/office/drawing/2014/main" id="{D71E5D7F-F353-96F2-28A9-C1E5166CE5C5}"/>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5C2C37F3-BC15-B4C8-2BB5-28A4B0E47355}"/>
              </a:ext>
            </a:extLst>
          </p:cNvPr>
          <p:cNvPicPr>
            <a:picLocks noChangeAspect="1"/>
          </p:cNvPicPr>
          <p:nvPr/>
        </p:nvPicPr>
        <p:blipFill>
          <a:blip r:embed="rId2"/>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pic>
        <p:nvPicPr>
          <p:cNvPr id="83973" name="Picture 4" descr="Brasão Gif 15 Kb">
            <a:extLst>
              <a:ext uri="{FF2B5EF4-FFF2-40B4-BE49-F238E27FC236}">
                <a16:creationId xmlns:a16="http://schemas.microsoft.com/office/drawing/2014/main" id="{DA43F180-9ABA-7267-0AAF-CE97A0488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Retângulo 5">
            <a:extLst>
              <a:ext uri="{FF2B5EF4-FFF2-40B4-BE49-F238E27FC236}">
                <a16:creationId xmlns:a16="http://schemas.microsoft.com/office/drawing/2014/main" id="{FC545332-F5DD-C2C2-74CD-78BF5F4EA3EA}"/>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31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chemeClr val="accent1"/>
            </a:gs>
          </a:gsLst>
          <a:lin ang="2700000" scaled="1"/>
        </a:gradFill>
        <a:effectLst/>
      </p:bgPr>
    </p:bg>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E1881721-C16B-DE94-04B7-BDDDB95C17E3}"/>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alt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84995" name="Rectangle 5">
            <a:extLst>
              <a:ext uri="{FF2B5EF4-FFF2-40B4-BE49-F238E27FC236}">
                <a16:creationId xmlns:a16="http://schemas.microsoft.com/office/drawing/2014/main" id="{D2999D8E-0F5D-FAD2-B973-E8A6945C8746}"/>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alt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84996" name="Group 15">
            <a:extLst>
              <a:ext uri="{FF2B5EF4-FFF2-40B4-BE49-F238E27FC236}">
                <a16:creationId xmlns:a16="http://schemas.microsoft.com/office/drawing/2014/main" id="{899B537E-802E-C579-FF78-53728F309285}"/>
              </a:ext>
            </a:extLst>
          </p:cNvPr>
          <p:cNvGrpSpPr>
            <a:grpSpLocks/>
          </p:cNvGrpSpPr>
          <p:nvPr/>
        </p:nvGrpSpPr>
        <p:grpSpPr bwMode="auto">
          <a:xfrm>
            <a:off x="0" y="0"/>
            <a:ext cx="9334500" cy="7939088"/>
            <a:chOff x="0" y="0"/>
            <a:chExt cx="5880" cy="5001"/>
          </a:xfrm>
        </p:grpSpPr>
        <p:pic>
          <p:nvPicPr>
            <p:cNvPr id="84997" name="Picture 11" descr="CBERS_2_CCD1XS_20031104_156">
              <a:extLst>
                <a:ext uri="{FF2B5EF4-FFF2-40B4-BE49-F238E27FC236}">
                  <a16:creationId xmlns:a16="http://schemas.microsoft.com/office/drawing/2014/main" id="{D814117F-3F48-E5AF-D017-0B0BC7214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7" descr="Vitoria-ES-PSM-201202">
              <a:extLst>
                <a:ext uri="{FF2B5EF4-FFF2-40B4-BE49-F238E27FC236}">
                  <a16:creationId xmlns:a16="http://schemas.microsoft.com/office/drawing/2014/main" id="{C9F03514-4489-DF7A-CB33-3D9B8EC01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8" descr="Vitoria">
              <a:extLst>
                <a:ext uri="{FF2B5EF4-FFF2-40B4-BE49-F238E27FC236}">
                  <a16:creationId xmlns:a16="http://schemas.microsoft.com/office/drawing/2014/main" id="{B2E9EE77-E04D-3A65-0D34-C1A06ED74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WordArt 12">
              <a:extLst>
                <a:ext uri="{FF2B5EF4-FFF2-40B4-BE49-F238E27FC236}">
                  <a16:creationId xmlns:a16="http://schemas.microsoft.com/office/drawing/2014/main" id="{3A24E44D-B448-C194-B34E-20E043BF5F00}"/>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0" u="none" strike="noStrike" kern="10" cap="none" spc="0" normalizeH="0" baseline="0" noProof="0" dirty="0">
                  <a:ln w="9525">
                    <a:solidFill>
                      <a:srgbClr val="FFFFFF"/>
                    </a:solidFill>
                    <a:round/>
                    <a:headEnd/>
                    <a:tailEnd/>
                  </a:ln>
                  <a:solidFill>
                    <a:srgbClr val="FFCC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FIM</a:t>
              </a:r>
            </a:p>
          </p:txBody>
        </p:sp>
        <p:sp>
          <p:nvSpPr>
            <p:cNvPr id="85001" name="WordArt 14">
              <a:extLst>
                <a:ext uri="{FF2B5EF4-FFF2-40B4-BE49-F238E27FC236}">
                  <a16:creationId xmlns:a16="http://schemas.microsoft.com/office/drawing/2014/main" id="{E3C70E75-4870-9555-4414-8AF2686ECEC0}"/>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0" u="none" strike="noStrike" kern="10" cap="none" spc="0" normalizeH="0" baseline="0" noProof="0">
                  <a:ln w="9525">
                    <a:solidFill>
                      <a:srgbClr val="FFFFFF"/>
                    </a:solidFill>
                    <a:round/>
                    <a:headEnd/>
                    <a:tailEnd/>
                  </a:ln>
                  <a:solidFill>
                    <a:srgbClr val="FFCC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FIM</a:t>
              </a:r>
            </a:p>
          </p:txBody>
        </p:sp>
      </p:grpSp>
    </p:spTree>
    <p:extLst>
      <p:ext uri="{BB962C8B-B14F-4D97-AF65-F5344CB8AC3E}">
        <p14:creationId xmlns:p14="http://schemas.microsoft.com/office/powerpoint/2010/main" val="235994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1107115"/>
            <a:ext cx="8288518" cy="1407485"/>
          </a:xfrm>
        </p:spPr>
        <p:txBody>
          <a:bodyPr rtlCol="0">
            <a:noAutofit/>
          </a:bodyPr>
          <a:lstStyle/>
          <a:p>
            <a:pPr algn="ctr" eaLnBrk="1" fontAlgn="auto" hangingPunct="1">
              <a:spcAft>
                <a:spcPts val="0"/>
              </a:spcAft>
              <a:defRPr/>
            </a:pPr>
            <a:r>
              <a:rPr lang="pt-BR" sz="4500" dirty="0">
                <a:latin typeface="Arial Black" panose="020B0A04020102020204" pitchFamily="34" charset="0"/>
                <a:cs typeface="Times New Roman" panose="02020603050405020304" pitchFamily="18" charset="0"/>
              </a:rPr>
              <a:t>AULA 01</a:t>
            </a:r>
            <a:r>
              <a:rPr lang="pt-BR" sz="4500" dirty="0">
                <a:latin typeface="Times New Roman" panose="02020603050405020304" pitchFamily="18" charset="0"/>
                <a:cs typeface="Times New Roman" panose="02020603050405020304" pitchFamily="18" charset="0"/>
              </a:rPr>
              <a:t> </a:t>
            </a:r>
            <a:br>
              <a:rPr lang="pt-BR" sz="4500"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Radiação Solar</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lnSpc>
                <a:spcPct val="200000"/>
              </a:lnSpc>
            </a:pPr>
            <a:r>
              <a:rPr lang="pt-BR" altLang="pt-BR" sz="1000" b="1" dirty="0" err="1">
                <a:solidFill>
                  <a:srgbClr val="000000"/>
                </a:solidFill>
                <a:latin typeface="Arial" panose="020B0604020202020204" pitchFamily="34" charset="0"/>
              </a:rPr>
              <a:t>Obs</a:t>
            </a:r>
            <a:r>
              <a:rPr lang="pt-BR" altLang="pt-BR" sz="1000" b="1" dirty="0">
                <a:solidFill>
                  <a:srgbClr val="000000"/>
                </a:solidFill>
                <a:latin typeface="Arial" panose="020B0604020202020204" pitchFamily="34" charset="0"/>
              </a:rPr>
              <a:t>: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F3E51D1-9DD0-43B8-B5E8-0124AC7C8313}"/>
              </a:ext>
            </a:extLst>
          </p:cNvPr>
          <p:cNvSpPr txBox="1">
            <a:spLocks noChangeArrowheads="1"/>
          </p:cNvSpPr>
          <p:nvPr/>
        </p:nvSpPr>
        <p:spPr bwMode="auto">
          <a:xfrm>
            <a:off x="2076450" y="44450"/>
            <a:ext cx="531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3600" b="1" u="sng">
                <a:solidFill>
                  <a:srgbClr val="000000"/>
                </a:solidFill>
                <a:latin typeface="Arial" panose="020B0604020202020204" pitchFamily="34" charset="0"/>
              </a:rPr>
              <a:t>Sensoriamento Remoto</a:t>
            </a:r>
            <a:endParaRPr lang="pt-PT" altLang="pt-BR" sz="3600" b="1" u="sng">
              <a:solidFill>
                <a:srgbClr val="000000"/>
              </a:solidFill>
              <a:latin typeface="Arial" panose="020B0604020202020204" pitchFamily="34" charset="0"/>
            </a:endParaRPr>
          </a:p>
        </p:txBody>
      </p:sp>
      <p:sp>
        <p:nvSpPr>
          <p:cNvPr id="52227" name="Text Box 3">
            <a:extLst>
              <a:ext uri="{FF2B5EF4-FFF2-40B4-BE49-F238E27FC236}">
                <a16:creationId xmlns:a16="http://schemas.microsoft.com/office/drawing/2014/main" id="{703AC22C-E2DB-480F-90FB-4D96F4E002B3}"/>
              </a:ext>
            </a:extLst>
          </p:cNvPr>
          <p:cNvSpPr txBox="1">
            <a:spLocks noChangeArrowheads="1"/>
          </p:cNvSpPr>
          <p:nvPr/>
        </p:nvSpPr>
        <p:spPr bwMode="auto">
          <a:xfrm>
            <a:off x="304800" y="896938"/>
            <a:ext cx="8534400" cy="22637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2000">
                <a:solidFill>
                  <a:srgbClr val="000000"/>
                </a:solidFill>
                <a:latin typeface="Arial" panose="020B0604020202020204" pitchFamily="34" charset="0"/>
              </a:rPr>
              <a:t>“</a:t>
            </a:r>
            <a:r>
              <a:rPr lang="pt-BR" altLang="pt-BR" sz="2000" b="1">
                <a:solidFill>
                  <a:srgbClr val="FF0000"/>
                </a:solidFill>
                <a:latin typeface="Arial" panose="020B0604020202020204" pitchFamily="34" charset="0"/>
              </a:rPr>
              <a:t>Sensoriamento remoto</a:t>
            </a:r>
            <a:r>
              <a:rPr lang="pt-BR" altLang="pt-BR" sz="2000">
                <a:solidFill>
                  <a:srgbClr val="000000"/>
                </a:solidFill>
                <a:latin typeface="Arial" panose="020B0604020202020204" pitchFamily="34" charset="0"/>
              </a:rPr>
              <a:t> consiste na utilização conjunta de modernos instrumentos (sensores), equipamentos para processamento e transmissão de dados e plataformas (aéreas ou espaciais) para carregar tais instrumentos e equipamentos, com o objetivo de estudar o ambiente terrestre por emio do registro e da análise das interações entre a radiação eletromagnética e as substâncias componentes do planeta Terra, em suas mais diversas manifestações.” (NOVO, 1989)</a:t>
            </a:r>
          </a:p>
        </p:txBody>
      </p:sp>
      <p:grpSp>
        <p:nvGrpSpPr>
          <p:cNvPr id="52355" name="Group 131">
            <a:extLst>
              <a:ext uri="{FF2B5EF4-FFF2-40B4-BE49-F238E27FC236}">
                <a16:creationId xmlns:a16="http://schemas.microsoft.com/office/drawing/2014/main" id="{156D512D-810F-46F0-A432-F2CBD2105687}"/>
              </a:ext>
            </a:extLst>
          </p:cNvPr>
          <p:cNvGrpSpPr>
            <a:grpSpLocks/>
          </p:cNvGrpSpPr>
          <p:nvPr/>
        </p:nvGrpSpPr>
        <p:grpSpPr bwMode="auto">
          <a:xfrm>
            <a:off x="969963" y="3505200"/>
            <a:ext cx="7335837" cy="3200400"/>
            <a:chOff x="611" y="2208"/>
            <a:chExt cx="4621" cy="2016"/>
          </a:xfrm>
        </p:grpSpPr>
        <p:sp>
          <p:nvSpPr>
            <p:cNvPr id="33797" name="Rectangle 38">
              <a:extLst>
                <a:ext uri="{FF2B5EF4-FFF2-40B4-BE49-F238E27FC236}">
                  <a16:creationId xmlns:a16="http://schemas.microsoft.com/office/drawing/2014/main" id="{153F5111-280E-4287-BC7F-233FC10850E1}"/>
                </a:ext>
              </a:extLst>
            </p:cNvPr>
            <p:cNvSpPr>
              <a:spLocks noChangeArrowheads="1"/>
            </p:cNvSpPr>
            <p:nvPr/>
          </p:nvSpPr>
          <p:spPr bwMode="auto">
            <a:xfrm>
              <a:off x="2220" y="4013"/>
              <a:ext cx="225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Transformar os dados em informação</a:t>
              </a:r>
            </a:p>
          </p:txBody>
        </p:sp>
        <p:sp>
          <p:nvSpPr>
            <p:cNvPr id="33798" name="Rectangle 37">
              <a:extLst>
                <a:ext uri="{FF2B5EF4-FFF2-40B4-BE49-F238E27FC236}">
                  <a16:creationId xmlns:a16="http://schemas.microsoft.com/office/drawing/2014/main" id="{1EB67A57-2FEE-47C2-B687-A415F1AF7CBD}"/>
                </a:ext>
              </a:extLst>
            </p:cNvPr>
            <p:cNvSpPr>
              <a:spLocks noChangeArrowheads="1"/>
            </p:cNvSpPr>
            <p:nvPr/>
          </p:nvSpPr>
          <p:spPr bwMode="auto">
            <a:xfrm>
              <a:off x="1404" y="4013"/>
              <a:ext cx="81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Analista</a:t>
              </a:r>
            </a:p>
          </p:txBody>
        </p:sp>
        <p:sp>
          <p:nvSpPr>
            <p:cNvPr id="33799" name="Rectangle 36">
              <a:extLst>
                <a:ext uri="{FF2B5EF4-FFF2-40B4-BE49-F238E27FC236}">
                  <a16:creationId xmlns:a16="http://schemas.microsoft.com/office/drawing/2014/main" id="{90E43C0B-6314-458A-8D34-85FD0A4FB9AA}"/>
                </a:ext>
              </a:extLst>
            </p:cNvPr>
            <p:cNvSpPr>
              <a:spLocks noChangeArrowheads="1"/>
            </p:cNvSpPr>
            <p:nvPr/>
          </p:nvSpPr>
          <p:spPr bwMode="auto">
            <a:xfrm>
              <a:off x="2220" y="3783"/>
              <a:ext cx="2256" cy="23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Transformar a energia recebida em dados</a:t>
              </a:r>
            </a:p>
          </p:txBody>
        </p:sp>
        <p:sp>
          <p:nvSpPr>
            <p:cNvPr id="33800" name="Rectangle 35">
              <a:extLst>
                <a:ext uri="{FF2B5EF4-FFF2-40B4-BE49-F238E27FC236}">
                  <a16:creationId xmlns:a16="http://schemas.microsoft.com/office/drawing/2014/main" id="{0F0927BD-7404-456A-A38A-57978459A48C}"/>
                </a:ext>
              </a:extLst>
            </p:cNvPr>
            <p:cNvSpPr>
              <a:spLocks noChangeArrowheads="1"/>
            </p:cNvSpPr>
            <p:nvPr/>
          </p:nvSpPr>
          <p:spPr bwMode="auto">
            <a:xfrm>
              <a:off x="1404" y="3783"/>
              <a:ext cx="816" cy="23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Processador</a:t>
              </a:r>
            </a:p>
          </p:txBody>
        </p:sp>
        <p:sp>
          <p:nvSpPr>
            <p:cNvPr id="33801" name="Rectangle 34">
              <a:extLst>
                <a:ext uri="{FF2B5EF4-FFF2-40B4-BE49-F238E27FC236}">
                  <a16:creationId xmlns:a16="http://schemas.microsoft.com/office/drawing/2014/main" id="{C6425340-140A-4D0A-9158-5C73B95FF575}"/>
                </a:ext>
              </a:extLst>
            </p:cNvPr>
            <p:cNvSpPr>
              <a:spLocks noChangeArrowheads="1"/>
            </p:cNvSpPr>
            <p:nvPr/>
          </p:nvSpPr>
          <p:spPr bwMode="auto">
            <a:xfrm>
              <a:off x="2220" y="3534"/>
              <a:ext cx="2256" cy="24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Receber a energia refletida</a:t>
              </a:r>
            </a:p>
          </p:txBody>
        </p:sp>
        <p:sp>
          <p:nvSpPr>
            <p:cNvPr id="33802" name="Rectangle 33">
              <a:extLst>
                <a:ext uri="{FF2B5EF4-FFF2-40B4-BE49-F238E27FC236}">
                  <a16:creationId xmlns:a16="http://schemas.microsoft.com/office/drawing/2014/main" id="{5CD3B374-DD5E-40B4-B5B5-6265A9CB9B3C}"/>
                </a:ext>
              </a:extLst>
            </p:cNvPr>
            <p:cNvSpPr>
              <a:spLocks noChangeArrowheads="1"/>
            </p:cNvSpPr>
            <p:nvPr/>
          </p:nvSpPr>
          <p:spPr bwMode="auto">
            <a:xfrm>
              <a:off x="1404" y="3534"/>
              <a:ext cx="816" cy="24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Sensor</a:t>
              </a:r>
            </a:p>
          </p:txBody>
        </p:sp>
        <p:sp>
          <p:nvSpPr>
            <p:cNvPr id="33803" name="Rectangle 32">
              <a:extLst>
                <a:ext uri="{FF2B5EF4-FFF2-40B4-BE49-F238E27FC236}">
                  <a16:creationId xmlns:a16="http://schemas.microsoft.com/office/drawing/2014/main" id="{9575AF2A-631D-4524-8FB1-A1CCC8FBFB75}"/>
                </a:ext>
              </a:extLst>
            </p:cNvPr>
            <p:cNvSpPr>
              <a:spLocks noChangeArrowheads="1"/>
            </p:cNvSpPr>
            <p:nvPr/>
          </p:nvSpPr>
          <p:spPr bwMode="auto">
            <a:xfrm>
              <a:off x="2220" y="3343"/>
              <a:ext cx="225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Permitir a propagação da energia refletida</a:t>
              </a:r>
            </a:p>
          </p:txBody>
        </p:sp>
        <p:sp>
          <p:nvSpPr>
            <p:cNvPr id="33804" name="Rectangle 31">
              <a:extLst>
                <a:ext uri="{FF2B5EF4-FFF2-40B4-BE49-F238E27FC236}">
                  <a16:creationId xmlns:a16="http://schemas.microsoft.com/office/drawing/2014/main" id="{A8957B5A-219C-4100-A42C-880A6B2EB70A}"/>
                </a:ext>
              </a:extLst>
            </p:cNvPr>
            <p:cNvSpPr>
              <a:spLocks noChangeArrowheads="1"/>
            </p:cNvSpPr>
            <p:nvPr/>
          </p:nvSpPr>
          <p:spPr bwMode="auto">
            <a:xfrm>
              <a:off x="1404" y="3343"/>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2</a:t>
              </a:r>
            </a:p>
          </p:txBody>
        </p:sp>
        <p:sp>
          <p:nvSpPr>
            <p:cNvPr id="33805" name="Rectangle 30">
              <a:extLst>
                <a:ext uri="{FF2B5EF4-FFF2-40B4-BE49-F238E27FC236}">
                  <a16:creationId xmlns:a16="http://schemas.microsoft.com/office/drawing/2014/main" id="{170B4BE8-5EA7-45A5-8CF9-E118F4758DF8}"/>
                </a:ext>
              </a:extLst>
            </p:cNvPr>
            <p:cNvSpPr>
              <a:spLocks noChangeArrowheads="1"/>
            </p:cNvSpPr>
            <p:nvPr/>
          </p:nvSpPr>
          <p:spPr bwMode="auto">
            <a:xfrm>
              <a:off x="2220" y="3136"/>
              <a:ext cx="2256" cy="2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Receber, interagir e refletir a energia</a:t>
              </a:r>
            </a:p>
          </p:txBody>
        </p:sp>
        <p:sp>
          <p:nvSpPr>
            <p:cNvPr id="33806" name="Rectangle 29">
              <a:extLst>
                <a:ext uri="{FF2B5EF4-FFF2-40B4-BE49-F238E27FC236}">
                  <a16:creationId xmlns:a16="http://schemas.microsoft.com/office/drawing/2014/main" id="{DBC06D7E-09A5-4B71-8BE1-F6F3AC27C66A}"/>
                </a:ext>
              </a:extLst>
            </p:cNvPr>
            <p:cNvSpPr>
              <a:spLocks noChangeArrowheads="1"/>
            </p:cNvSpPr>
            <p:nvPr/>
          </p:nvSpPr>
          <p:spPr bwMode="auto">
            <a:xfrm>
              <a:off x="1404" y="3136"/>
              <a:ext cx="816" cy="2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Alvo</a:t>
              </a:r>
            </a:p>
          </p:txBody>
        </p:sp>
        <p:sp>
          <p:nvSpPr>
            <p:cNvPr id="33807" name="Rectangle 28">
              <a:extLst>
                <a:ext uri="{FF2B5EF4-FFF2-40B4-BE49-F238E27FC236}">
                  <a16:creationId xmlns:a16="http://schemas.microsoft.com/office/drawing/2014/main" id="{0592ABB3-CC67-4940-AE37-F0CA097580FB}"/>
                </a:ext>
              </a:extLst>
            </p:cNvPr>
            <p:cNvSpPr>
              <a:spLocks noChangeArrowheads="1"/>
            </p:cNvSpPr>
            <p:nvPr/>
          </p:nvSpPr>
          <p:spPr bwMode="auto">
            <a:xfrm>
              <a:off x="2220" y="2937"/>
              <a:ext cx="2256" cy="199"/>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Permitir a propagação da energia</a:t>
              </a:r>
            </a:p>
          </p:txBody>
        </p:sp>
        <p:sp>
          <p:nvSpPr>
            <p:cNvPr id="33808" name="Rectangle 27">
              <a:extLst>
                <a:ext uri="{FF2B5EF4-FFF2-40B4-BE49-F238E27FC236}">
                  <a16:creationId xmlns:a16="http://schemas.microsoft.com/office/drawing/2014/main" id="{0F76F160-C822-4741-B448-6F7B2BFDE255}"/>
                </a:ext>
              </a:extLst>
            </p:cNvPr>
            <p:cNvSpPr>
              <a:spLocks noChangeArrowheads="1"/>
            </p:cNvSpPr>
            <p:nvPr/>
          </p:nvSpPr>
          <p:spPr bwMode="auto">
            <a:xfrm>
              <a:off x="1404" y="2937"/>
              <a:ext cx="816" cy="199"/>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1</a:t>
              </a:r>
            </a:p>
          </p:txBody>
        </p:sp>
        <p:sp>
          <p:nvSpPr>
            <p:cNvPr id="33809" name="Rectangle 26">
              <a:extLst>
                <a:ext uri="{FF2B5EF4-FFF2-40B4-BE49-F238E27FC236}">
                  <a16:creationId xmlns:a16="http://schemas.microsoft.com/office/drawing/2014/main" id="{80D07014-64B2-4A00-AC85-7D255B5CB9FD}"/>
                </a:ext>
              </a:extLst>
            </p:cNvPr>
            <p:cNvSpPr>
              <a:spLocks noChangeArrowheads="1"/>
            </p:cNvSpPr>
            <p:nvPr/>
          </p:nvSpPr>
          <p:spPr bwMode="auto">
            <a:xfrm>
              <a:off x="2220" y="2719"/>
              <a:ext cx="2256" cy="21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Gerar energia eletromagnética</a:t>
              </a:r>
            </a:p>
          </p:txBody>
        </p:sp>
        <p:sp>
          <p:nvSpPr>
            <p:cNvPr id="33810" name="Rectangle 25">
              <a:extLst>
                <a:ext uri="{FF2B5EF4-FFF2-40B4-BE49-F238E27FC236}">
                  <a16:creationId xmlns:a16="http://schemas.microsoft.com/office/drawing/2014/main" id="{398C895A-B9BB-486B-8DCF-03CB0F96FDC0}"/>
                </a:ext>
              </a:extLst>
            </p:cNvPr>
            <p:cNvSpPr>
              <a:spLocks noChangeArrowheads="1"/>
            </p:cNvSpPr>
            <p:nvPr/>
          </p:nvSpPr>
          <p:spPr bwMode="auto">
            <a:xfrm>
              <a:off x="1404" y="2719"/>
              <a:ext cx="816" cy="21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Fonte</a:t>
              </a:r>
            </a:p>
          </p:txBody>
        </p:sp>
        <p:sp>
          <p:nvSpPr>
            <p:cNvPr id="33811" name="Rectangle 24">
              <a:extLst>
                <a:ext uri="{FF2B5EF4-FFF2-40B4-BE49-F238E27FC236}">
                  <a16:creationId xmlns:a16="http://schemas.microsoft.com/office/drawing/2014/main" id="{736C9C0B-2EBA-4964-8113-AC2F955356FB}"/>
                </a:ext>
              </a:extLst>
            </p:cNvPr>
            <p:cNvSpPr>
              <a:spLocks noChangeArrowheads="1"/>
            </p:cNvSpPr>
            <p:nvPr/>
          </p:nvSpPr>
          <p:spPr bwMode="auto">
            <a:xfrm>
              <a:off x="2220" y="2518"/>
              <a:ext cx="2256" cy="20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b="1">
                  <a:solidFill>
                    <a:srgbClr val="000000"/>
                  </a:solidFill>
                  <a:latin typeface="Arial" panose="020B0604020202020204" pitchFamily="34" charset="0"/>
                  <a:ea typeface="Times New Roman" panose="02020603050405020304" pitchFamily="18" charset="0"/>
                  <a:cs typeface="Arial" panose="020B0604020202020204" pitchFamily="34" charset="0"/>
                </a:rPr>
                <a:t>Função</a:t>
              </a:r>
              <a:endPar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3812" name="Rectangle 23">
              <a:extLst>
                <a:ext uri="{FF2B5EF4-FFF2-40B4-BE49-F238E27FC236}">
                  <a16:creationId xmlns:a16="http://schemas.microsoft.com/office/drawing/2014/main" id="{29D12752-A08B-4EA8-B35C-B8FE1662BA98}"/>
                </a:ext>
              </a:extLst>
            </p:cNvPr>
            <p:cNvSpPr>
              <a:spLocks noChangeArrowheads="1"/>
            </p:cNvSpPr>
            <p:nvPr/>
          </p:nvSpPr>
          <p:spPr bwMode="auto">
            <a:xfrm>
              <a:off x="1404" y="2518"/>
              <a:ext cx="816" cy="20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b="1">
                  <a:solidFill>
                    <a:srgbClr val="000000"/>
                  </a:solidFill>
                  <a:latin typeface="Arial" panose="020B0604020202020204" pitchFamily="34" charset="0"/>
                  <a:ea typeface="Times New Roman" panose="02020603050405020304" pitchFamily="18" charset="0"/>
                  <a:cs typeface="Arial" panose="020B0604020202020204" pitchFamily="34" charset="0"/>
                </a:rPr>
                <a:t>Componente</a:t>
              </a:r>
              <a:endPar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3813" name="Line 39">
              <a:extLst>
                <a:ext uri="{FF2B5EF4-FFF2-40B4-BE49-F238E27FC236}">
                  <a16:creationId xmlns:a16="http://schemas.microsoft.com/office/drawing/2014/main" id="{3F457686-BFE7-4E18-9DF1-A38314A35188}"/>
                </a:ext>
              </a:extLst>
            </p:cNvPr>
            <p:cNvSpPr>
              <a:spLocks noChangeShapeType="1"/>
            </p:cNvSpPr>
            <p:nvPr/>
          </p:nvSpPr>
          <p:spPr bwMode="auto">
            <a:xfrm>
              <a:off x="1404" y="2518"/>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4" name="Line 40">
              <a:extLst>
                <a:ext uri="{FF2B5EF4-FFF2-40B4-BE49-F238E27FC236}">
                  <a16:creationId xmlns:a16="http://schemas.microsoft.com/office/drawing/2014/main" id="{17269EE7-EBB8-4686-964E-51411C515121}"/>
                </a:ext>
              </a:extLst>
            </p:cNvPr>
            <p:cNvSpPr>
              <a:spLocks noChangeShapeType="1"/>
            </p:cNvSpPr>
            <p:nvPr/>
          </p:nvSpPr>
          <p:spPr bwMode="auto">
            <a:xfrm>
              <a:off x="1404" y="4224"/>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5" name="Line 41">
              <a:extLst>
                <a:ext uri="{FF2B5EF4-FFF2-40B4-BE49-F238E27FC236}">
                  <a16:creationId xmlns:a16="http://schemas.microsoft.com/office/drawing/2014/main" id="{8E883D71-D8EC-4263-AF03-A6E85C3E41DF}"/>
                </a:ext>
              </a:extLst>
            </p:cNvPr>
            <p:cNvSpPr>
              <a:spLocks noChangeShapeType="1"/>
            </p:cNvSpPr>
            <p:nvPr/>
          </p:nvSpPr>
          <p:spPr bwMode="auto">
            <a:xfrm>
              <a:off x="1404" y="2518"/>
              <a:ext cx="0" cy="201"/>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6" name="Line 42">
              <a:extLst>
                <a:ext uri="{FF2B5EF4-FFF2-40B4-BE49-F238E27FC236}">
                  <a16:creationId xmlns:a16="http://schemas.microsoft.com/office/drawing/2014/main" id="{16C14E3C-5600-4BBF-B244-C43FB1322F81}"/>
                </a:ext>
              </a:extLst>
            </p:cNvPr>
            <p:cNvSpPr>
              <a:spLocks noChangeShapeType="1"/>
            </p:cNvSpPr>
            <p:nvPr/>
          </p:nvSpPr>
          <p:spPr bwMode="auto">
            <a:xfrm>
              <a:off x="4476" y="2518"/>
              <a:ext cx="0" cy="1706"/>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7" name="Line 45">
              <a:extLst>
                <a:ext uri="{FF2B5EF4-FFF2-40B4-BE49-F238E27FC236}">
                  <a16:creationId xmlns:a16="http://schemas.microsoft.com/office/drawing/2014/main" id="{B9B61487-6D16-4F1B-A734-8328BA742BB6}"/>
                </a:ext>
              </a:extLst>
            </p:cNvPr>
            <p:cNvSpPr>
              <a:spLocks noChangeShapeType="1"/>
            </p:cNvSpPr>
            <p:nvPr/>
          </p:nvSpPr>
          <p:spPr bwMode="auto">
            <a:xfrm>
              <a:off x="1404" y="2719"/>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8" name="Line 46">
              <a:extLst>
                <a:ext uri="{FF2B5EF4-FFF2-40B4-BE49-F238E27FC236}">
                  <a16:creationId xmlns:a16="http://schemas.microsoft.com/office/drawing/2014/main" id="{D2FF1021-4B89-4023-A9B6-93A2BE6B2EA8}"/>
                </a:ext>
              </a:extLst>
            </p:cNvPr>
            <p:cNvSpPr>
              <a:spLocks noChangeShapeType="1"/>
            </p:cNvSpPr>
            <p:nvPr/>
          </p:nvSpPr>
          <p:spPr bwMode="auto">
            <a:xfrm>
              <a:off x="1404" y="2719"/>
              <a:ext cx="0" cy="1505"/>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9" name="Line 47">
              <a:extLst>
                <a:ext uri="{FF2B5EF4-FFF2-40B4-BE49-F238E27FC236}">
                  <a16:creationId xmlns:a16="http://schemas.microsoft.com/office/drawing/2014/main" id="{661BD99F-6ECB-4FBF-9E20-6F2A609C02B3}"/>
                </a:ext>
              </a:extLst>
            </p:cNvPr>
            <p:cNvSpPr>
              <a:spLocks noChangeShapeType="1"/>
            </p:cNvSpPr>
            <p:nvPr/>
          </p:nvSpPr>
          <p:spPr bwMode="auto">
            <a:xfrm>
              <a:off x="2220" y="2518"/>
              <a:ext cx="0" cy="170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0" name="Line 51">
              <a:extLst>
                <a:ext uri="{FF2B5EF4-FFF2-40B4-BE49-F238E27FC236}">
                  <a16:creationId xmlns:a16="http://schemas.microsoft.com/office/drawing/2014/main" id="{B9A2AD59-ADE7-4619-80AE-2F9562CF9A35}"/>
                </a:ext>
              </a:extLst>
            </p:cNvPr>
            <p:cNvSpPr>
              <a:spLocks noChangeShapeType="1"/>
            </p:cNvSpPr>
            <p:nvPr/>
          </p:nvSpPr>
          <p:spPr bwMode="auto">
            <a:xfrm>
              <a:off x="1404" y="2937"/>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1" name="Line 59">
              <a:extLst>
                <a:ext uri="{FF2B5EF4-FFF2-40B4-BE49-F238E27FC236}">
                  <a16:creationId xmlns:a16="http://schemas.microsoft.com/office/drawing/2014/main" id="{C81DF35A-8AB5-4C08-BEA4-0D563D045DC5}"/>
                </a:ext>
              </a:extLst>
            </p:cNvPr>
            <p:cNvSpPr>
              <a:spLocks noChangeShapeType="1"/>
            </p:cNvSpPr>
            <p:nvPr/>
          </p:nvSpPr>
          <p:spPr bwMode="auto">
            <a:xfrm>
              <a:off x="1404" y="3136"/>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2" name="Line 67">
              <a:extLst>
                <a:ext uri="{FF2B5EF4-FFF2-40B4-BE49-F238E27FC236}">
                  <a16:creationId xmlns:a16="http://schemas.microsoft.com/office/drawing/2014/main" id="{748A75FF-7C33-446F-B241-0F96A0966B5D}"/>
                </a:ext>
              </a:extLst>
            </p:cNvPr>
            <p:cNvSpPr>
              <a:spLocks noChangeShapeType="1"/>
            </p:cNvSpPr>
            <p:nvPr/>
          </p:nvSpPr>
          <p:spPr bwMode="auto">
            <a:xfrm>
              <a:off x="1404" y="334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3" name="Line 75">
              <a:extLst>
                <a:ext uri="{FF2B5EF4-FFF2-40B4-BE49-F238E27FC236}">
                  <a16:creationId xmlns:a16="http://schemas.microsoft.com/office/drawing/2014/main" id="{5DC02791-09E5-431E-A1F6-9398A6461850}"/>
                </a:ext>
              </a:extLst>
            </p:cNvPr>
            <p:cNvSpPr>
              <a:spLocks noChangeShapeType="1"/>
            </p:cNvSpPr>
            <p:nvPr/>
          </p:nvSpPr>
          <p:spPr bwMode="auto">
            <a:xfrm>
              <a:off x="1404" y="3534"/>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4" name="Line 83">
              <a:extLst>
                <a:ext uri="{FF2B5EF4-FFF2-40B4-BE49-F238E27FC236}">
                  <a16:creationId xmlns:a16="http://schemas.microsoft.com/office/drawing/2014/main" id="{8C5751FA-50AA-48D1-8578-48E68CEC890A}"/>
                </a:ext>
              </a:extLst>
            </p:cNvPr>
            <p:cNvSpPr>
              <a:spLocks noChangeShapeType="1"/>
            </p:cNvSpPr>
            <p:nvPr/>
          </p:nvSpPr>
          <p:spPr bwMode="auto">
            <a:xfrm>
              <a:off x="1404" y="378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5" name="Line 91">
              <a:extLst>
                <a:ext uri="{FF2B5EF4-FFF2-40B4-BE49-F238E27FC236}">
                  <a16:creationId xmlns:a16="http://schemas.microsoft.com/office/drawing/2014/main" id="{A592FFE9-9997-4F88-B583-B4A97C4C850E}"/>
                </a:ext>
              </a:extLst>
            </p:cNvPr>
            <p:cNvSpPr>
              <a:spLocks noChangeShapeType="1"/>
            </p:cNvSpPr>
            <p:nvPr/>
          </p:nvSpPr>
          <p:spPr bwMode="auto">
            <a:xfrm>
              <a:off x="1404" y="401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6" name="Text Box 126">
              <a:extLst>
                <a:ext uri="{FF2B5EF4-FFF2-40B4-BE49-F238E27FC236}">
                  <a16:creationId xmlns:a16="http://schemas.microsoft.com/office/drawing/2014/main" id="{F5EA23E6-341A-489B-A3B7-7043006C305D}"/>
                </a:ext>
              </a:extLst>
            </p:cNvPr>
            <p:cNvSpPr txBox="1">
              <a:spLocks noChangeArrowheads="1"/>
            </p:cNvSpPr>
            <p:nvPr/>
          </p:nvSpPr>
          <p:spPr bwMode="auto">
            <a:xfrm>
              <a:off x="611" y="2208"/>
              <a:ext cx="46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u="sng">
                  <a:solidFill>
                    <a:srgbClr val="000000"/>
                  </a:solidFill>
                  <a:latin typeface="Arial" panose="020B0604020202020204" pitchFamily="34" charset="0"/>
                </a:rPr>
                <a:t>Componentes de um sistema de aquisição de informações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ppt_w</p:attrName>
                                        </p:attrNameLst>
                                      </p:cBhvr>
                                      <p:tavLst>
                                        <p:tav tm="0">
                                          <p:val>
                                            <p:fltVal val="0"/>
                                          </p:val>
                                        </p:tav>
                                        <p:tav tm="100000">
                                          <p:val>
                                            <p:strVal val="#ppt_w"/>
                                          </p:val>
                                        </p:tav>
                                      </p:tavLst>
                                    </p:anim>
                                    <p:anim calcmode="lin" valueType="num">
                                      <p:cBhvr>
                                        <p:cTn id="8" dur="500" fill="hold"/>
                                        <p:tgtEl>
                                          <p:spTgt spid="52227"/>
                                        </p:tgtEl>
                                        <p:attrNameLst>
                                          <p:attrName>ppt_h</p:attrName>
                                        </p:attrNameLst>
                                      </p:cBhvr>
                                      <p:tavLst>
                                        <p:tav tm="0">
                                          <p:val>
                                            <p:fltVal val="0"/>
                                          </p:val>
                                        </p:tav>
                                        <p:tav tm="100000">
                                          <p:val>
                                            <p:strVal val="#ppt_h"/>
                                          </p:val>
                                        </p:tav>
                                      </p:tavLst>
                                    </p:anim>
                                    <p:anim calcmode="lin" valueType="num">
                                      <p:cBhvr>
                                        <p:cTn id="9" dur="500" fill="hold"/>
                                        <p:tgtEl>
                                          <p:spTgt spid="52227"/>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22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52355"/>
                                        </p:tgtEl>
                                        <p:attrNameLst>
                                          <p:attrName>style.visibility</p:attrName>
                                        </p:attrNameLst>
                                      </p:cBhvr>
                                      <p:to>
                                        <p:strVal val="visible"/>
                                      </p:to>
                                    </p:set>
                                    <p:animEffect transition="in" filter="fade">
                                      <p:cBhvr>
                                        <p:cTn id="15" dur="500"/>
                                        <p:tgtEl>
                                          <p:spTgt spid="52355"/>
                                        </p:tgtEl>
                                      </p:cBhvr>
                                    </p:animEffect>
                                    <p:anim calcmode="lin" valueType="num">
                                      <p:cBhvr>
                                        <p:cTn id="16" dur="500" fill="hold"/>
                                        <p:tgtEl>
                                          <p:spTgt spid="52355"/>
                                        </p:tgtEl>
                                        <p:attrNameLst>
                                          <p:attrName>style.rotation</p:attrName>
                                        </p:attrNameLst>
                                      </p:cBhvr>
                                      <p:tavLst>
                                        <p:tav tm="0">
                                          <p:val>
                                            <p:fltVal val="720"/>
                                          </p:val>
                                        </p:tav>
                                        <p:tav tm="100000">
                                          <p:val>
                                            <p:fltVal val="0"/>
                                          </p:val>
                                        </p:tav>
                                      </p:tavLst>
                                    </p:anim>
                                    <p:anim calcmode="lin" valueType="num">
                                      <p:cBhvr>
                                        <p:cTn id="17" dur="500" fill="hold"/>
                                        <p:tgtEl>
                                          <p:spTgt spid="52355"/>
                                        </p:tgtEl>
                                        <p:attrNameLst>
                                          <p:attrName>ppt_h</p:attrName>
                                        </p:attrNameLst>
                                      </p:cBhvr>
                                      <p:tavLst>
                                        <p:tav tm="0">
                                          <p:val>
                                            <p:fltVal val="0"/>
                                          </p:val>
                                        </p:tav>
                                        <p:tav tm="100000">
                                          <p:val>
                                            <p:strVal val="#ppt_h"/>
                                          </p:val>
                                        </p:tav>
                                      </p:tavLst>
                                    </p:anim>
                                    <p:anim calcmode="lin" valueType="num">
                                      <p:cBhvr>
                                        <p:cTn id="18" dur="500" fill="hold"/>
                                        <p:tgtEl>
                                          <p:spTgt spid="523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53">
            <a:extLst>
              <a:ext uri="{FF2B5EF4-FFF2-40B4-BE49-F238E27FC236}">
                <a16:creationId xmlns:a16="http://schemas.microsoft.com/office/drawing/2014/main" id="{5F68DC5D-5250-45BB-8A56-E4F4C24666E4}"/>
              </a:ext>
            </a:extLst>
          </p:cNvPr>
          <p:cNvGrpSpPr>
            <a:grpSpLocks/>
          </p:cNvGrpSpPr>
          <p:nvPr/>
        </p:nvGrpSpPr>
        <p:grpSpPr bwMode="auto">
          <a:xfrm>
            <a:off x="2225675" y="95250"/>
            <a:ext cx="4852988" cy="3230563"/>
            <a:chOff x="1402" y="60"/>
            <a:chExt cx="3057" cy="2035"/>
          </a:xfrm>
        </p:grpSpPr>
        <p:sp>
          <p:nvSpPr>
            <p:cNvPr id="34835" name="Text Box 34">
              <a:extLst>
                <a:ext uri="{FF2B5EF4-FFF2-40B4-BE49-F238E27FC236}">
                  <a16:creationId xmlns:a16="http://schemas.microsoft.com/office/drawing/2014/main" id="{9C8D441D-305D-4623-AD80-A7EB06859A05}"/>
                </a:ext>
              </a:extLst>
            </p:cNvPr>
            <p:cNvSpPr txBox="1">
              <a:spLocks noChangeArrowheads="1"/>
            </p:cNvSpPr>
            <p:nvPr/>
          </p:nvSpPr>
          <p:spPr bwMode="auto">
            <a:xfrm>
              <a:off x="1402" y="60"/>
              <a:ext cx="305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u="sng">
                  <a:solidFill>
                    <a:srgbClr val="000000"/>
                  </a:solidFill>
                  <a:latin typeface="Arial" panose="020B0604020202020204" pitchFamily="34" charset="0"/>
                </a:rPr>
                <a:t>Exemplo da máquina fotográfica como</a:t>
              </a:r>
            </a:p>
            <a:p>
              <a:pPr algn="ctr" eaLnBrk="1" hangingPunct="1">
                <a:spcBef>
                  <a:spcPct val="0"/>
                </a:spcBef>
                <a:buClrTx/>
                <a:buSzTx/>
                <a:buFontTx/>
                <a:buNone/>
              </a:pPr>
              <a:r>
                <a:rPr lang="pt-BR" altLang="pt-BR" sz="2000" b="1" u="sng">
                  <a:solidFill>
                    <a:srgbClr val="000000"/>
                  </a:solidFill>
                  <a:latin typeface="Arial" panose="020B0604020202020204" pitchFamily="34" charset="0"/>
                </a:rPr>
                <a:t> sistema de aquisição de informações</a:t>
              </a:r>
              <a:r>
                <a:rPr lang="pt-BR" altLang="pt-BR" sz="1800">
                  <a:solidFill>
                    <a:srgbClr val="000000"/>
                  </a:solidFill>
                </a:rPr>
                <a:t> </a:t>
              </a:r>
            </a:p>
          </p:txBody>
        </p:sp>
        <p:sp>
          <p:nvSpPr>
            <p:cNvPr id="34836" name="Rectangle 67">
              <a:extLst>
                <a:ext uri="{FF2B5EF4-FFF2-40B4-BE49-F238E27FC236}">
                  <a16:creationId xmlns:a16="http://schemas.microsoft.com/office/drawing/2014/main" id="{9D2907CA-BCC6-40D0-BE1A-CA033D9236C5}"/>
                </a:ext>
              </a:extLst>
            </p:cNvPr>
            <p:cNvSpPr>
              <a:spLocks noChangeArrowheads="1"/>
            </p:cNvSpPr>
            <p:nvPr/>
          </p:nvSpPr>
          <p:spPr bwMode="auto">
            <a:xfrm>
              <a:off x="2280" y="1884"/>
              <a:ext cx="2160"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Pessoa que observa (analista) a foto</a:t>
              </a:r>
            </a:p>
          </p:txBody>
        </p:sp>
        <p:sp>
          <p:nvSpPr>
            <p:cNvPr id="34837" name="Rectangle 66">
              <a:extLst>
                <a:ext uri="{FF2B5EF4-FFF2-40B4-BE49-F238E27FC236}">
                  <a16:creationId xmlns:a16="http://schemas.microsoft.com/office/drawing/2014/main" id="{24CEB078-D37B-4958-A6DB-7F3F3252ADEB}"/>
                </a:ext>
              </a:extLst>
            </p:cNvPr>
            <p:cNvSpPr>
              <a:spLocks noChangeArrowheads="1"/>
            </p:cNvSpPr>
            <p:nvPr/>
          </p:nvSpPr>
          <p:spPr bwMode="auto">
            <a:xfrm>
              <a:off x="1464" y="1884"/>
              <a:ext cx="81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Analista</a:t>
              </a:r>
            </a:p>
          </p:txBody>
        </p:sp>
        <p:sp>
          <p:nvSpPr>
            <p:cNvPr id="34838" name="Rectangle 65">
              <a:extLst>
                <a:ext uri="{FF2B5EF4-FFF2-40B4-BE49-F238E27FC236}">
                  <a16:creationId xmlns:a16="http://schemas.microsoft.com/office/drawing/2014/main" id="{776EBD3F-5BA5-4274-A7AF-930440989DF4}"/>
                </a:ext>
              </a:extLst>
            </p:cNvPr>
            <p:cNvSpPr>
              <a:spLocks noChangeArrowheads="1"/>
            </p:cNvSpPr>
            <p:nvPr/>
          </p:nvSpPr>
          <p:spPr bwMode="auto">
            <a:xfrm>
              <a:off x="2280" y="1693"/>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Aparelhos do laboratório de revelação</a:t>
              </a:r>
            </a:p>
          </p:txBody>
        </p:sp>
        <p:sp>
          <p:nvSpPr>
            <p:cNvPr id="34839" name="Rectangle 64">
              <a:extLst>
                <a:ext uri="{FF2B5EF4-FFF2-40B4-BE49-F238E27FC236}">
                  <a16:creationId xmlns:a16="http://schemas.microsoft.com/office/drawing/2014/main" id="{6002A2AB-B7B6-4AE3-B383-B571C8F21FD1}"/>
                </a:ext>
              </a:extLst>
            </p:cNvPr>
            <p:cNvSpPr>
              <a:spLocks noChangeArrowheads="1"/>
            </p:cNvSpPr>
            <p:nvPr/>
          </p:nvSpPr>
          <p:spPr bwMode="auto">
            <a:xfrm>
              <a:off x="1464" y="1693"/>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Processador</a:t>
              </a:r>
            </a:p>
          </p:txBody>
        </p:sp>
        <p:sp>
          <p:nvSpPr>
            <p:cNvPr id="34840" name="Rectangle 63">
              <a:extLst>
                <a:ext uri="{FF2B5EF4-FFF2-40B4-BE49-F238E27FC236}">
                  <a16:creationId xmlns:a16="http://schemas.microsoft.com/office/drawing/2014/main" id="{E584BFBB-6A20-46F5-875B-95E4C0BC8213}"/>
                </a:ext>
              </a:extLst>
            </p:cNvPr>
            <p:cNvSpPr>
              <a:spLocks noChangeArrowheads="1"/>
            </p:cNvSpPr>
            <p:nvPr/>
          </p:nvSpPr>
          <p:spPr bwMode="auto">
            <a:xfrm>
              <a:off x="2280" y="1492"/>
              <a:ext cx="2160" cy="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Máquina fotográfica</a:t>
              </a:r>
            </a:p>
          </p:txBody>
        </p:sp>
        <p:sp>
          <p:nvSpPr>
            <p:cNvPr id="34841" name="Rectangle 62">
              <a:extLst>
                <a:ext uri="{FF2B5EF4-FFF2-40B4-BE49-F238E27FC236}">
                  <a16:creationId xmlns:a16="http://schemas.microsoft.com/office/drawing/2014/main" id="{AEEE6491-2A8E-4E8E-8D6A-40FA36D84C73}"/>
                </a:ext>
              </a:extLst>
            </p:cNvPr>
            <p:cNvSpPr>
              <a:spLocks noChangeArrowheads="1"/>
            </p:cNvSpPr>
            <p:nvPr/>
          </p:nvSpPr>
          <p:spPr bwMode="auto">
            <a:xfrm>
              <a:off x="1464" y="1492"/>
              <a:ext cx="816" cy="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Sensor</a:t>
              </a:r>
            </a:p>
          </p:txBody>
        </p:sp>
        <p:sp>
          <p:nvSpPr>
            <p:cNvPr id="34842" name="Rectangle 61">
              <a:extLst>
                <a:ext uri="{FF2B5EF4-FFF2-40B4-BE49-F238E27FC236}">
                  <a16:creationId xmlns:a16="http://schemas.microsoft.com/office/drawing/2014/main" id="{548C7580-D2F6-454A-940F-DA4FBB9AC5F2}"/>
                </a:ext>
              </a:extLst>
            </p:cNvPr>
            <p:cNvSpPr>
              <a:spLocks noChangeArrowheads="1"/>
            </p:cNvSpPr>
            <p:nvPr/>
          </p:nvSpPr>
          <p:spPr bwMode="auto">
            <a:xfrm>
              <a:off x="2280" y="1301"/>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Ar (atmosfera)</a:t>
              </a:r>
            </a:p>
          </p:txBody>
        </p:sp>
        <p:sp>
          <p:nvSpPr>
            <p:cNvPr id="34843" name="Rectangle 60">
              <a:extLst>
                <a:ext uri="{FF2B5EF4-FFF2-40B4-BE49-F238E27FC236}">
                  <a16:creationId xmlns:a16="http://schemas.microsoft.com/office/drawing/2014/main" id="{33727FF1-58DE-4DC3-B5B3-ADC7B7035B62}"/>
                </a:ext>
              </a:extLst>
            </p:cNvPr>
            <p:cNvSpPr>
              <a:spLocks noChangeArrowheads="1"/>
            </p:cNvSpPr>
            <p:nvPr/>
          </p:nvSpPr>
          <p:spPr bwMode="auto">
            <a:xfrm>
              <a:off x="1464" y="1301"/>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2</a:t>
              </a:r>
            </a:p>
          </p:txBody>
        </p:sp>
        <p:sp>
          <p:nvSpPr>
            <p:cNvPr id="34844" name="Rectangle 59">
              <a:extLst>
                <a:ext uri="{FF2B5EF4-FFF2-40B4-BE49-F238E27FC236}">
                  <a16:creationId xmlns:a16="http://schemas.microsoft.com/office/drawing/2014/main" id="{2052AD2D-8992-42BC-9FE8-74B74DAB7935}"/>
                </a:ext>
              </a:extLst>
            </p:cNvPr>
            <p:cNvSpPr>
              <a:spLocks noChangeArrowheads="1"/>
            </p:cNvSpPr>
            <p:nvPr/>
          </p:nvSpPr>
          <p:spPr bwMode="auto">
            <a:xfrm>
              <a:off x="2280" y="1110"/>
              <a:ext cx="2160"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Pessoa (ou região da superfície da terra)</a:t>
              </a:r>
            </a:p>
          </p:txBody>
        </p:sp>
        <p:sp>
          <p:nvSpPr>
            <p:cNvPr id="34845" name="Rectangle 58">
              <a:extLst>
                <a:ext uri="{FF2B5EF4-FFF2-40B4-BE49-F238E27FC236}">
                  <a16:creationId xmlns:a16="http://schemas.microsoft.com/office/drawing/2014/main" id="{87F37BFC-726E-427A-A7CB-1873F3821AB1}"/>
                </a:ext>
              </a:extLst>
            </p:cNvPr>
            <p:cNvSpPr>
              <a:spLocks noChangeArrowheads="1"/>
            </p:cNvSpPr>
            <p:nvPr/>
          </p:nvSpPr>
          <p:spPr bwMode="auto">
            <a:xfrm>
              <a:off x="1464" y="1110"/>
              <a:ext cx="816"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Alvo</a:t>
              </a:r>
            </a:p>
          </p:txBody>
        </p:sp>
        <p:sp>
          <p:nvSpPr>
            <p:cNvPr id="34846" name="Rectangle 57">
              <a:extLst>
                <a:ext uri="{FF2B5EF4-FFF2-40B4-BE49-F238E27FC236}">
                  <a16:creationId xmlns:a16="http://schemas.microsoft.com/office/drawing/2014/main" id="{8D487927-A704-44FD-ADA8-2AA8637F2645}"/>
                </a:ext>
              </a:extLst>
            </p:cNvPr>
            <p:cNvSpPr>
              <a:spLocks noChangeArrowheads="1"/>
            </p:cNvSpPr>
            <p:nvPr/>
          </p:nvSpPr>
          <p:spPr bwMode="auto">
            <a:xfrm>
              <a:off x="2280" y="919"/>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Ar (atmosfera)</a:t>
              </a:r>
            </a:p>
          </p:txBody>
        </p:sp>
        <p:sp>
          <p:nvSpPr>
            <p:cNvPr id="34847" name="Rectangle 56">
              <a:extLst>
                <a:ext uri="{FF2B5EF4-FFF2-40B4-BE49-F238E27FC236}">
                  <a16:creationId xmlns:a16="http://schemas.microsoft.com/office/drawing/2014/main" id="{EFDB2F39-E61D-45CD-BFAE-CACB8AF5E993}"/>
                </a:ext>
              </a:extLst>
            </p:cNvPr>
            <p:cNvSpPr>
              <a:spLocks noChangeArrowheads="1"/>
            </p:cNvSpPr>
            <p:nvPr/>
          </p:nvSpPr>
          <p:spPr bwMode="auto">
            <a:xfrm>
              <a:off x="1464" y="919"/>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1</a:t>
              </a:r>
            </a:p>
          </p:txBody>
        </p:sp>
        <p:sp>
          <p:nvSpPr>
            <p:cNvPr id="34848" name="Rectangle 55">
              <a:extLst>
                <a:ext uri="{FF2B5EF4-FFF2-40B4-BE49-F238E27FC236}">
                  <a16:creationId xmlns:a16="http://schemas.microsoft.com/office/drawing/2014/main" id="{E132A98D-BFDF-42C1-A794-D5951D856289}"/>
                </a:ext>
              </a:extLst>
            </p:cNvPr>
            <p:cNvSpPr>
              <a:spLocks noChangeArrowheads="1"/>
            </p:cNvSpPr>
            <p:nvPr/>
          </p:nvSpPr>
          <p:spPr bwMode="auto">
            <a:xfrm>
              <a:off x="2280" y="728"/>
              <a:ext cx="2160"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Sol (ou qualquer fonte luminosa)</a:t>
              </a:r>
            </a:p>
          </p:txBody>
        </p:sp>
        <p:sp>
          <p:nvSpPr>
            <p:cNvPr id="34849" name="Rectangle 54">
              <a:extLst>
                <a:ext uri="{FF2B5EF4-FFF2-40B4-BE49-F238E27FC236}">
                  <a16:creationId xmlns:a16="http://schemas.microsoft.com/office/drawing/2014/main" id="{53531A05-D8E8-41D7-8767-F2DFD7080547}"/>
                </a:ext>
              </a:extLst>
            </p:cNvPr>
            <p:cNvSpPr>
              <a:spLocks noChangeArrowheads="1"/>
            </p:cNvSpPr>
            <p:nvPr/>
          </p:nvSpPr>
          <p:spPr bwMode="auto">
            <a:xfrm>
              <a:off x="1464" y="728"/>
              <a:ext cx="816"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Fonte</a:t>
              </a:r>
            </a:p>
          </p:txBody>
        </p:sp>
        <p:sp>
          <p:nvSpPr>
            <p:cNvPr id="34850" name="Rectangle 53">
              <a:extLst>
                <a:ext uri="{FF2B5EF4-FFF2-40B4-BE49-F238E27FC236}">
                  <a16:creationId xmlns:a16="http://schemas.microsoft.com/office/drawing/2014/main" id="{FD4F5A11-FDCB-4154-A7A2-FD53B749BBA0}"/>
                </a:ext>
              </a:extLst>
            </p:cNvPr>
            <p:cNvSpPr>
              <a:spLocks noChangeArrowheads="1"/>
            </p:cNvSpPr>
            <p:nvPr/>
          </p:nvSpPr>
          <p:spPr bwMode="auto">
            <a:xfrm>
              <a:off x="2280" y="528"/>
              <a:ext cx="2160" cy="2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Função</a:t>
              </a:r>
            </a:p>
          </p:txBody>
        </p:sp>
        <p:sp>
          <p:nvSpPr>
            <p:cNvPr id="34851" name="Rectangle 52">
              <a:extLst>
                <a:ext uri="{FF2B5EF4-FFF2-40B4-BE49-F238E27FC236}">
                  <a16:creationId xmlns:a16="http://schemas.microsoft.com/office/drawing/2014/main" id="{7704F82B-F1E6-4EAE-AE77-BA4379F3E882}"/>
                </a:ext>
              </a:extLst>
            </p:cNvPr>
            <p:cNvSpPr>
              <a:spLocks noChangeArrowheads="1"/>
            </p:cNvSpPr>
            <p:nvPr/>
          </p:nvSpPr>
          <p:spPr bwMode="auto">
            <a:xfrm>
              <a:off x="1464" y="528"/>
              <a:ext cx="816" cy="2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Componente</a:t>
              </a:r>
            </a:p>
          </p:txBody>
        </p:sp>
        <p:sp>
          <p:nvSpPr>
            <p:cNvPr id="34852" name="Line 68">
              <a:extLst>
                <a:ext uri="{FF2B5EF4-FFF2-40B4-BE49-F238E27FC236}">
                  <a16:creationId xmlns:a16="http://schemas.microsoft.com/office/drawing/2014/main" id="{BA5A330C-FB35-4241-B03D-AD7FEF07A149}"/>
                </a:ext>
              </a:extLst>
            </p:cNvPr>
            <p:cNvSpPr>
              <a:spLocks noChangeShapeType="1"/>
            </p:cNvSpPr>
            <p:nvPr/>
          </p:nvSpPr>
          <p:spPr bwMode="auto">
            <a:xfrm>
              <a:off x="1464" y="528"/>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3" name="Line 69">
              <a:extLst>
                <a:ext uri="{FF2B5EF4-FFF2-40B4-BE49-F238E27FC236}">
                  <a16:creationId xmlns:a16="http://schemas.microsoft.com/office/drawing/2014/main" id="{868430CD-507D-456C-A810-2D549E6DFEB9}"/>
                </a:ext>
              </a:extLst>
            </p:cNvPr>
            <p:cNvSpPr>
              <a:spLocks noChangeShapeType="1"/>
            </p:cNvSpPr>
            <p:nvPr/>
          </p:nvSpPr>
          <p:spPr bwMode="auto">
            <a:xfrm>
              <a:off x="1464" y="2095"/>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4" name="Line 70">
              <a:extLst>
                <a:ext uri="{FF2B5EF4-FFF2-40B4-BE49-F238E27FC236}">
                  <a16:creationId xmlns:a16="http://schemas.microsoft.com/office/drawing/2014/main" id="{29C46CF0-830E-471B-8784-B6063C07EB13}"/>
                </a:ext>
              </a:extLst>
            </p:cNvPr>
            <p:cNvSpPr>
              <a:spLocks noChangeShapeType="1"/>
            </p:cNvSpPr>
            <p:nvPr/>
          </p:nvSpPr>
          <p:spPr bwMode="auto">
            <a:xfrm>
              <a:off x="1464" y="528"/>
              <a:ext cx="0" cy="20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5" name="Line 71">
              <a:extLst>
                <a:ext uri="{FF2B5EF4-FFF2-40B4-BE49-F238E27FC236}">
                  <a16:creationId xmlns:a16="http://schemas.microsoft.com/office/drawing/2014/main" id="{4DAEFB54-D973-4BEC-8C3C-FAA95930BDC7}"/>
                </a:ext>
              </a:extLst>
            </p:cNvPr>
            <p:cNvSpPr>
              <a:spLocks noChangeShapeType="1"/>
            </p:cNvSpPr>
            <p:nvPr/>
          </p:nvSpPr>
          <p:spPr bwMode="auto">
            <a:xfrm>
              <a:off x="4440" y="528"/>
              <a:ext cx="0" cy="1567"/>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6" name="Line 74">
              <a:extLst>
                <a:ext uri="{FF2B5EF4-FFF2-40B4-BE49-F238E27FC236}">
                  <a16:creationId xmlns:a16="http://schemas.microsoft.com/office/drawing/2014/main" id="{BF941760-F18A-44A6-BA0C-12D275C4CBFC}"/>
                </a:ext>
              </a:extLst>
            </p:cNvPr>
            <p:cNvSpPr>
              <a:spLocks noChangeShapeType="1"/>
            </p:cNvSpPr>
            <p:nvPr/>
          </p:nvSpPr>
          <p:spPr bwMode="auto">
            <a:xfrm>
              <a:off x="1464" y="728"/>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7" name="Line 75">
              <a:extLst>
                <a:ext uri="{FF2B5EF4-FFF2-40B4-BE49-F238E27FC236}">
                  <a16:creationId xmlns:a16="http://schemas.microsoft.com/office/drawing/2014/main" id="{C807989B-0085-4F3E-B5F3-381F256A6B84}"/>
                </a:ext>
              </a:extLst>
            </p:cNvPr>
            <p:cNvSpPr>
              <a:spLocks noChangeShapeType="1"/>
            </p:cNvSpPr>
            <p:nvPr/>
          </p:nvSpPr>
          <p:spPr bwMode="auto">
            <a:xfrm>
              <a:off x="1464" y="728"/>
              <a:ext cx="0" cy="1367"/>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8" name="Line 76">
              <a:extLst>
                <a:ext uri="{FF2B5EF4-FFF2-40B4-BE49-F238E27FC236}">
                  <a16:creationId xmlns:a16="http://schemas.microsoft.com/office/drawing/2014/main" id="{07BFB982-C29B-49D4-B973-2ED53AACE559}"/>
                </a:ext>
              </a:extLst>
            </p:cNvPr>
            <p:cNvSpPr>
              <a:spLocks noChangeShapeType="1"/>
            </p:cNvSpPr>
            <p:nvPr/>
          </p:nvSpPr>
          <p:spPr bwMode="auto">
            <a:xfrm>
              <a:off x="2280" y="528"/>
              <a:ext cx="0" cy="156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9" name="Line 80">
              <a:extLst>
                <a:ext uri="{FF2B5EF4-FFF2-40B4-BE49-F238E27FC236}">
                  <a16:creationId xmlns:a16="http://schemas.microsoft.com/office/drawing/2014/main" id="{AE0ADDC9-A4C9-439B-8478-43B230FD924B}"/>
                </a:ext>
              </a:extLst>
            </p:cNvPr>
            <p:cNvSpPr>
              <a:spLocks noChangeShapeType="1"/>
            </p:cNvSpPr>
            <p:nvPr/>
          </p:nvSpPr>
          <p:spPr bwMode="auto">
            <a:xfrm>
              <a:off x="1464" y="919"/>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0" name="Line 88">
              <a:extLst>
                <a:ext uri="{FF2B5EF4-FFF2-40B4-BE49-F238E27FC236}">
                  <a16:creationId xmlns:a16="http://schemas.microsoft.com/office/drawing/2014/main" id="{4A6D8245-011B-4BAF-A770-55AC2F683E82}"/>
                </a:ext>
              </a:extLst>
            </p:cNvPr>
            <p:cNvSpPr>
              <a:spLocks noChangeShapeType="1"/>
            </p:cNvSpPr>
            <p:nvPr/>
          </p:nvSpPr>
          <p:spPr bwMode="auto">
            <a:xfrm>
              <a:off x="1464" y="1110"/>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1" name="Line 96">
              <a:extLst>
                <a:ext uri="{FF2B5EF4-FFF2-40B4-BE49-F238E27FC236}">
                  <a16:creationId xmlns:a16="http://schemas.microsoft.com/office/drawing/2014/main" id="{0DB2C55F-F254-4550-9499-3D8738C931FB}"/>
                </a:ext>
              </a:extLst>
            </p:cNvPr>
            <p:cNvSpPr>
              <a:spLocks noChangeShapeType="1"/>
            </p:cNvSpPr>
            <p:nvPr/>
          </p:nvSpPr>
          <p:spPr bwMode="auto">
            <a:xfrm>
              <a:off x="1464" y="1301"/>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2" name="Line 104">
              <a:extLst>
                <a:ext uri="{FF2B5EF4-FFF2-40B4-BE49-F238E27FC236}">
                  <a16:creationId xmlns:a16="http://schemas.microsoft.com/office/drawing/2014/main" id="{5F0E7BC0-3E7B-4B42-AB48-9B5CD1493EF5}"/>
                </a:ext>
              </a:extLst>
            </p:cNvPr>
            <p:cNvSpPr>
              <a:spLocks noChangeShapeType="1"/>
            </p:cNvSpPr>
            <p:nvPr/>
          </p:nvSpPr>
          <p:spPr bwMode="auto">
            <a:xfrm>
              <a:off x="1464" y="1492"/>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3" name="Line 112">
              <a:extLst>
                <a:ext uri="{FF2B5EF4-FFF2-40B4-BE49-F238E27FC236}">
                  <a16:creationId xmlns:a16="http://schemas.microsoft.com/office/drawing/2014/main" id="{386E2CEB-4DBA-4B8F-9C44-7A0A8E850F0C}"/>
                </a:ext>
              </a:extLst>
            </p:cNvPr>
            <p:cNvSpPr>
              <a:spLocks noChangeShapeType="1"/>
            </p:cNvSpPr>
            <p:nvPr/>
          </p:nvSpPr>
          <p:spPr bwMode="auto">
            <a:xfrm>
              <a:off x="1464" y="1693"/>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4" name="Line 120">
              <a:extLst>
                <a:ext uri="{FF2B5EF4-FFF2-40B4-BE49-F238E27FC236}">
                  <a16:creationId xmlns:a16="http://schemas.microsoft.com/office/drawing/2014/main" id="{15D2F0A2-EF0F-4FE1-9F3F-C95F51428FCF}"/>
                </a:ext>
              </a:extLst>
            </p:cNvPr>
            <p:cNvSpPr>
              <a:spLocks noChangeShapeType="1"/>
            </p:cNvSpPr>
            <p:nvPr/>
          </p:nvSpPr>
          <p:spPr bwMode="auto">
            <a:xfrm>
              <a:off x="1464" y="1884"/>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53404" name="Group 156">
            <a:extLst>
              <a:ext uri="{FF2B5EF4-FFF2-40B4-BE49-F238E27FC236}">
                <a16:creationId xmlns:a16="http://schemas.microsoft.com/office/drawing/2014/main" id="{2B163280-6343-4770-A0E4-FDB6378FAF45}"/>
              </a:ext>
            </a:extLst>
          </p:cNvPr>
          <p:cNvGrpSpPr>
            <a:grpSpLocks/>
          </p:cNvGrpSpPr>
          <p:nvPr/>
        </p:nvGrpSpPr>
        <p:grpSpPr bwMode="auto">
          <a:xfrm>
            <a:off x="533400" y="3875088"/>
            <a:ext cx="8375650" cy="2582862"/>
            <a:chOff x="336" y="2441"/>
            <a:chExt cx="5276" cy="1627"/>
          </a:xfrm>
        </p:grpSpPr>
        <p:pic>
          <p:nvPicPr>
            <p:cNvPr id="34833" name="Picture 154" descr="Figura1">
              <a:extLst>
                <a:ext uri="{FF2B5EF4-FFF2-40B4-BE49-F238E27FC236}">
                  <a16:creationId xmlns:a16="http://schemas.microsoft.com/office/drawing/2014/main" id="{E361EC23-4119-4A8E-AFFF-08492E933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441"/>
              <a:ext cx="3072"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Text Box 155">
              <a:extLst>
                <a:ext uri="{FF2B5EF4-FFF2-40B4-BE49-F238E27FC236}">
                  <a16:creationId xmlns:a16="http://schemas.microsoft.com/office/drawing/2014/main" id="{0EC573B5-8A7C-4070-9BE2-403F6B15D062}"/>
                </a:ext>
              </a:extLst>
            </p:cNvPr>
            <p:cNvSpPr txBox="1">
              <a:spLocks noChangeArrowheads="1"/>
            </p:cNvSpPr>
            <p:nvPr/>
          </p:nvSpPr>
          <p:spPr bwMode="auto">
            <a:xfrm>
              <a:off x="3648" y="2928"/>
              <a:ext cx="19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Fonte de energia, objeto</a:t>
              </a:r>
            </a:p>
            <a:p>
              <a:pPr algn="ctr" eaLnBrk="1" hangingPunct="1">
                <a:spcBef>
                  <a:spcPct val="0"/>
                </a:spcBef>
                <a:buClrTx/>
                <a:buSzTx/>
                <a:buFontTx/>
                <a:buNone/>
              </a:pPr>
              <a:r>
                <a:rPr lang="pt-BR" altLang="pt-BR" sz="2000" b="1">
                  <a:solidFill>
                    <a:srgbClr val="000000"/>
                  </a:solidFill>
                  <a:latin typeface="Arial" panose="020B0604020202020204" pitchFamily="34" charset="0"/>
                </a:rPr>
                <a:t> de estudo e sensor </a:t>
              </a:r>
            </a:p>
          </p:txBody>
        </p:sp>
      </p:grpSp>
      <p:sp>
        <p:nvSpPr>
          <p:cNvPr id="53405" name="Text Box 157">
            <a:extLst>
              <a:ext uri="{FF2B5EF4-FFF2-40B4-BE49-F238E27FC236}">
                <a16:creationId xmlns:a16="http://schemas.microsoft.com/office/drawing/2014/main" id="{C45595EA-C698-4C57-A043-040EE8D97E80}"/>
              </a:ext>
            </a:extLst>
          </p:cNvPr>
          <p:cNvSpPr txBox="1">
            <a:spLocks noChangeArrowheads="1"/>
          </p:cNvSpPr>
          <p:nvPr/>
        </p:nvSpPr>
        <p:spPr bwMode="auto">
          <a:xfrm>
            <a:off x="6172200" y="5867400"/>
            <a:ext cx="2519363" cy="434975"/>
          </a:xfrm>
          <a:prstGeom prst="rect">
            <a:avLst/>
          </a:prstGeom>
          <a:solidFill>
            <a:srgbClr val="66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2000">
                <a:solidFill>
                  <a:srgbClr val="000000"/>
                </a:solidFill>
                <a:latin typeface="Arial" panose="020B0604020202020204" pitchFamily="34" charset="0"/>
              </a:rPr>
              <a:t>O que é um sensor?</a:t>
            </a:r>
          </a:p>
        </p:txBody>
      </p:sp>
      <p:grpSp>
        <p:nvGrpSpPr>
          <p:cNvPr id="53408" name="Group 160">
            <a:extLst>
              <a:ext uri="{FF2B5EF4-FFF2-40B4-BE49-F238E27FC236}">
                <a16:creationId xmlns:a16="http://schemas.microsoft.com/office/drawing/2014/main" id="{8EA483BE-A9D3-402D-8A0B-3FDA626A459E}"/>
              </a:ext>
            </a:extLst>
          </p:cNvPr>
          <p:cNvGrpSpPr>
            <a:grpSpLocks/>
          </p:cNvGrpSpPr>
          <p:nvPr/>
        </p:nvGrpSpPr>
        <p:grpSpPr bwMode="auto">
          <a:xfrm>
            <a:off x="-304800" y="-190500"/>
            <a:ext cx="9753600" cy="3581400"/>
            <a:chOff x="-192" y="-120"/>
            <a:chExt cx="6144" cy="2256"/>
          </a:xfrm>
        </p:grpSpPr>
        <p:sp>
          <p:nvSpPr>
            <p:cNvPr id="34831" name="Rectangle 158">
              <a:extLst>
                <a:ext uri="{FF2B5EF4-FFF2-40B4-BE49-F238E27FC236}">
                  <a16:creationId xmlns:a16="http://schemas.microsoft.com/office/drawing/2014/main" id="{3C1CC16E-CC35-4571-BAA1-BC4DDAE65F93}"/>
                </a:ext>
              </a:extLst>
            </p:cNvPr>
            <p:cNvSpPr>
              <a:spLocks noChangeArrowheads="1"/>
            </p:cNvSpPr>
            <p:nvPr/>
          </p:nvSpPr>
          <p:spPr bwMode="auto">
            <a:xfrm>
              <a:off x="-192" y="-120"/>
              <a:ext cx="6144" cy="22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4832" name="Text Box 159">
              <a:extLst>
                <a:ext uri="{FF2B5EF4-FFF2-40B4-BE49-F238E27FC236}">
                  <a16:creationId xmlns:a16="http://schemas.microsoft.com/office/drawing/2014/main" id="{577AEF2C-6A42-4859-9BAB-8AE432B5EED0}"/>
                </a:ext>
              </a:extLst>
            </p:cNvPr>
            <p:cNvSpPr txBox="1">
              <a:spLocks noChangeArrowheads="1"/>
            </p:cNvSpPr>
            <p:nvPr/>
          </p:nvSpPr>
          <p:spPr bwMode="auto">
            <a:xfrm>
              <a:off x="110" y="420"/>
              <a:ext cx="562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2400">
                  <a:latin typeface="Arial" panose="020B0604020202020204" pitchFamily="34" charset="0"/>
                </a:rPr>
                <a:t>O sensor é um dispositivo capaz de responder à </a:t>
              </a:r>
              <a:r>
                <a:rPr lang="pt-BR" altLang="pt-BR" sz="2400" b="1">
                  <a:latin typeface="Arial" panose="020B0604020202020204" pitchFamily="34" charset="0"/>
                </a:rPr>
                <a:t>radiação eletromagnética</a:t>
              </a:r>
              <a:r>
                <a:rPr lang="pt-BR" altLang="pt-BR" sz="2400">
                  <a:latin typeface="Arial" panose="020B0604020202020204" pitchFamily="34" charset="0"/>
                </a:rPr>
                <a:t> em determinada </a:t>
              </a:r>
              <a:r>
                <a:rPr lang="pt-BR" altLang="pt-BR" sz="2400" b="1">
                  <a:latin typeface="Arial" panose="020B0604020202020204" pitchFamily="34" charset="0"/>
                </a:rPr>
                <a:t>faixa do espectro eletromagnético</a:t>
              </a:r>
              <a:r>
                <a:rPr lang="pt-BR" altLang="pt-BR" sz="2400">
                  <a:latin typeface="Arial" panose="020B0604020202020204" pitchFamily="34" charset="0"/>
                </a:rPr>
                <a:t>, registrá-la e gerar um produto numa forma adequada para ser interpretada pelo usuário (ROSA, 1992) </a:t>
              </a:r>
            </a:p>
          </p:txBody>
        </p:sp>
      </p:grpSp>
      <p:grpSp>
        <p:nvGrpSpPr>
          <p:cNvPr id="53415" name="Group 167">
            <a:extLst>
              <a:ext uri="{FF2B5EF4-FFF2-40B4-BE49-F238E27FC236}">
                <a16:creationId xmlns:a16="http://schemas.microsoft.com/office/drawing/2014/main" id="{B9D2B74C-B9F3-4FBF-A970-EF305EF9D0C2}"/>
              </a:ext>
            </a:extLst>
          </p:cNvPr>
          <p:cNvGrpSpPr>
            <a:grpSpLocks/>
          </p:cNvGrpSpPr>
          <p:nvPr/>
        </p:nvGrpSpPr>
        <p:grpSpPr bwMode="auto">
          <a:xfrm>
            <a:off x="-304800" y="-152400"/>
            <a:ext cx="9753600" cy="3581400"/>
            <a:chOff x="-192" y="-96"/>
            <a:chExt cx="6144" cy="2256"/>
          </a:xfrm>
        </p:grpSpPr>
        <p:sp>
          <p:nvSpPr>
            <p:cNvPr id="34829" name="Rectangle 165">
              <a:extLst>
                <a:ext uri="{FF2B5EF4-FFF2-40B4-BE49-F238E27FC236}">
                  <a16:creationId xmlns:a16="http://schemas.microsoft.com/office/drawing/2014/main" id="{888F6B86-3D64-4886-9D1A-68658F1B4D6E}"/>
                </a:ext>
              </a:extLst>
            </p:cNvPr>
            <p:cNvSpPr>
              <a:spLocks noChangeArrowheads="1"/>
            </p:cNvSpPr>
            <p:nvPr/>
          </p:nvSpPr>
          <p:spPr bwMode="auto">
            <a:xfrm>
              <a:off x="-192" y="-96"/>
              <a:ext cx="6144" cy="22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4830" name="Text Box 166">
              <a:extLst>
                <a:ext uri="{FF2B5EF4-FFF2-40B4-BE49-F238E27FC236}">
                  <a16:creationId xmlns:a16="http://schemas.microsoft.com/office/drawing/2014/main" id="{0A7AB7B0-30A3-4B53-8C1A-F9CFA1BFF569}"/>
                </a:ext>
              </a:extLst>
            </p:cNvPr>
            <p:cNvSpPr txBox="1">
              <a:spLocks noChangeArrowheads="1"/>
            </p:cNvSpPr>
            <p:nvPr/>
          </p:nvSpPr>
          <p:spPr bwMode="auto">
            <a:xfrm>
              <a:off x="110" y="444"/>
              <a:ext cx="5458"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marL="800100" indent="-342900">
                <a:defRPr>
                  <a:solidFill>
                    <a:schemeClr val="tx1"/>
                  </a:solidFill>
                  <a:latin typeface="Tahoma" panose="020B0604030504040204" pitchFamily="34" charset="0"/>
                </a:defRPr>
              </a:lvl2pPr>
              <a:lvl3pPr marL="1257300" indent="-342900">
                <a:defRPr>
                  <a:solidFill>
                    <a:schemeClr val="tx1"/>
                  </a:solidFill>
                  <a:latin typeface="Tahoma" panose="020B0604030504040204" pitchFamily="34" charset="0"/>
                </a:defRPr>
              </a:lvl3pPr>
              <a:lvl4pPr marL="1714500" indent="-3429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pt-BR" altLang="pt-BR" sz="2400" b="1">
                  <a:latin typeface="Arial" panose="020B0604020202020204" pitchFamily="34" charset="0"/>
                </a:rPr>
                <a:t>TIPOS DE SENSORES</a:t>
              </a:r>
            </a:p>
            <a:p>
              <a:pPr algn="just" eaLnBrk="1" hangingPunct="1">
                <a:buFontTx/>
                <a:buAutoNum type="alphaUcParenR"/>
              </a:pPr>
              <a:r>
                <a:rPr lang="pt-BR" altLang="pt-BR" sz="2400" b="1">
                  <a:latin typeface="Arial" panose="020B0604020202020204" pitchFamily="34" charset="0"/>
                </a:rPr>
                <a:t>Sistema passivo:</a:t>
              </a:r>
              <a:r>
                <a:rPr lang="pt-BR" altLang="pt-BR" sz="2400">
                  <a:latin typeface="Arial" panose="020B0604020202020204" pitchFamily="34" charset="0"/>
                </a:rPr>
                <a:t> Utilizam fonte de energia externa </a:t>
              </a:r>
            </a:p>
            <a:p>
              <a:pPr algn="just" eaLnBrk="1" hangingPunct="1"/>
              <a:r>
                <a:rPr lang="pt-BR" altLang="pt-BR" sz="2400">
                  <a:latin typeface="Arial" panose="020B0604020202020204" pitchFamily="34" charset="0"/>
                </a:rPr>
                <a:t>     Ex. Luz solar;</a:t>
              </a:r>
            </a:p>
            <a:p>
              <a:pPr algn="just" eaLnBrk="1" hangingPunct="1"/>
              <a:endParaRPr lang="pt-BR" altLang="pt-BR" sz="2400" b="1">
                <a:latin typeface="Arial" panose="020B0604020202020204" pitchFamily="34" charset="0"/>
              </a:endParaRPr>
            </a:p>
            <a:p>
              <a:pPr algn="just" eaLnBrk="1" hangingPunct="1"/>
              <a:r>
                <a:rPr lang="pt-BR" altLang="pt-BR" sz="2400" b="1">
                  <a:latin typeface="Arial" panose="020B0604020202020204" pitchFamily="34" charset="0"/>
                </a:rPr>
                <a:t>B) Sistema ativo:</a:t>
              </a:r>
              <a:r>
                <a:rPr lang="pt-BR" altLang="pt-BR" sz="2400">
                  <a:latin typeface="Arial" panose="020B0604020202020204" pitchFamily="34" charset="0"/>
                </a:rPr>
                <a:t> fornece a energia para imagear.  </a:t>
              </a:r>
            </a:p>
            <a:p>
              <a:pPr algn="just" eaLnBrk="1" hangingPunct="1"/>
              <a:r>
                <a:rPr lang="pt-BR" altLang="pt-BR" sz="2400">
                  <a:latin typeface="Arial" panose="020B0604020202020204" pitchFamily="34" charset="0"/>
                </a:rPr>
                <a:t>     Ex Radar (Microondas).</a:t>
              </a:r>
            </a:p>
          </p:txBody>
        </p:sp>
      </p:grpSp>
      <p:grpSp>
        <p:nvGrpSpPr>
          <p:cNvPr id="53421" name="Group 173">
            <a:extLst>
              <a:ext uri="{FF2B5EF4-FFF2-40B4-BE49-F238E27FC236}">
                <a16:creationId xmlns:a16="http://schemas.microsoft.com/office/drawing/2014/main" id="{4B7C4206-F3CF-4AB2-BB25-C6E985F6C715}"/>
              </a:ext>
            </a:extLst>
          </p:cNvPr>
          <p:cNvGrpSpPr>
            <a:grpSpLocks/>
          </p:cNvGrpSpPr>
          <p:nvPr/>
        </p:nvGrpSpPr>
        <p:grpSpPr bwMode="auto">
          <a:xfrm>
            <a:off x="-381000" y="3276600"/>
            <a:ext cx="9829800" cy="3581400"/>
            <a:chOff x="-240" y="2064"/>
            <a:chExt cx="6192" cy="2256"/>
          </a:xfrm>
        </p:grpSpPr>
        <p:sp>
          <p:nvSpPr>
            <p:cNvPr id="34824" name="Rectangle 168" descr="Gotas">
              <a:extLst>
                <a:ext uri="{FF2B5EF4-FFF2-40B4-BE49-F238E27FC236}">
                  <a16:creationId xmlns:a16="http://schemas.microsoft.com/office/drawing/2014/main" id="{97314609-F4B4-47EC-AE59-BF3F63AB708E}"/>
                </a:ext>
              </a:extLst>
            </p:cNvPr>
            <p:cNvSpPr>
              <a:spLocks noChangeArrowheads="1"/>
            </p:cNvSpPr>
            <p:nvPr/>
          </p:nvSpPr>
          <p:spPr bwMode="auto">
            <a:xfrm>
              <a:off x="-240" y="2064"/>
              <a:ext cx="6192" cy="2256"/>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pic>
          <p:nvPicPr>
            <p:cNvPr id="34825" name="Picture 169" descr="passivo">
              <a:extLst>
                <a:ext uri="{FF2B5EF4-FFF2-40B4-BE49-F238E27FC236}">
                  <a16:creationId xmlns:a16="http://schemas.microsoft.com/office/drawing/2014/main" id="{0795CEA5-83F8-45CF-9DF6-A4F284A69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 y="2448"/>
              <a:ext cx="1302"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70" descr="http://planeta.terra.com.br/arte/jamer/ativo.gif">
              <a:extLst>
                <a:ext uri="{FF2B5EF4-FFF2-40B4-BE49-F238E27FC236}">
                  <a16:creationId xmlns:a16="http://schemas.microsoft.com/office/drawing/2014/main" id="{1C776F50-BB5C-40A3-AE5B-0AD910F139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612" y="2448"/>
              <a:ext cx="104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71">
              <a:extLst>
                <a:ext uri="{FF2B5EF4-FFF2-40B4-BE49-F238E27FC236}">
                  <a16:creationId xmlns:a16="http://schemas.microsoft.com/office/drawing/2014/main" id="{041DA206-5566-4F1F-8EB1-82D135827281}"/>
                </a:ext>
              </a:extLst>
            </p:cNvPr>
            <p:cNvSpPr txBox="1">
              <a:spLocks noChangeArrowheads="1"/>
            </p:cNvSpPr>
            <p:nvPr/>
          </p:nvSpPr>
          <p:spPr bwMode="auto">
            <a:xfrm>
              <a:off x="252" y="3696"/>
              <a:ext cx="24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Sistema passivo</a:t>
              </a:r>
            </a:p>
            <a:p>
              <a:pPr algn="ctr" eaLnBrk="1" hangingPunct="1">
                <a:spcBef>
                  <a:spcPct val="0"/>
                </a:spcBef>
                <a:buClrTx/>
                <a:buSzTx/>
                <a:buFontTx/>
                <a:buNone/>
              </a:pPr>
              <a:r>
                <a:rPr lang="pt-BR" altLang="pt-BR" sz="2000" b="1">
                  <a:solidFill>
                    <a:srgbClr val="000000"/>
                  </a:solidFill>
                  <a:latin typeface="Arial" panose="020B0604020202020204" pitchFamily="34" charset="0"/>
                </a:rPr>
                <a:t>Ex: Landsat, Spot, Ikonos, etc </a:t>
              </a:r>
            </a:p>
          </p:txBody>
        </p:sp>
        <p:sp>
          <p:nvSpPr>
            <p:cNvPr id="34828" name="Text Box 172">
              <a:extLst>
                <a:ext uri="{FF2B5EF4-FFF2-40B4-BE49-F238E27FC236}">
                  <a16:creationId xmlns:a16="http://schemas.microsoft.com/office/drawing/2014/main" id="{61A30BE6-50B4-4085-B234-2C6183FB97FA}"/>
                </a:ext>
              </a:extLst>
            </p:cNvPr>
            <p:cNvSpPr txBox="1">
              <a:spLocks noChangeArrowheads="1"/>
            </p:cNvSpPr>
            <p:nvPr/>
          </p:nvSpPr>
          <p:spPr bwMode="auto">
            <a:xfrm>
              <a:off x="3363" y="3696"/>
              <a:ext cx="20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Sistema ativo</a:t>
              </a:r>
            </a:p>
            <a:p>
              <a:pPr algn="ctr" eaLnBrk="1" hangingPunct="1">
                <a:spcBef>
                  <a:spcPct val="0"/>
                </a:spcBef>
                <a:buClrTx/>
                <a:buSzTx/>
                <a:buFontTx/>
                <a:buNone/>
              </a:pPr>
              <a:r>
                <a:rPr lang="pt-BR" altLang="pt-BR" sz="2000" b="1">
                  <a:solidFill>
                    <a:srgbClr val="000000"/>
                  </a:solidFill>
                  <a:latin typeface="Arial" panose="020B0604020202020204" pitchFamily="34" charset="0"/>
                </a:rPr>
                <a:t>Ex: Radarsat, Jers-1, etc.</a:t>
              </a:r>
              <a:r>
                <a:rPr lang="pt-BR" altLang="pt-BR" sz="1800"/>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3404"/>
                                        </p:tgtEl>
                                        <p:attrNameLst>
                                          <p:attrName>style.visibility</p:attrName>
                                        </p:attrNameLst>
                                      </p:cBhvr>
                                      <p:to>
                                        <p:strVal val="visible"/>
                                      </p:to>
                                    </p:set>
                                    <p:anim calcmode="lin" valueType="num">
                                      <p:cBhvr>
                                        <p:cTn id="7" dur="500" fill="hold"/>
                                        <p:tgtEl>
                                          <p:spTgt spid="53404"/>
                                        </p:tgtEl>
                                        <p:attrNameLst>
                                          <p:attrName>ppt_w</p:attrName>
                                        </p:attrNameLst>
                                      </p:cBhvr>
                                      <p:tavLst>
                                        <p:tav tm="0">
                                          <p:val>
                                            <p:fltVal val="0"/>
                                          </p:val>
                                        </p:tav>
                                        <p:tav tm="100000">
                                          <p:val>
                                            <p:strVal val="#ppt_w"/>
                                          </p:val>
                                        </p:tav>
                                      </p:tavLst>
                                    </p:anim>
                                    <p:anim calcmode="lin" valueType="num">
                                      <p:cBhvr>
                                        <p:cTn id="8" dur="500" fill="hold"/>
                                        <p:tgtEl>
                                          <p:spTgt spid="53404"/>
                                        </p:tgtEl>
                                        <p:attrNameLst>
                                          <p:attrName>ppt_h</p:attrName>
                                        </p:attrNameLst>
                                      </p:cBhvr>
                                      <p:tavLst>
                                        <p:tav tm="0">
                                          <p:val>
                                            <p:fltVal val="0"/>
                                          </p:val>
                                        </p:tav>
                                        <p:tav tm="100000">
                                          <p:val>
                                            <p:strVal val="#ppt_h"/>
                                          </p:val>
                                        </p:tav>
                                      </p:tavLst>
                                    </p:anim>
                                    <p:anim calcmode="lin" valueType="num">
                                      <p:cBhvr>
                                        <p:cTn id="9" dur="500" fill="hold"/>
                                        <p:tgtEl>
                                          <p:spTgt spid="5340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34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3405"/>
                                        </p:tgtEl>
                                        <p:attrNameLst>
                                          <p:attrName>style.visibility</p:attrName>
                                        </p:attrNameLst>
                                      </p:cBhvr>
                                      <p:to>
                                        <p:strVal val="visible"/>
                                      </p:to>
                                    </p:set>
                                    <p:animEffect transition="in" filter="box(in)">
                                      <p:cBhvr>
                                        <p:cTn id="15" dur="500"/>
                                        <p:tgtEl>
                                          <p:spTgt spid="534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53408"/>
                                        </p:tgtEl>
                                        <p:attrNameLst>
                                          <p:attrName>style.visibility</p:attrName>
                                        </p:attrNameLst>
                                      </p:cBhvr>
                                      <p:to>
                                        <p:strVal val="visible"/>
                                      </p:to>
                                    </p:set>
                                    <p:anim calcmode="lin" valueType="num">
                                      <p:cBhvr additive="base">
                                        <p:cTn id="20" dur="500" fill="hold"/>
                                        <p:tgtEl>
                                          <p:spTgt spid="53408"/>
                                        </p:tgtEl>
                                        <p:attrNameLst>
                                          <p:attrName>ppt_x</p:attrName>
                                        </p:attrNameLst>
                                      </p:cBhvr>
                                      <p:tavLst>
                                        <p:tav tm="0">
                                          <p:val>
                                            <p:strVal val="#ppt_x"/>
                                          </p:val>
                                        </p:tav>
                                        <p:tav tm="100000">
                                          <p:val>
                                            <p:strVal val="#ppt_x"/>
                                          </p:val>
                                        </p:tav>
                                      </p:tavLst>
                                    </p:anim>
                                    <p:anim calcmode="lin" valueType="num">
                                      <p:cBhvr additive="base">
                                        <p:cTn id="21" dur="500" fill="hold"/>
                                        <p:tgtEl>
                                          <p:spTgt spid="5340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340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nodeType="clickEffect">
                                  <p:stCondLst>
                                    <p:cond delay="0"/>
                                  </p:stCondLst>
                                  <p:childTnLst>
                                    <p:set>
                                      <p:cBhvr>
                                        <p:cTn id="25" dur="1" fill="hold">
                                          <p:stCondLst>
                                            <p:cond delay="0"/>
                                          </p:stCondLst>
                                        </p:cTn>
                                        <p:tgtEl>
                                          <p:spTgt spid="53415"/>
                                        </p:tgtEl>
                                        <p:attrNameLst>
                                          <p:attrName>style.visibility</p:attrName>
                                        </p:attrNameLst>
                                      </p:cBhvr>
                                      <p:to>
                                        <p:strVal val="visible"/>
                                      </p:to>
                                    </p:set>
                                    <p:anim calcmode="lin" valueType="num">
                                      <p:cBhvr additive="base">
                                        <p:cTn id="26" dur="500" fill="hold"/>
                                        <p:tgtEl>
                                          <p:spTgt spid="53415"/>
                                        </p:tgtEl>
                                        <p:attrNameLst>
                                          <p:attrName>ppt_x</p:attrName>
                                        </p:attrNameLst>
                                      </p:cBhvr>
                                      <p:tavLst>
                                        <p:tav tm="0">
                                          <p:val>
                                            <p:strVal val="#ppt_x"/>
                                          </p:val>
                                        </p:tav>
                                        <p:tav tm="100000">
                                          <p:val>
                                            <p:strVal val="#ppt_x"/>
                                          </p:val>
                                        </p:tav>
                                      </p:tavLst>
                                    </p:anim>
                                    <p:anim calcmode="lin" valueType="num">
                                      <p:cBhvr additive="base">
                                        <p:cTn id="27" dur="500" fill="hold"/>
                                        <p:tgtEl>
                                          <p:spTgt spid="53415"/>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3421"/>
                                        </p:tgtEl>
                                        <p:attrNameLst>
                                          <p:attrName>style.visibility</p:attrName>
                                        </p:attrNameLst>
                                      </p:cBhvr>
                                      <p:to>
                                        <p:strVal val="visible"/>
                                      </p:to>
                                    </p:set>
                                    <p:anim calcmode="lin" valueType="num">
                                      <p:cBhvr additive="base">
                                        <p:cTn id="32" dur="500" fill="hold"/>
                                        <p:tgtEl>
                                          <p:spTgt spid="53421"/>
                                        </p:tgtEl>
                                        <p:attrNameLst>
                                          <p:attrName>ppt_x</p:attrName>
                                        </p:attrNameLst>
                                      </p:cBhvr>
                                      <p:tavLst>
                                        <p:tav tm="0">
                                          <p:val>
                                            <p:strVal val="#ppt_x"/>
                                          </p:val>
                                        </p:tav>
                                        <p:tav tm="100000">
                                          <p:val>
                                            <p:strVal val="#ppt_x"/>
                                          </p:val>
                                        </p:tav>
                                      </p:tavLst>
                                    </p:anim>
                                    <p:anim calcmode="lin" valueType="num">
                                      <p:cBhvr additive="base">
                                        <p:cTn id="33" dur="500" fill="hold"/>
                                        <p:tgtEl>
                                          <p:spTgt spid="53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8" name="Text Box 52">
            <a:extLst>
              <a:ext uri="{FF2B5EF4-FFF2-40B4-BE49-F238E27FC236}">
                <a16:creationId xmlns:a16="http://schemas.microsoft.com/office/drawing/2014/main" id="{3B0B7941-36F7-414F-9D31-0614F37FAF84}"/>
              </a:ext>
            </a:extLst>
          </p:cNvPr>
          <p:cNvSpPr txBox="1">
            <a:spLocks noChangeArrowheads="1"/>
          </p:cNvSpPr>
          <p:nvPr/>
        </p:nvSpPr>
        <p:spPr bwMode="auto">
          <a:xfrm>
            <a:off x="954088" y="666750"/>
            <a:ext cx="7362825"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2000">
                <a:solidFill>
                  <a:srgbClr val="000000"/>
                </a:solidFill>
              </a:rPr>
              <a:t>Para o Sensoriamento Remoto, a energia solar é base de todos</a:t>
            </a:r>
          </a:p>
          <a:p>
            <a:pPr algn="ctr" eaLnBrk="1" hangingPunct="1">
              <a:spcBef>
                <a:spcPct val="0"/>
              </a:spcBef>
              <a:buClrTx/>
              <a:buSzTx/>
              <a:buFontTx/>
              <a:buNone/>
            </a:pPr>
            <a:r>
              <a:rPr lang="pt-BR" altLang="pt-BR" sz="2000">
                <a:solidFill>
                  <a:srgbClr val="000000"/>
                </a:solidFill>
              </a:rPr>
              <a:t>os princípios em que se fundamenta essa tecnologia</a:t>
            </a:r>
            <a:endParaRPr lang="pt-PT" altLang="pt-BR" sz="2000" b="1">
              <a:solidFill>
                <a:srgbClr val="FF0000"/>
              </a:solidFill>
            </a:endParaRPr>
          </a:p>
        </p:txBody>
      </p:sp>
      <p:sp>
        <p:nvSpPr>
          <p:cNvPr id="14389" name="AutoShape 53">
            <a:hlinkClick r:id="rId5" action="ppaction://hlinksldjump"/>
            <a:extLst>
              <a:ext uri="{FF2B5EF4-FFF2-40B4-BE49-F238E27FC236}">
                <a16:creationId xmlns:a16="http://schemas.microsoft.com/office/drawing/2014/main" id="{6042D88C-C0DD-4E8D-B09B-1BC510F452D3}"/>
              </a:ext>
            </a:extLst>
          </p:cNvPr>
          <p:cNvSpPr>
            <a:spLocks noChangeArrowheads="1"/>
          </p:cNvSpPr>
          <p:nvPr/>
        </p:nvSpPr>
        <p:spPr bwMode="auto">
          <a:xfrm>
            <a:off x="1828800" y="6400800"/>
            <a:ext cx="7143750" cy="304800"/>
          </a:xfrm>
          <a:prstGeom prst="homePlate">
            <a:avLst>
              <a:gd name="adj" fmla="val 585938"/>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400" b="1">
                <a:solidFill>
                  <a:srgbClr val="000000"/>
                </a:solidFill>
              </a:rPr>
              <a:t>CLIQUE AQUI PARA VER A VIA-LACTEA E A ESTRUTURA DO SOL</a:t>
            </a:r>
            <a:endParaRPr lang="pt-PT" altLang="pt-BR" sz="1400" b="1">
              <a:solidFill>
                <a:srgbClr val="000000"/>
              </a:solidFill>
            </a:endParaRPr>
          </a:p>
        </p:txBody>
      </p:sp>
      <p:sp>
        <p:nvSpPr>
          <p:cNvPr id="14390" name="Text Box 54">
            <a:extLst>
              <a:ext uri="{FF2B5EF4-FFF2-40B4-BE49-F238E27FC236}">
                <a16:creationId xmlns:a16="http://schemas.microsoft.com/office/drawing/2014/main" id="{60DFDDA6-3E01-4151-A6E3-EE7371859CA2}"/>
              </a:ext>
            </a:extLst>
          </p:cNvPr>
          <p:cNvSpPr txBox="1">
            <a:spLocks noChangeArrowheads="1"/>
          </p:cNvSpPr>
          <p:nvPr/>
        </p:nvSpPr>
        <p:spPr bwMode="auto">
          <a:xfrm>
            <a:off x="1974850" y="1352550"/>
            <a:ext cx="556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Origem da Radiação Solar</a:t>
            </a:r>
            <a:endParaRPr lang="pt-PT" altLang="pt-BR" sz="3600" u="sng"/>
          </a:p>
        </p:txBody>
      </p:sp>
      <p:grpSp>
        <p:nvGrpSpPr>
          <p:cNvPr id="14391" name="Group 55">
            <a:extLst>
              <a:ext uri="{FF2B5EF4-FFF2-40B4-BE49-F238E27FC236}">
                <a16:creationId xmlns:a16="http://schemas.microsoft.com/office/drawing/2014/main" id="{05778AD1-9ACC-4C57-8D22-CA8EC114DFA4}"/>
              </a:ext>
            </a:extLst>
          </p:cNvPr>
          <p:cNvGrpSpPr>
            <a:grpSpLocks/>
          </p:cNvGrpSpPr>
          <p:nvPr/>
        </p:nvGrpSpPr>
        <p:grpSpPr bwMode="auto">
          <a:xfrm>
            <a:off x="685800" y="2047875"/>
            <a:ext cx="7848600" cy="915988"/>
            <a:chOff x="432" y="624"/>
            <a:chExt cx="4944" cy="577"/>
          </a:xfrm>
        </p:grpSpPr>
        <p:sp>
          <p:nvSpPr>
            <p:cNvPr id="35859" name="AutoShape 56">
              <a:extLst>
                <a:ext uri="{FF2B5EF4-FFF2-40B4-BE49-F238E27FC236}">
                  <a16:creationId xmlns:a16="http://schemas.microsoft.com/office/drawing/2014/main" id="{79EA754D-A2CE-42AF-80E8-604F49CBA8BE}"/>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60" name="Text Box 57">
              <a:extLst>
                <a:ext uri="{FF2B5EF4-FFF2-40B4-BE49-F238E27FC236}">
                  <a16:creationId xmlns:a16="http://schemas.microsoft.com/office/drawing/2014/main" id="{33983CCD-883B-4B0B-88E5-0B2C07FDE85D}"/>
                </a:ext>
              </a:extLst>
            </p:cNvPr>
            <p:cNvSpPr txBox="1">
              <a:spLocks noChangeArrowheads="1"/>
            </p:cNvSpPr>
            <p:nvPr/>
          </p:nvSpPr>
          <p:spPr bwMode="auto">
            <a:xfrm>
              <a:off x="833" y="624"/>
              <a:ext cx="454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O Sol é considerado uma estrela de quinta grandeza, constituída por uma massa gasosa, contendo cerca de </a:t>
              </a:r>
              <a:r>
                <a:rPr lang="pt-BR" altLang="pt-BR" sz="1800">
                  <a:solidFill>
                    <a:srgbClr val="FFFF00"/>
                  </a:solidFill>
                  <a:latin typeface="Tahoma" panose="020B0604030504040204" pitchFamily="34" charset="0"/>
                </a:rPr>
                <a:t>71% de hidrogênio</a:t>
              </a:r>
              <a:r>
                <a:rPr lang="pt-BR" altLang="pt-BR" sz="1800">
                  <a:latin typeface="Tahoma" panose="020B0604030504040204" pitchFamily="34" charset="0"/>
                </a:rPr>
                <a:t> </a:t>
              </a:r>
              <a:r>
                <a:rPr lang="pt-BR" altLang="pt-BR" sz="1800">
                  <a:solidFill>
                    <a:srgbClr val="000000"/>
                  </a:solidFill>
                  <a:latin typeface="Tahoma" panose="020B0604030504040204" pitchFamily="34" charset="0"/>
                </a:rPr>
                <a:t>e</a:t>
              </a:r>
              <a:r>
                <a:rPr lang="pt-BR" altLang="pt-BR" sz="1800">
                  <a:latin typeface="Tahoma" panose="020B0604030504040204" pitchFamily="34" charset="0"/>
                </a:rPr>
                <a:t> </a:t>
              </a:r>
              <a:r>
                <a:rPr lang="pt-BR" altLang="pt-BR" sz="1800">
                  <a:solidFill>
                    <a:srgbClr val="FFFF00"/>
                  </a:solidFill>
                  <a:latin typeface="Tahoma" panose="020B0604030504040204" pitchFamily="34" charset="0"/>
                </a:rPr>
                <a:t>26% de hélio</a:t>
              </a:r>
              <a:endParaRPr lang="pt-PT" altLang="pt-BR" sz="1800">
                <a:solidFill>
                  <a:srgbClr val="FFFF00"/>
                </a:solidFill>
                <a:latin typeface="Tahoma" panose="020B0604030504040204" pitchFamily="34" charset="0"/>
              </a:endParaRPr>
            </a:p>
          </p:txBody>
        </p:sp>
      </p:grpSp>
      <p:grpSp>
        <p:nvGrpSpPr>
          <p:cNvPr id="14394" name="Group 58">
            <a:extLst>
              <a:ext uri="{FF2B5EF4-FFF2-40B4-BE49-F238E27FC236}">
                <a16:creationId xmlns:a16="http://schemas.microsoft.com/office/drawing/2014/main" id="{4460D1C7-F5A5-4708-ABF9-274B15599DC8}"/>
              </a:ext>
            </a:extLst>
          </p:cNvPr>
          <p:cNvGrpSpPr>
            <a:grpSpLocks/>
          </p:cNvGrpSpPr>
          <p:nvPr/>
        </p:nvGrpSpPr>
        <p:grpSpPr bwMode="auto">
          <a:xfrm>
            <a:off x="685800" y="3081338"/>
            <a:ext cx="7772400" cy="641350"/>
            <a:chOff x="432" y="1239"/>
            <a:chExt cx="4896" cy="404"/>
          </a:xfrm>
        </p:grpSpPr>
        <p:sp>
          <p:nvSpPr>
            <p:cNvPr id="35857" name="AutoShape 59">
              <a:extLst>
                <a:ext uri="{FF2B5EF4-FFF2-40B4-BE49-F238E27FC236}">
                  <a16:creationId xmlns:a16="http://schemas.microsoft.com/office/drawing/2014/main" id="{20AF2124-CA4B-4B31-8F75-6F7CE6BFBB5B}"/>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8" name="Text Box 60">
              <a:extLst>
                <a:ext uri="{FF2B5EF4-FFF2-40B4-BE49-F238E27FC236}">
                  <a16:creationId xmlns:a16="http://schemas.microsoft.com/office/drawing/2014/main" id="{CCBDEE21-1E9E-4AD6-B41F-9103B4D6C329}"/>
                </a:ext>
              </a:extLst>
            </p:cNvPr>
            <p:cNvSpPr txBox="1">
              <a:spLocks noChangeArrowheads="1"/>
            </p:cNvSpPr>
            <p:nvPr/>
          </p:nvSpPr>
          <p:spPr bwMode="auto">
            <a:xfrm>
              <a:off x="833" y="1239"/>
              <a:ext cx="44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Possui uma massa em torno de </a:t>
              </a:r>
              <a:r>
                <a:rPr lang="pt-BR" altLang="pt-BR" sz="1800">
                  <a:solidFill>
                    <a:srgbClr val="FFFF00"/>
                  </a:solidFill>
                  <a:latin typeface="Tahoma" panose="020B0604030504040204" pitchFamily="34" charset="0"/>
                </a:rPr>
                <a:t>1,99 x 10</a:t>
              </a:r>
              <a:r>
                <a:rPr lang="pt-BR" altLang="pt-BR" sz="1800" baseline="30000">
                  <a:solidFill>
                    <a:srgbClr val="FFFF00"/>
                  </a:solidFill>
                  <a:latin typeface="Tahoma" panose="020B0604030504040204" pitchFamily="34" charset="0"/>
                </a:rPr>
                <a:t>35</a:t>
              </a:r>
              <a:r>
                <a:rPr lang="pt-BR" altLang="pt-BR" sz="1800">
                  <a:solidFill>
                    <a:srgbClr val="FFFF00"/>
                  </a:solidFill>
                  <a:latin typeface="Tahoma" panose="020B0604030504040204" pitchFamily="34" charset="0"/>
                </a:rPr>
                <a:t> Kg</a:t>
              </a:r>
              <a:r>
                <a:rPr lang="pt-BR" altLang="pt-BR" sz="1800">
                  <a:latin typeface="Tahoma" panose="020B0604030504040204" pitchFamily="34" charset="0"/>
                </a:rPr>
                <a:t>, da qual cerca de 90% concentra-se na metade interna de seu raio</a:t>
              </a:r>
              <a:endParaRPr lang="pt-PT" altLang="pt-BR" sz="1800">
                <a:latin typeface="Tahoma" panose="020B0604030504040204" pitchFamily="34" charset="0"/>
              </a:endParaRPr>
            </a:p>
          </p:txBody>
        </p:sp>
      </p:grpSp>
      <p:grpSp>
        <p:nvGrpSpPr>
          <p:cNvPr id="14397" name="Group 61">
            <a:extLst>
              <a:ext uri="{FF2B5EF4-FFF2-40B4-BE49-F238E27FC236}">
                <a16:creationId xmlns:a16="http://schemas.microsoft.com/office/drawing/2014/main" id="{21322400-DD9D-4219-9497-1EB48B41F9CC}"/>
              </a:ext>
            </a:extLst>
          </p:cNvPr>
          <p:cNvGrpSpPr>
            <a:grpSpLocks/>
          </p:cNvGrpSpPr>
          <p:nvPr/>
        </p:nvGrpSpPr>
        <p:grpSpPr bwMode="auto">
          <a:xfrm>
            <a:off x="685800" y="3876675"/>
            <a:ext cx="7772400" cy="958850"/>
            <a:chOff x="432" y="1680"/>
            <a:chExt cx="4896" cy="604"/>
          </a:xfrm>
        </p:grpSpPr>
        <p:sp>
          <p:nvSpPr>
            <p:cNvPr id="35855" name="AutoShape 62">
              <a:extLst>
                <a:ext uri="{FF2B5EF4-FFF2-40B4-BE49-F238E27FC236}">
                  <a16:creationId xmlns:a16="http://schemas.microsoft.com/office/drawing/2014/main" id="{BB4D6442-8EA4-4D8E-A3D0-CC967D3A8938}"/>
                </a:ext>
              </a:extLst>
            </p:cNvPr>
            <p:cNvSpPr>
              <a:spLocks noChangeArrowheads="1"/>
            </p:cNvSpPr>
            <p:nvPr/>
          </p:nvSpPr>
          <p:spPr bwMode="auto">
            <a:xfrm>
              <a:off x="432" y="1723"/>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6" name="Text Box 63">
              <a:extLst>
                <a:ext uri="{FF2B5EF4-FFF2-40B4-BE49-F238E27FC236}">
                  <a16:creationId xmlns:a16="http://schemas.microsoft.com/office/drawing/2014/main" id="{C446A777-7F15-4704-A371-AC7C8C4AAB53}"/>
                </a:ext>
              </a:extLst>
            </p:cNvPr>
            <p:cNvSpPr txBox="1">
              <a:spLocks noChangeArrowheads="1"/>
            </p:cNvSpPr>
            <p:nvPr/>
          </p:nvSpPr>
          <p:spPr bwMode="auto">
            <a:xfrm>
              <a:off x="833" y="1680"/>
              <a:ext cx="4495"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900"/>
                <a:t>A temperatura média do Sol é de </a:t>
              </a:r>
              <a:r>
                <a:rPr lang="pt-BR" altLang="pt-BR" sz="1900">
                  <a:solidFill>
                    <a:srgbClr val="FFFF00"/>
                  </a:solidFill>
                </a:rPr>
                <a:t>5.770 </a:t>
              </a:r>
              <a:r>
                <a:rPr lang="pt-BR" altLang="pt-BR" sz="1900" baseline="30000">
                  <a:solidFill>
                    <a:srgbClr val="FFFF00"/>
                  </a:solidFill>
                </a:rPr>
                <a:t>o</a:t>
              </a:r>
              <a:r>
                <a:rPr lang="pt-BR" altLang="pt-BR" sz="1900">
                  <a:solidFill>
                    <a:srgbClr val="FFFF00"/>
                  </a:solidFill>
                </a:rPr>
                <a:t>K</a:t>
              </a:r>
              <a:r>
                <a:rPr lang="pt-BR" altLang="pt-BR" sz="1900"/>
                <a:t>; entretanto, por causa da pressão exercida por sua massa colossal, a temperatura no seu núcleo é de </a:t>
              </a:r>
              <a:r>
                <a:rPr lang="pt-BR" altLang="pt-BR" sz="1900">
                  <a:solidFill>
                    <a:srgbClr val="FFFF00"/>
                  </a:solidFill>
                </a:rPr>
                <a:t>15.000.000 </a:t>
              </a:r>
              <a:r>
                <a:rPr lang="pt-BR" altLang="pt-BR" sz="1900" baseline="30000">
                  <a:solidFill>
                    <a:srgbClr val="FFFF00"/>
                  </a:solidFill>
                </a:rPr>
                <a:t>o</a:t>
              </a:r>
              <a:r>
                <a:rPr lang="pt-BR" altLang="pt-BR" sz="1900">
                  <a:solidFill>
                    <a:srgbClr val="FFFF00"/>
                  </a:solidFill>
                </a:rPr>
                <a:t>K</a:t>
              </a:r>
              <a:endParaRPr lang="pt-PT" altLang="pt-BR" sz="1900">
                <a:solidFill>
                  <a:srgbClr val="FFFF00"/>
                </a:solidFill>
              </a:endParaRPr>
            </a:p>
          </p:txBody>
        </p:sp>
      </p:grpSp>
      <p:grpSp>
        <p:nvGrpSpPr>
          <p:cNvPr id="14400" name="Group 64">
            <a:extLst>
              <a:ext uri="{FF2B5EF4-FFF2-40B4-BE49-F238E27FC236}">
                <a16:creationId xmlns:a16="http://schemas.microsoft.com/office/drawing/2014/main" id="{D734A9CC-4393-41F7-83E7-8901BB231A07}"/>
              </a:ext>
            </a:extLst>
          </p:cNvPr>
          <p:cNvGrpSpPr>
            <a:grpSpLocks/>
          </p:cNvGrpSpPr>
          <p:nvPr/>
        </p:nvGrpSpPr>
        <p:grpSpPr bwMode="auto">
          <a:xfrm>
            <a:off x="685800" y="4924425"/>
            <a:ext cx="7772400" cy="1247775"/>
            <a:chOff x="432" y="2352"/>
            <a:chExt cx="4896" cy="786"/>
          </a:xfrm>
        </p:grpSpPr>
        <p:sp>
          <p:nvSpPr>
            <p:cNvPr id="35853" name="AutoShape 65">
              <a:extLst>
                <a:ext uri="{FF2B5EF4-FFF2-40B4-BE49-F238E27FC236}">
                  <a16:creationId xmlns:a16="http://schemas.microsoft.com/office/drawing/2014/main" id="{DEA0C66D-1C56-42E2-8A77-6E1869DDCCB5}"/>
                </a:ext>
              </a:extLst>
            </p:cNvPr>
            <p:cNvSpPr>
              <a:spLocks noChangeArrowheads="1"/>
            </p:cNvSpPr>
            <p:nvPr/>
          </p:nvSpPr>
          <p:spPr bwMode="auto">
            <a:xfrm>
              <a:off x="432" y="2395"/>
              <a:ext cx="381" cy="192"/>
            </a:xfrm>
            <a:prstGeom prst="notchedRightArrow">
              <a:avLst>
                <a:gd name="adj1" fmla="val 50000"/>
                <a:gd name="adj2" fmla="val 496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4" name="Text Box 66">
              <a:extLst>
                <a:ext uri="{FF2B5EF4-FFF2-40B4-BE49-F238E27FC236}">
                  <a16:creationId xmlns:a16="http://schemas.microsoft.com/office/drawing/2014/main" id="{4FD1BE6B-9A41-4484-B2D2-6EF283C1D1DD}"/>
                </a:ext>
              </a:extLst>
            </p:cNvPr>
            <p:cNvSpPr txBox="1">
              <a:spLocks noChangeArrowheads="1"/>
            </p:cNvSpPr>
            <p:nvPr/>
          </p:nvSpPr>
          <p:spPr bwMode="auto">
            <a:xfrm>
              <a:off x="833" y="2352"/>
              <a:ext cx="4495"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PT" altLang="pt-BR" sz="1900"/>
                <a:t>Essa altíssima temperatura provoca o desencadeamento de reações nucleares, transformando o hidrogênio em hélio, por meio da fusão de núcleos de hidrogênio em núcleos de hélio com perda de massa, que é compensada por emissão energia</a:t>
              </a:r>
            </a:p>
          </p:txBody>
        </p:sp>
      </p:grpSp>
      <p:sp>
        <p:nvSpPr>
          <p:cNvPr id="35849" name="Text Box 67">
            <a:extLst>
              <a:ext uri="{FF2B5EF4-FFF2-40B4-BE49-F238E27FC236}">
                <a16:creationId xmlns:a16="http://schemas.microsoft.com/office/drawing/2014/main" id="{FDD9C9E4-5C9F-47C4-828D-358B85A845CF}"/>
              </a:ext>
            </a:extLst>
          </p:cNvPr>
          <p:cNvSpPr txBox="1">
            <a:spLocks noChangeArrowheads="1"/>
          </p:cNvSpPr>
          <p:nvPr/>
        </p:nvSpPr>
        <p:spPr bwMode="auto">
          <a:xfrm>
            <a:off x="2940050" y="-11113"/>
            <a:ext cx="33083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Solar</a:t>
            </a:r>
            <a:endParaRPr lang="pt-PT" altLang="pt-BR" sz="3600" u="sng"/>
          </a:p>
        </p:txBody>
      </p:sp>
      <p:grpSp>
        <p:nvGrpSpPr>
          <p:cNvPr id="14404" name="Group 68">
            <a:extLst>
              <a:ext uri="{FF2B5EF4-FFF2-40B4-BE49-F238E27FC236}">
                <a16:creationId xmlns:a16="http://schemas.microsoft.com/office/drawing/2014/main" id="{FE1B59E5-A294-487D-B534-94B6838B7F7C}"/>
              </a:ext>
            </a:extLst>
          </p:cNvPr>
          <p:cNvGrpSpPr>
            <a:grpSpLocks/>
          </p:cNvGrpSpPr>
          <p:nvPr/>
        </p:nvGrpSpPr>
        <p:grpSpPr bwMode="auto">
          <a:xfrm>
            <a:off x="742950" y="4927600"/>
            <a:ext cx="7772400" cy="1247775"/>
            <a:chOff x="432" y="1680"/>
            <a:chExt cx="4896" cy="786"/>
          </a:xfrm>
        </p:grpSpPr>
        <p:sp>
          <p:nvSpPr>
            <p:cNvPr id="35851" name="AutoShape 69">
              <a:extLst>
                <a:ext uri="{FF2B5EF4-FFF2-40B4-BE49-F238E27FC236}">
                  <a16:creationId xmlns:a16="http://schemas.microsoft.com/office/drawing/2014/main" id="{56021150-3F86-4E7C-8866-42AA8687392F}"/>
                </a:ext>
              </a:extLst>
            </p:cNvPr>
            <p:cNvSpPr>
              <a:spLocks noChangeArrowheads="1"/>
            </p:cNvSpPr>
            <p:nvPr/>
          </p:nvSpPr>
          <p:spPr bwMode="auto">
            <a:xfrm>
              <a:off x="432" y="1723"/>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2" name="Text Box 70">
              <a:extLst>
                <a:ext uri="{FF2B5EF4-FFF2-40B4-BE49-F238E27FC236}">
                  <a16:creationId xmlns:a16="http://schemas.microsoft.com/office/drawing/2014/main" id="{EE805ED6-AF8D-4DBA-B4C3-6C46C7312DE7}"/>
                </a:ext>
              </a:extLst>
            </p:cNvPr>
            <p:cNvSpPr txBox="1">
              <a:spLocks noChangeArrowheads="1"/>
            </p:cNvSpPr>
            <p:nvPr/>
          </p:nvSpPr>
          <p:spPr bwMode="auto">
            <a:xfrm>
              <a:off x="833" y="1680"/>
              <a:ext cx="4495"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900"/>
                <a:t>Por ser reação que ocorre no núcleo do átomo de hidrogênio, ela é denominada de radiação. As radiações, em geral, são classificadas por letras do alfabeto grego (alfa, beta, sigma, etc.). A radiação solar é do tipo beta.</a:t>
              </a:r>
              <a:endParaRPr lang="pt-PT" altLang="pt-BR" sz="190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88"/>
                                        </p:tgtEl>
                                        <p:attrNameLst>
                                          <p:attrName>style.visibility</p:attrName>
                                        </p:attrNameLst>
                                      </p:cBhvr>
                                      <p:to>
                                        <p:strVal val="visible"/>
                                      </p:to>
                                    </p:set>
                                    <p:animEffect transition="in" filter="box(in)">
                                      <p:cBhvr>
                                        <p:cTn id="7" dur="500"/>
                                        <p:tgtEl>
                                          <p:spTgt spid="1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90"/>
                                        </p:tgtEl>
                                        <p:attrNameLst>
                                          <p:attrName>style.visibility</p:attrName>
                                        </p:attrNameLst>
                                      </p:cBhvr>
                                      <p:to>
                                        <p:strVal val="visible"/>
                                      </p:to>
                                    </p:set>
                                    <p:animEffect transition="in" filter="box(in)">
                                      <p:cBhvr>
                                        <p:cTn id="12" dur="500"/>
                                        <p:tgtEl>
                                          <p:spTgt spid="14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91"/>
                                        </p:tgtEl>
                                        <p:attrNameLst>
                                          <p:attrName>style.visibility</p:attrName>
                                        </p:attrNameLst>
                                      </p:cBhvr>
                                      <p:to>
                                        <p:strVal val="visible"/>
                                      </p:to>
                                    </p:set>
                                    <p:anim calcmode="lin" valueType="num">
                                      <p:cBhvr additive="base">
                                        <p:cTn id="17" dur="500" fill="hold"/>
                                        <p:tgtEl>
                                          <p:spTgt spid="14391"/>
                                        </p:tgtEl>
                                        <p:attrNameLst>
                                          <p:attrName>ppt_x</p:attrName>
                                        </p:attrNameLst>
                                      </p:cBhvr>
                                      <p:tavLst>
                                        <p:tav tm="0">
                                          <p:val>
                                            <p:strVal val="0-#ppt_w/2"/>
                                          </p:val>
                                        </p:tav>
                                        <p:tav tm="100000">
                                          <p:val>
                                            <p:strVal val="#ppt_x"/>
                                          </p:val>
                                        </p:tav>
                                      </p:tavLst>
                                    </p:anim>
                                    <p:anim calcmode="lin" valueType="num">
                                      <p:cBhvr additive="base">
                                        <p:cTn id="18" dur="500" fill="hold"/>
                                        <p:tgtEl>
                                          <p:spTgt spid="1439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4394"/>
                                        </p:tgtEl>
                                        <p:attrNameLst>
                                          <p:attrName>style.visibility</p:attrName>
                                        </p:attrNameLst>
                                      </p:cBhvr>
                                      <p:to>
                                        <p:strVal val="visible"/>
                                      </p:to>
                                    </p:set>
                                    <p:anim calcmode="lin" valueType="num">
                                      <p:cBhvr additive="base">
                                        <p:cTn id="23" dur="500" fill="hold"/>
                                        <p:tgtEl>
                                          <p:spTgt spid="14394"/>
                                        </p:tgtEl>
                                        <p:attrNameLst>
                                          <p:attrName>ppt_x</p:attrName>
                                        </p:attrNameLst>
                                      </p:cBhvr>
                                      <p:tavLst>
                                        <p:tav tm="0">
                                          <p:val>
                                            <p:strVal val="0-#ppt_w/2"/>
                                          </p:val>
                                        </p:tav>
                                        <p:tav tm="100000">
                                          <p:val>
                                            <p:strVal val="#ppt_x"/>
                                          </p:val>
                                        </p:tav>
                                      </p:tavLst>
                                    </p:anim>
                                    <p:anim calcmode="lin" valueType="num">
                                      <p:cBhvr additive="base">
                                        <p:cTn id="24" dur="500" fill="hold"/>
                                        <p:tgtEl>
                                          <p:spTgt spid="1439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4397"/>
                                        </p:tgtEl>
                                        <p:attrNameLst>
                                          <p:attrName>style.visibility</p:attrName>
                                        </p:attrNameLst>
                                      </p:cBhvr>
                                      <p:to>
                                        <p:strVal val="visible"/>
                                      </p:to>
                                    </p:set>
                                    <p:anim calcmode="lin" valueType="num">
                                      <p:cBhvr additive="base">
                                        <p:cTn id="29" dur="500" fill="hold"/>
                                        <p:tgtEl>
                                          <p:spTgt spid="14397"/>
                                        </p:tgtEl>
                                        <p:attrNameLst>
                                          <p:attrName>ppt_x</p:attrName>
                                        </p:attrNameLst>
                                      </p:cBhvr>
                                      <p:tavLst>
                                        <p:tav tm="0">
                                          <p:val>
                                            <p:strVal val="0-#ppt_w/2"/>
                                          </p:val>
                                        </p:tav>
                                        <p:tav tm="100000">
                                          <p:val>
                                            <p:strVal val="#ppt_x"/>
                                          </p:val>
                                        </p:tav>
                                      </p:tavLst>
                                    </p:anim>
                                    <p:anim calcmode="lin" valueType="num">
                                      <p:cBhvr additive="base">
                                        <p:cTn id="30" dur="500" fill="hold"/>
                                        <p:tgtEl>
                                          <p:spTgt spid="1439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4400"/>
                                        </p:tgtEl>
                                        <p:attrNameLst>
                                          <p:attrName>style.visibility</p:attrName>
                                        </p:attrNameLst>
                                      </p:cBhvr>
                                      <p:to>
                                        <p:strVal val="visible"/>
                                      </p:to>
                                    </p:set>
                                    <p:anim calcmode="lin" valueType="num">
                                      <p:cBhvr additive="base">
                                        <p:cTn id="35" dur="500" fill="hold"/>
                                        <p:tgtEl>
                                          <p:spTgt spid="14400"/>
                                        </p:tgtEl>
                                        <p:attrNameLst>
                                          <p:attrName>ppt_x</p:attrName>
                                        </p:attrNameLst>
                                      </p:cBhvr>
                                      <p:tavLst>
                                        <p:tav tm="0">
                                          <p:val>
                                            <p:strVal val="0-#ppt_w/2"/>
                                          </p:val>
                                        </p:tav>
                                        <p:tav tm="100000">
                                          <p:val>
                                            <p:strVal val="#ppt_x"/>
                                          </p:val>
                                        </p:tav>
                                      </p:tavLst>
                                    </p:anim>
                                    <p:anim calcmode="lin" valueType="num">
                                      <p:cBhvr additive="base">
                                        <p:cTn id="36" dur="500" fill="hold"/>
                                        <p:tgtEl>
                                          <p:spTgt spid="144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400"/>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4404"/>
                                        </p:tgtEl>
                                        <p:attrNameLst>
                                          <p:attrName>style.visibility</p:attrName>
                                        </p:attrNameLst>
                                      </p:cBhvr>
                                      <p:to>
                                        <p:strVal val="visible"/>
                                      </p:to>
                                    </p:set>
                                    <p:anim calcmode="lin" valueType="num">
                                      <p:cBhvr additive="base">
                                        <p:cTn id="41" dur="500" fill="hold"/>
                                        <p:tgtEl>
                                          <p:spTgt spid="14404"/>
                                        </p:tgtEl>
                                        <p:attrNameLst>
                                          <p:attrName>ppt_x</p:attrName>
                                        </p:attrNameLst>
                                      </p:cBhvr>
                                      <p:tavLst>
                                        <p:tav tm="0">
                                          <p:val>
                                            <p:strVal val="0-#ppt_w/2"/>
                                          </p:val>
                                        </p:tav>
                                        <p:tav tm="100000">
                                          <p:val>
                                            <p:strVal val="#ppt_x"/>
                                          </p:val>
                                        </p:tav>
                                      </p:tavLst>
                                    </p:anim>
                                    <p:anim calcmode="lin" valueType="num">
                                      <p:cBhvr additive="base">
                                        <p:cTn id="42" dur="500" fill="hold"/>
                                        <p:tgtEl>
                                          <p:spTgt spid="1440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4389"/>
                                        </p:tgtEl>
                                        <p:attrNameLst>
                                          <p:attrName>style.visibility</p:attrName>
                                        </p:attrNameLst>
                                      </p:cBhvr>
                                      <p:to>
                                        <p:strVal val="visible"/>
                                      </p:to>
                                    </p:set>
                                    <p:anim calcmode="lin" valueType="num">
                                      <p:cBhvr>
                                        <p:cTn id="47" dur="500" fill="hold"/>
                                        <p:tgtEl>
                                          <p:spTgt spid="14389"/>
                                        </p:tgtEl>
                                        <p:attrNameLst>
                                          <p:attrName>ppt_w</p:attrName>
                                        </p:attrNameLst>
                                      </p:cBhvr>
                                      <p:tavLst>
                                        <p:tav tm="0">
                                          <p:val>
                                            <p:fltVal val="0"/>
                                          </p:val>
                                        </p:tav>
                                        <p:tav tm="100000">
                                          <p:val>
                                            <p:strVal val="#ppt_w"/>
                                          </p:val>
                                        </p:tav>
                                      </p:tavLst>
                                    </p:anim>
                                    <p:anim calcmode="lin" valueType="num">
                                      <p:cBhvr>
                                        <p:cTn id="48" dur="500" fill="hold"/>
                                        <p:tgtEl>
                                          <p:spTgt spid="14389"/>
                                        </p:tgtEl>
                                        <p:attrNameLst>
                                          <p:attrName>ppt_h</p:attrName>
                                        </p:attrNameLst>
                                      </p:cBhvr>
                                      <p:tavLst>
                                        <p:tav tm="0">
                                          <p:val>
                                            <p:fltVal val="0"/>
                                          </p:val>
                                        </p:tav>
                                        <p:tav tm="100000">
                                          <p:val>
                                            <p:strVal val="#ppt_h"/>
                                          </p:val>
                                        </p:tav>
                                      </p:tavLst>
                                    </p:anim>
                                    <p:anim calcmode="lin" valueType="num">
                                      <p:cBhvr>
                                        <p:cTn id="49" dur="500" fill="hold"/>
                                        <p:tgtEl>
                                          <p:spTgt spid="14389"/>
                                        </p:tgtEl>
                                        <p:attrNameLst>
                                          <p:attrName>style.rotation</p:attrName>
                                        </p:attrNameLst>
                                      </p:cBhvr>
                                      <p:tavLst>
                                        <p:tav tm="0">
                                          <p:val>
                                            <p:fltVal val="360"/>
                                          </p:val>
                                        </p:tav>
                                        <p:tav tm="100000">
                                          <p:val>
                                            <p:fltVal val="0"/>
                                          </p:val>
                                        </p:tav>
                                      </p:tavLst>
                                    </p:anim>
                                    <p:animEffect transition="in" filter="fade">
                                      <p:cBhvr>
                                        <p:cTn id="50" dur="500"/>
                                        <p:tgtEl>
                                          <p:spTgt spid="1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8" grpId="0" animBg="1"/>
      <p:bldP spid="14389" grpId="0" animBg="1"/>
      <p:bldP spid="14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2">
            <a:extLst>
              <a:ext uri="{FF2B5EF4-FFF2-40B4-BE49-F238E27FC236}">
                <a16:creationId xmlns:a16="http://schemas.microsoft.com/office/drawing/2014/main" id="{D568FE05-32C5-4E2B-A3CA-BD9C9F014F52}"/>
              </a:ext>
            </a:extLst>
          </p:cNvPr>
          <p:cNvGrpSpPr>
            <a:grpSpLocks/>
          </p:cNvGrpSpPr>
          <p:nvPr/>
        </p:nvGrpSpPr>
        <p:grpSpPr bwMode="auto">
          <a:xfrm>
            <a:off x="209550" y="76200"/>
            <a:ext cx="8839200" cy="2755900"/>
            <a:chOff x="132" y="48"/>
            <a:chExt cx="5568" cy="1736"/>
          </a:xfrm>
        </p:grpSpPr>
        <p:pic>
          <p:nvPicPr>
            <p:cNvPr id="36873" name="Picture 23">
              <a:extLst>
                <a:ext uri="{FF2B5EF4-FFF2-40B4-BE49-F238E27FC236}">
                  <a16:creationId xmlns:a16="http://schemas.microsoft.com/office/drawing/2014/main" id="{325A733A-B897-42B4-9C84-38A720FD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48"/>
              <a:ext cx="475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4" name="Rectangle 26">
              <a:extLst>
                <a:ext uri="{FF2B5EF4-FFF2-40B4-BE49-F238E27FC236}">
                  <a16:creationId xmlns:a16="http://schemas.microsoft.com/office/drawing/2014/main" id="{40D586B8-688C-46B5-BA76-EDE427E914EE}"/>
                </a:ext>
              </a:extLst>
            </p:cNvPr>
            <p:cNvSpPr>
              <a:spLocks noChangeArrowheads="1"/>
            </p:cNvSpPr>
            <p:nvPr/>
          </p:nvSpPr>
          <p:spPr bwMode="auto">
            <a:xfrm>
              <a:off x="132" y="1056"/>
              <a:ext cx="5568"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3"/>
                </a:buBlip>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400"/>
                <a:t>O Universo que pode ser observado pelo homem abrange </a:t>
              </a:r>
              <a:r>
                <a:rPr lang="pt-BR" altLang="pt-BR" sz="1400" b="1"/>
                <a:t>milhões e milhões de quilômetros</a:t>
              </a:r>
              <a:r>
                <a:rPr lang="pt-BR" altLang="pt-BR" sz="1400"/>
                <a:t>; Dentro desse Universo existem incontáveis galáxias, destacando-se a </a:t>
              </a:r>
              <a:r>
                <a:rPr lang="pt-BR" altLang="pt-BR" sz="1400" b="1">
                  <a:solidFill>
                    <a:srgbClr val="FFFF00"/>
                  </a:solidFill>
                </a:rPr>
                <a:t>Via-Láctea</a:t>
              </a:r>
              <a:r>
                <a:rPr lang="pt-BR" altLang="pt-BR" sz="1400"/>
                <a:t>, que é a nossa Galáxia; Nossa Galáxia tem dimensões aproximadamente de </a:t>
              </a:r>
              <a:r>
                <a:rPr lang="pt-BR" altLang="pt-BR" sz="1400" b="1">
                  <a:solidFill>
                    <a:srgbClr val="FFFF00"/>
                  </a:solidFill>
                </a:rPr>
                <a:t>100.000 anos</a:t>
              </a:r>
              <a:r>
                <a:rPr lang="pt-BR" altLang="pt-BR" sz="1400">
                  <a:solidFill>
                    <a:srgbClr val="FFFF00"/>
                  </a:solidFill>
                </a:rPr>
                <a:t> luz de comprimento e </a:t>
              </a:r>
              <a:r>
                <a:rPr lang="pt-BR" altLang="pt-BR" sz="1400" b="1">
                  <a:solidFill>
                    <a:srgbClr val="FFFF00"/>
                  </a:solidFill>
                </a:rPr>
                <a:t>10.000 anos-luz</a:t>
              </a:r>
              <a:r>
                <a:rPr lang="pt-BR" altLang="pt-BR" sz="1400">
                  <a:solidFill>
                    <a:srgbClr val="FFFF00"/>
                  </a:solidFill>
                </a:rPr>
                <a:t> de espessura</a:t>
              </a:r>
              <a:r>
                <a:rPr lang="pt-BR" altLang="pt-BR" sz="1400"/>
                <a:t>;Dentro de nossa Galáxia, o </a:t>
              </a:r>
              <a:r>
                <a:rPr lang="pt-BR" altLang="pt-BR" sz="1400" b="1"/>
                <a:t>Sol</a:t>
              </a:r>
              <a:r>
                <a:rPr lang="pt-BR" altLang="pt-BR" sz="1400"/>
                <a:t> situa-se a uma distância da ordem de </a:t>
              </a:r>
              <a:r>
                <a:rPr lang="pt-BR" altLang="pt-BR" sz="1400" b="1">
                  <a:solidFill>
                    <a:srgbClr val="FFFF00"/>
                  </a:solidFill>
                </a:rPr>
                <a:t>28.000 anos-luz</a:t>
              </a:r>
              <a:r>
                <a:rPr lang="pt-BR" altLang="pt-BR" sz="1400"/>
                <a:t> em relação ao centro desta.</a:t>
              </a:r>
            </a:p>
          </p:txBody>
        </p:sp>
        <p:sp>
          <p:nvSpPr>
            <p:cNvPr id="36875" name="Text Box 27">
              <a:extLst>
                <a:ext uri="{FF2B5EF4-FFF2-40B4-BE49-F238E27FC236}">
                  <a16:creationId xmlns:a16="http://schemas.microsoft.com/office/drawing/2014/main" id="{21C7DBFA-6A59-4D76-82BA-19423484EE02}"/>
                </a:ext>
              </a:extLst>
            </p:cNvPr>
            <p:cNvSpPr txBox="1">
              <a:spLocks noChangeArrowheads="1"/>
            </p:cNvSpPr>
            <p:nvPr/>
          </p:nvSpPr>
          <p:spPr bwMode="auto">
            <a:xfrm>
              <a:off x="660" y="816"/>
              <a:ext cx="44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Representação da Galáxia observada na direção de seu plano médio</a:t>
              </a:r>
            </a:p>
          </p:txBody>
        </p:sp>
      </p:grpSp>
      <p:grpSp>
        <p:nvGrpSpPr>
          <p:cNvPr id="26654" name="Group 30">
            <a:extLst>
              <a:ext uri="{FF2B5EF4-FFF2-40B4-BE49-F238E27FC236}">
                <a16:creationId xmlns:a16="http://schemas.microsoft.com/office/drawing/2014/main" id="{185CCD18-BC6F-4290-9060-136BBBEDCCB8}"/>
              </a:ext>
            </a:extLst>
          </p:cNvPr>
          <p:cNvGrpSpPr>
            <a:grpSpLocks/>
          </p:cNvGrpSpPr>
          <p:nvPr/>
        </p:nvGrpSpPr>
        <p:grpSpPr bwMode="auto">
          <a:xfrm>
            <a:off x="552450" y="3048000"/>
            <a:ext cx="3581400" cy="3594100"/>
            <a:chOff x="348" y="1920"/>
            <a:chExt cx="2256" cy="2264"/>
          </a:xfrm>
        </p:grpSpPr>
        <p:pic>
          <p:nvPicPr>
            <p:cNvPr id="36871" name="Picture 24">
              <a:extLst>
                <a:ext uri="{FF2B5EF4-FFF2-40B4-BE49-F238E27FC236}">
                  <a16:creationId xmlns:a16="http://schemas.microsoft.com/office/drawing/2014/main" id="{D954BD49-985F-4FC9-A06B-290C4CCE65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 y="1920"/>
              <a:ext cx="2256" cy="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 Box 28">
              <a:extLst>
                <a:ext uri="{FF2B5EF4-FFF2-40B4-BE49-F238E27FC236}">
                  <a16:creationId xmlns:a16="http://schemas.microsoft.com/office/drawing/2014/main" id="{4871DC3D-3919-43DA-8030-58AF1494A778}"/>
                </a:ext>
              </a:extLst>
            </p:cNvPr>
            <p:cNvSpPr txBox="1">
              <a:spLocks noChangeArrowheads="1"/>
            </p:cNvSpPr>
            <p:nvPr/>
          </p:nvSpPr>
          <p:spPr bwMode="auto">
            <a:xfrm>
              <a:off x="360" y="3780"/>
              <a:ext cx="21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latin typeface="Tahoma" panose="020B0604030504040204" pitchFamily="34" charset="0"/>
                </a:rPr>
                <a:t>Comparação entra as dimensões</a:t>
              </a:r>
            </a:p>
            <a:p>
              <a:pPr algn="ctr" eaLnBrk="1" hangingPunct="1">
                <a:spcBef>
                  <a:spcPct val="0"/>
                </a:spcBef>
                <a:buClrTx/>
                <a:buSzTx/>
                <a:buFontTx/>
                <a:buNone/>
              </a:pPr>
              <a:r>
                <a:rPr lang="pt-BR" altLang="pt-BR" sz="1800">
                  <a:latin typeface="Tahoma" panose="020B0604030504040204" pitchFamily="34" charset="0"/>
                </a:rPr>
                <a:t> do Sol e dos planetas</a:t>
              </a:r>
            </a:p>
          </p:txBody>
        </p:sp>
      </p:grpSp>
      <p:grpSp>
        <p:nvGrpSpPr>
          <p:cNvPr id="26655" name="Group 31">
            <a:extLst>
              <a:ext uri="{FF2B5EF4-FFF2-40B4-BE49-F238E27FC236}">
                <a16:creationId xmlns:a16="http://schemas.microsoft.com/office/drawing/2014/main" id="{3C1A2308-469D-46F6-99DB-DE3087BBCAF6}"/>
              </a:ext>
            </a:extLst>
          </p:cNvPr>
          <p:cNvGrpSpPr>
            <a:grpSpLocks/>
          </p:cNvGrpSpPr>
          <p:nvPr/>
        </p:nvGrpSpPr>
        <p:grpSpPr bwMode="auto">
          <a:xfrm>
            <a:off x="5029200" y="3048000"/>
            <a:ext cx="3581400" cy="3414713"/>
            <a:chOff x="3168" y="1920"/>
            <a:chExt cx="2256" cy="2151"/>
          </a:xfrm>
        </p:grpSpPr>
        <p:pic>
          <p:nvPicPr>
            <p:cNvPr id="36869" name="Picture 25">
              <a:extLst>
                <a:ext uri="{FF2B5EF4-FFF2-40B4-BE49-F238E27FC236}">
                  <a16:creationId xmlns:a16="http://schemas.microsoft.com/office/drawing/2014/main" id="{90ECAF9F-2C28-4B78-B1C5-FE8C3C1D47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920"/>
              <a:ext cx="2256" cy="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29">
              <a:extLst>
                <a:ext uri="{FF2B5EF4-FFF2-40B4-BE49-F238E27FC236}">
                  <a16:creationId xmlns:a16="http://schemas.microsoft.com/office/drawing/2014/main" id="{531FFA4A-F865-45B4-903B-46F01CA12FD7}"/>
                </a:ext>
              </a:extLst>
            </p:cNvPr>
            <p:cNvSpPr txBox="1">
              <a:spLocks noChangeArrowheads="1"/>
            </p:cNvSpPr>
            <p:nvPr/>
          </p:nvSpPr>
          <p:spPr bwMode="auto">
            <a:xfrm>
              <a:off x="3760" y="3840"/>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latin typeface="Tahoma" panose="020B0604030504040204" pitchFamily="34" charset="0"/>
                </a:rPr>
                <a:t>Estrutura do Sol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54"/>
                                        </p:tgtEl>
                                        <p:attrNameLst>
                                          <p:attrName>style.visibility</p:attrName>
                                        </p:attrNameLst>
                                      </p:cBhvr>
                                      <p:to>
                                        <p:strVal val="visible"/>
                                      </p:to>
                                    </p:set>
                                    <p:anim calcmode="lin" valueType="num">
                                      <p:cBhvr additive="base">
                                        <p:cTn id="7" dur="500" fill="hold"/>
                                        <p:tgtEl>
                                          <p:spTgt spid="26654"/>
                                        </p:tgtEl>
                                        <p:attrNameLst>
                                          <p:attrName>ppt_x</p:attrName>
                                        </p:attrNameLst>
                                      </p:cBhvr>
                                      <p:tavLst>
                                        <p:tav tm="0">
                                          <p:val>
                                            <p:strVal val="#ppt_x"/>
                                          </p:val>
                                        </p:tav>
                                        <p:tav tm="100000">
                                          <p:val>
                                            <p:strVal val="#ppt_x"/>
                                          </p:val>
                                        </p:tav>
                                      </p:tavLst>
                                    </p:anim>
                                    <p:anim calcmode="lin" valueType="num">
                                      <p:cBhvr additive="base">
                                        <p:cTn id="8" dur="500" fill="hold"/>
                                        <p:tgtEl>
                                          <p:spTgt spid="26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55"/>
                                        </p:tgtEl>
                                        <p:attrNameLst>
                                          <p:attrName>style.visibility</p:attrName>
                                        </p:attrNameLst>
                                      </p:cBhvr>
                                      <p:to>
                                        <p:strVal val="visible"/>
                                      </p:to>
                                    </p:set>
                                    <p:anim calcmode="lin" valueType="num">
                                      <p:cBhvr additive="base">
                                        <p:cTn id="13" dur="500" fill="hold"/>
                                        <p:tgtEl>
                                          <p:spTgt spid="26655"/>
                                        </p:tgtEl>
                                        <p:attrNameLst>
                                          <p:attrName>ppt_x</p:attrName>
                                        </p:attrNameLst>
                                      </p:cBhvr>
                                      <p:tavLst>
                                        <p:tav tm="0">
                                          <p:val>
                                            <p:strVal val="#ppt_x"/>
                                          </p:val>
                                        </p:tav>
                                        <p:tav tm="100000">
                                          <p:val>
                                            <p:strVal val="#ppt_x"/>
                                          </p:val>
                                        </p:tav>
                                      </p:tavLst>
                                    </p:anim>
                                    <p:anim calcmode="lin" valueType="num">
                                      <p:cBhvr additive="base">
                                        <p:cTn id="14" dur="500" fill="hold"/>
                                        <p:tgtEl>
                                          <p:spTgt spid="26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5">
            <a:extLst>
              <a:ext uri="{FF2B5EF4-FFF2-40B4-BE49-F238E27FC236}">
                <a16:creationId xmlns:a16="http://schemas.microsoft.com/office/drawing/2014/main" id="{7852247A-50CF-4AC6-B6DE-ED39E0468132}"/>
              </a:ext>
            </a:extLst>
          </p:cNvPr>
          <p:cNvSpPr txBox="1">
            <a:spLocks noChangeArrowheads="1"/>
          </p:cNvSpPr>
          <p:nvPr/>
        </p:nvSpPr>
        <p:spPr bwMode="auto">
          <a:xfrm>
            <a:off x="285750" y="95250"/>
            <a:ext cx="8629650" cy="2981325"/>
          </a:xfrm>
          <a:prstGeom prst="rect">
            <a:avLst/>
          </a:prstGeom>
          <a:gradFill rotWithShape="1">
            <a:gsLst>
              <a:gs pos="0">
                <a:srgbClr val="000066"/>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PT" altLang="pt-BR" sz="1900" b="1">
                <a:solidFill>
                  <a:srgbClr val="FFFF00"/>
                </a:solidFill>
              </a:rPr>
              <a:t>OBSERVAÇÃO</a:t>
            </a:r>
          </a:p>
          <a:p>
            <a:pPr algn="just" eaLnBrk="1" hangingPunct="1">
              <a:spcBef>
                <a:spcPct val="0"/>
              </a:spcBef>
              <a:buClrTx/>
              <a:buSzTx/>
              <a:buFontTx/>
              <a:buNone/>
            </a:pPr>
            <a:r>
              <a:rPr lang="pt-PT" altLang="pt-BR" sz="1900"/>
              <a:t>Para se ter uma idéia da quantidade de radiação liberada no processo de fusão nuclear, que ocorre no Sol, a cada segundo </a:t>
            </a:r>
            <a:r>
              <a:rPr lang="pt-PT" altLang="pt-BR" sz="1900">
                <a:solidFill>
                  <a:srgbClr val="FFFF00"/>
                </a:solidFill>
              </a:rPr>
              <a:t>657 milhões de toneladas de hidrogênio</a:t>
            </a:r>
            <a:r>
              <a:rPr lang="pt-PT" altLang="pt-BR" sz="1900"/>
              <a:t> são transformadas em </a:t>
            </a:r>
            <a:r>
              <a:rPr lang="pt-PT" altLang="pt-BR" sz="1900">
                <a:solidFill>
                  <a:srgbClr val="FFFF00"/>
                </a:solidFill>
              </a:rPr>
              <a:t>653 milhões de toneladas de hélio</a:t>
            </a:r>
            <a:r>
              <a:rPr lang="pt-PT" altLang="pt-BR" sz="1900"/>
              <a:t>, havendo uma diferença de </a:t>
            </a:r>
            <a:r>
              <a:rPr lang="pt-PT" altLang="pt-BR" sz="1900">
                <a:solidFill>
                  <a:srgbClr val="FFFF00"/>
                </a:solidFill>
              </a:rPr>
              <a:t>4 milhões de toneladas de massa de hidrogênio</a:t>
            </a:r>
            <a:r>
              <a:rPr lang="pt-PT" altLang="pt-BR" sz="1900"/>
              <a:t> que, nesta fusão, é convertida em radiação beta . Esta radiação, ou emissão de partículas beta, pode ser um elétron ou um pósiton (életron positivo) localizado no núcleo do átomo. Da </a:t>
            </a:r>
            <a:r>
              <a:rPr lang="pt-PT" altLang="pt-BR" sz="1900" b="1">
                <a:solidFill>
                  <a:srgbClr val="FFFF00"/>
                </a:solidFill>
              </a:rPr>
              <a:t>fotosfera</a:t>
            </a:r>
            <a:r>
              <a:rPr lang="pt-PT" altLang="pt-BR" sz="1900"/>
              <a:t> (camada mais externa do Sol) saem em direção ao cosmo verdadeiras labaredas de gás hélio que chegam a atingir até </a:t>
            </a:r>
            <a:r>
              <a:rPr lang="pt-PT" altLang="pt-BR" sz="1900">
                <a:solidFill>
                  <a:srgbClr val="FFFF00"/>
                </a:solidFill>
              </a:rPr>
              <a:t>400 mil quilômetros</a:t>
            </a:r>
            <a:r>
              <a:rPr lang="pt-PT" altLang="pt-BR" sz="1900"/>
              <a:t> de distância.</a:t>
            </a:r>
          </a:p>
        </p:txBody>
      </p:sp>
      <p:pic>
        <p:nvPicPr>
          <p:cNvPr id="27664" name="Picture 16" descr="Cap1_1">
            <a:extLst>
              <a:ext uri="{FF2B5EF4-FFF2-40B4-BE49-F238E27FC236}">
                <a16:creationId xmlns:a16="http://schemas.microsoft.com/office/drawing/2014/main" id="{79737619-76E3-4730-82B8-4053B65BD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327400"/>
            <a:ext cx="440055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7" name="Group 19">
            <a:extLst>
              <a:ext uri="{FF2B5EF4-FFF2-40B4-BE49-F238E27FC236}">
                <a16:creationId xmlns:a16="http://schemas.microsoft.com/office/drawing/2014/main" id="{02BDE8C7-74F0-480B-A818-167A49289D41}"/>
              </a:ext>
            </a:extLst>
          </p:cNvPr>
          <p:cNvGrpSpPr>
            <a:grpSpLocks/>
          </p:cNvGrpSpPr>
          <p:nvPr/>
        </p:nvGrpSpPr>
        <p:grpSpPr bwMode="auto">
          <a:xfrm>
            <a:off x="4808538" y="3733800"/>
            <a:ext cx="4164012" cy="2928938"/>
            <a:chOff x="3029" y="2352"/>
            <a:chExt cx="2623" cy="1845"/>
          </a:xfrm>
        </p:grpSpPr>
        <p:pic>
          <p:nvPicPr>
            <p:cNvPr id="37893" name="Picture 17" descr="Esquema1_1">
              <a:extLst>
                <a:ext uri="{FF2B5EF4-FFF2-40B4-BE49-F238E27FC236}">
                  <a16:creationId xmlns:a16="http://schemas.microsoft.com/office/drawing/2014/main" id="{35E76746-2EA8-40AC-816D-8598E7F73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 y="2352"/>
              <a:ext cx="2623"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8">
              <a:extLst>
                <a:ext uri="{FF2B5EF4-FFF2-40B4-BE49-F238E27FC236}">
                  <a16:creationId xmlns:a16="http://schemas.microsoft.com/office/drawing/2014/main" id="{682BE408-D110-40D1-9691-D2345C495C57}"/>
                </a:ext>
              </a:extLst>
            </p:cNvPr>
            <p:cNvSpPr txBox="1">
              <a:spLocks noChangeArrowheads="1"/>
            </p:cNvSpPr>
            <p:nvPr/>
          </p:nvSpPr>
          <p:spPr bwMode="auto">
            <a:xfrm>
              <a:off x="3170" y="3620"/>
              <a:ext cx="236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Seqüência das reações nucleares que resultam na fusão do núcleo de hidrogênio em núcleo de hélio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7664"/>
                                        </p:tgtEl>
                                        <p:attrNameLst>
                                          <p:attrName>style.visibility</p:attrName>
                                        </p:attrNameLst>
                                      </p:cBhvr>
                                      <p:to>
                                        <p:strVal val="visible"/>
                                      </p:to>
                                    </p:set>
                                    <p:anim calcmode="lin" valueType="num">
                                      <p:cBhvr>
                                        <p:cTn id="7" dur="1000" fill="hold"/>
                                        <p:tgtEl>
                                          <p:spTgt spid="27664"/>
                                        </p:tgtEl>
                                        <p:attrNameLst>
                                          <p:attrName>ppt_w</p:attrName>
                                        </p:attrNameLst>
                                      </p:cBhvr>
                                      <p:tavLst>
                                        <p:tav tm="0">
                                          <p:val>
                                            <p:fltVal val="0"/>
                                          </p:val>
                                        </p:tav>
                                        <p:tav tm="100000">
                                          <p:val>
                                            <p:strVal val="#ppt_w"/>
                                          </p:val>
                                        </p:tav>
                                      </p:tavLst>
                                    </p:anim>
                                    <p:anim calcmode="lin" valueType="num">
                                      <p:cBhvr>
                                        <p:cTn id="8" dur="1000" fill="hold"/>
                                        <p:tgtEl>
                                          <p:spTgt spid="27664"/>
                                        </p:tgtEl>
                                        <p:attrNameLst>
                                          <p:attrName>ppt_h</p:attrName>
                                        </p:attrNameLst>
                                      </p:cBhvr>
                                      <p:tavLst>
                                        <p:tav tm="0">
                                          <p:val>
                                            <p:fltVal val="0"/>
                                          </p:val>
                                        </p:tav>
                                        <p:tav tm="100000">
                                          <p:val>
                                            <p:strVal val="#ppt_h"/>
                                          </p:val>
                                        </p:tav>
                                      </p:tavLst>
                                    </p:anim>
                                    <p:anim calcmode="lin" valueType="num">
                                      <p:cBhvr>
                                        <p:cTn id="9" dur="1000" fill="hold"/>
                                        <p:tgtEl>
                                          <p:spTgt spid="27664"/>
                                        </p:tgtEl>
                                        <p:attrNameLst>
                                          <p:attrName>style.rotation</p:attrName>
                                        </p:attrNameLst>
                                      </p:cBhvr>
                                      <p:tavLst>
                                        <p:tav tm="0">
                                          <p:val>
                                            <p:fltVal val="90"/>
                                          </p:val>
                                        </p:tav>
                                        <p:tav tm="100000">
                                          <p:val>
                                            <p:fltVal val="0"/>
                                          </p:val>
                                        </p:tav>
                                      </p:tavLst>
                                    </p:anim>
                                    <p:animEffect transition="in" filter="fade">
                                      <p:cBhvr>
                                        <p:cTn id="10" dur="1000"/>
                                        <p:tgtEl>
                                          <p:spTgt spid="276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7667"/>
                                        </p:tgtEl>
                                        <p:attrNameLst>
                                          <p:attrName>style.visibility</p:attrName>
                                        </p:attrNameLst>
                                      </p:cBhvr>
                                      <p:to>
                                        <p:strVal val="visible"/>
                                      </p:to>
                                    </p:set>
                                    <p:anim calcmode="lin" valueType="num">
                                      <p:cBhvr>
                                        <p:cTn id="15" dur="500" fill="hold"/>
                                        <p:tgtEl>
                                          <p:spTgt spid="27667"/>
                                        </p:tgtEl>
                                        <p:attrNameLst>
                                          <p:attrName>ppt_w</p:attrName>
                                        </p:attrNameLst>
                                      </p:cBhvr>
                                      <p:tavLst>
                                        <p:tav tm="0">
                                          <p:val>
                                            <p:fltVal val="0"/>
                                          </p:val>
                                        </p:tav>
                                        <p:tav tm="100000">
                                          <p:val>
                                            <p:strVal val="#ppt_w"/>
                                          </p:val>
                                        </p:tav>
                                      </p:tavLst>
                                    </p:anim>
                                    <p:anim calcmode="lin" valueType="num">
                                      <p:cBhvr>
                                        <p:cTn id="16" dur="500" fill="hold"/>
                                        <p:tgtEl>
                                          <p:spTgt spid="27667"/>
                                        </p:tgtEl>
                                        <p:attrNameLst>
                                          <p:attrName>ppt_h</p:attrName>
                                        </p:attrNameLst>
                                      </p:cBhvr>
                                      <p:tavLst>
                                        <p:tav tm="0">
                                          <p:val>
                                            <p:fltVal val="0"/>
                                          </p:val>
                                        </p:tav>
                                        <p:tav tm="100000">
                                          <p:val>
                                            <p:strVal val="#ppt_h"/>
                                          </p:val>
                                        </p:tav>
                                      </p:tavLst>
                                    </p:anim>
                                    <p:anim calcmode="lin" valueType="num">
                                      <p:cBhvr>
                                        <p:cTn id="17" dur="500" fill="hold"/>
                                        <p:tgtEl>
                                          <p:spTgt spid="27667"/>
                                        </p:tgtEl>
                                        <p:attrNameLst>
                                          <p:attrName>style.rotation</p:attrName>
                                        </p:attrNameLst>
                                      </p:cBhvr>
                                      <p:tavLst>
                                        <p:tav tm="0">
                                          <p:val>
                                            <p:fltVal val="360"/>
                                          </p:val>
                                        </p:tav>
                                        <p:tav tm="100000">
                                          <p:val>
                                            <p:fltVal val="0"/>
                                          </p:val>
                                        </p:tav>
                                      </p:tavLst>
                                    </p:anim>
                                    <p:animEffect transition="in" filter="fade">
                                      <p:cBhvr>
                                        <p:cTn id="18"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a:extLst>
              <a:ext uri="{FF2B5EF4-FFF2-40B4-BE49-F238E27FC236}">
                <a16:creationId xmlns:a16="http://schemas.microsoft.com/office/drawing/2014/main" id="{1F1AC419-2582-4832-BE9D-D2CF7ACBA4DB}"/>
              </a:ext>
            </a:extLst>
          </p:cNvPr>
          <p:cNvSpPr txBox="1">
            <a:spLocks noChangeArrowheads="1"/>
          </p:cNvSpPr>
          <p:nvPr/>
        </p:nvSpPr>
        <p:spPr bwMode="auto">
          <a:xfrm>
            <a:off x="1185863" y="666750"/>
            <a:ext cx="6954837"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2000">
                <a:solidFill>
                  <a:srgbClr val="000000"/>
                </a:solidFill>
              </a:rPr>
              <a:t>Como essa energia (radiação beta) é emitida e se propaga?</a:t>
            </a:r>
            <a:endParaRPr lang="pt-PT" altLang="pt-BR" sz="2000" b="1">
              <a:solidFill>
                <a:srgbClr val="FF0000"/>
              </a:solidFill>
            </a:endParaRPr>
          </a:p>
        </p:txBody>
      </p:sp>
      <p:grpSp>
        <p:nvGrpSpPr>
          <p:cNvPr id="28682" name="Group 10">
            <a:extLst>
              <a:ext uri="{FF2B5EF4-FFF2-40B4-BE49-F238E27FC236}">
                <a16:creationId xmlns:a16="http://schemas.microsoft.com/office/drawing/2014/main" id="{16392CFD-0DBA-43CD-A6ED-4E9751360D41}"/>
              </a:ext>
            </a:extLst>
          </p:cNvPr>
          <p:cNvGrpSpPr>
            <a:grpSpLocks/>
          </p:cNvGrpSpPr>
          <p:nvPr/>
        </p:nvGrpSpPr>
        <p:grpSpPr bwMode="auto">
          <a:xfrm>
            <a:off x="685800" y="1141413"/>
            <a:ext cx="7848600" cy="1190625"/>
            <a:chOff x="432" y="624"/>
            <a:chExt cx="4944" cy="750"/>
          </a:xfrm>
        </p:grpSpPr>
        <p:sp>
          <p:nvSpPr>
            <p:cNvPr id="38942" name="AutoShape 11">
              <a:extLst>
                <a:ext uri="{FF2B5EF4-FFF2-40B4-BE49-F238E27FC236}">
                  <a16:creationId xmlns:a16="http://schemas.microsoft.com/office/drawing/2014/main" id="{648B6202-934C-4262-B018-762A6230790E}"/>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43" name="Text Box 12">
              <a:extLst>
                <a:ext uri="{FF2B5EF4-FFF2-40B4-BE49-F238E27FC236}">
                  <a16:creationId xmlns:a16="http://schemas.microsoft.com/office/drawing/2014/main" id="{D8BFA013-04B5-430C-8EEA-A1123A4D7988}"/>
                </a:ext>
              </a:extLst>
            </p:cNvPr>
            <p:cNvSpPr txBox="1">
              <a:spLocks noChangeArrowheads="1"/>
            </p:cNvSpPr>
            <p:nvPr/>
          </p:nvSpPr>
          <p:spPr bwMode="auto">
            <a:xfrm>
              <a:off x="833" y="624"/>
              <a:ext cx="454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Esta questão foi elucidada por Albert Einstein, em 1905, ao afirmar que a radiação solar se propaga por meio de pequenos pulsos ou feixes de fótons – quanta (plural de quantum) – individuais. Essa teoria foi denominada corpuscular. </a:t>
              </a:r>
              <a:endParaRPr lang="pt-PT" altLang="pt-BR" sz="1800">
                <a:solidFill>
                  <a:srgbClr val="FFFF00"/>
                </a:solidFill>
                <a:latin typeface="Tahoma" panose="020B0604030504040204" pitchFamily="34" charset="0"/>
              </a:endParaRPr>
            </a:p>
          </p:txBody>
        </p:sp>
      </p:grpSp>
      <p:grpSp>
        <p:nvGrpSpPr>
          <p:cNvPr id="28685" name="Group 13">
            <a:extLst>
              <a:ext uri="{FF2B5EF4-FFF2-40B4-BE49-F238E27FC236}">
                <a16:creationId xmlns:a16="http://schemas.microsoft.com/office/drawing/2014/main" id="{65DBC8B7-3A98-4EC0-8347-B0D26321D12D}"/>
              </a:ext>
            </a:extLst>
          </p:cNvPr>
          <p:cNvGrpSpPr>
            <a:grpSpLocks/>
          </p:cNvGrpSpPr>
          <p:nvPr/>
        </p:nvGrpSpPr>
        <p:grpSpPr bwMode="auto">
          <a:xfrm>
            <a:off x="685800" y="2436813"/>
            <a:ext cx="7772400" cy="915987"/>
            <a:chOff x="432" y="1239"/>
            <a:chExt cx="4896" cy="577"/>
          </a:xfrm>
        </p:grpSpPr>
        <p:sp>
          <p:nvSpPr>
            <p:cNvPr id="38940" name="AutoShape 14">
              <a:extLst>
                <a:ext uri="{FF2B5EF4-FFF2-40B4-BE49-F238E27FC236}">
                  <a16:creationId xmlns:a16="http://schemas.microsoft.com/office/drawing/2014/main" id="{C2C5BFBE-3EA0-4C62-B1F3-719C1EBC119E}"/>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41" name="Text Box 15">
              <a:extLst>
                <a:ext uri="{FF2B5EF4-FFF2-40B4-BE49-F238E27FC236}">
                  <a16:creationId xmlns:a16="http://schemas.microsoft.com/office/drawing/2014/main" id="{D9C9FEF7-0891-4340-8C7C-06EBCB3F4AC0}"/>
                </a:ext>
              </a:extLst>
            </p:cNvPr>
            <p:cNvSpPr txBox="1">
              <a:spLocks noChangeArrowheads="1"/>
            </p:cNvSpPr>
            <p:nvPr/>
          </p:nvSpPr>
          <p:spPr bwMode="auto">
            <a:xfrm>
              <a:off x="833" y="1239"/>
              <a:ext cx="4495"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Planck descobriu que os quanta  associados  a uma  determinada freqüência (v) da radiação possuem todos a mesma energia  e que esta energia (E) é diretamente proporcional à freqüência.</a:t>
              </a:r>
              <a:endParaRPr lang="pt-PT" altLang="pt-BR" sz="1800">
                <a:latin typeface="Tahoma" panose="020B0604030504040204" pitchFamily="34" charset="0"/>
              </a:endParaRPr>
            </a:p>
          </p:txBody>
        </p:sp>
      </p:grpSp>
      <p:sp>
        <p:nvSpPr>
          <p:cNvPr id="38917" name="Text Box 22">
            <a:extLst>
              <a:ext uri="{FF2B5EF4-FFF2-40B4-BE49-F238E27FC236}">
                <a16:creationId xmlns:a16="http://schemas.microsoft.com/office/drawing/2014/main" id="{DFA17375-FDC0-46DE-8BE8-DDBBA0FD4F0B}"/>
              </a:ext>
            </a:extLst>
          </p:cNvPr>
          <p:cNvSpPr txBox="1">
            <a:spLocks noChangeArrowheads="1"/>
          </p:cNvSpPr>
          <p:nvPr/>
        </p:nvSpPr>
        <p:spPr bwMode="auto">
          <a:xfrm>
            <a:off x="1695450" y="-11113"/>
            <a:ext cx="5924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Natureza da Radiação Solar</a:t>
            </a:r>
            <a:endParaRPr lang="pt-PT" altLang="pt-BR" sz="3600" u="sng"/>
          </a:p>
        </p:txBody>
      </p:sp>
      <p:grpSp>
        <p:nvGrpSpPr>
          <p:cNvPr id="28729" name="Group 57">
            <a:extLst>
              <a:ext uri="{FF2B5EF4-FFF2-40B4-BE49-F238E27FC236}">
                <a16:creationId xmlns:a16="http://schemas.microsoft.com/office/drawing/2014/main" id="{34E3BAAD-C60A-42DE-80C0-AB7D902B2B93}"/>
              </a:ext>
            </a:extLst>
          </p:cNvPr>
          <p:cNvGrpSpPr>
            <a:grpSpLocks/>
          </p:cNvGrpSpPr>
          <p:nvPr/>
        </p:nvGrpSpPr>
        <p:grpSpPr bwMode="auto">
          <a:xfrm>
            <a:off x="604838" y="3333750"/>
            <a:ext cx="7893050" cy="1368425"/>
            <a:chOff x="381" y="2160"/>
            <a:chExt cx="4972" cy="862"/>
          </a:xfrm>
        </p:grpSpPr>
        <p:grpSp>
          <p:nvGrpSpPr>
            <p:cNvPr id="38931" name="Group 50">
              <a:extLst>
                <a:ext uri="{FF2B5EF4-FFF2-40B4-BE49-F238E27FC236}">
                  <a16:creationId xmlns:a16="http://schemas.microsoft.com/office/drawing/2014/main" id="{A646E788-690D-4B74-9403-5AA17678CA0F}"/>
                </a:ext>
              </a:extLst>
            </p:cNvPr>
            <p:cNvGrpSpPr>
              <a:grpSpLocks/>
            </p:cNvGrpSpPr>
            <p:nvPr/>
          </p:nvGrpSpPr>
          <p:grpSpPr bwMode="auto">
            <a:xfrm>
              <a:off x="381" y="2370"/>
              <a:ext cx="2517" cy="415"/>
              <a:chOff x="1008" y="2174"/>
              <a:chExt cx="2517" cy="415"/>
            </a:xfrm>
          </p:grpSpPr>
          <p:graphicFrame>
            <p:nvGraphicFramePr>
              <p:cNvPr id="38935" name="Object 29">
                <a:extLst>
                  <a:ext uri="{FF2B5EF4-FFF2-40B4-BE49-F238E27FC236}">
                    <a16:creationId xmlns:a16="http://schemas.microsoft.com/office/drawing/2014/main" id="{F55116AA-1D6A-4E14-BC04-D6AB9E2E70AF}"/>
                  </a:ext>
                </a:extLst>
              </p:cNvPr>
              <p:cNvGraphicFramePr>
                <a:graphicFrameLocks noChangeAspect="1"/>
              </p:cNvGraphicFramePr>
              <p:nvPr/>
            </p:nvGraphicFramePr>
            <p:xfrm>
              <a:off x="1008" y="2271"/>
              <a:ext cx="740" cy="220"/>
            </p:xfrm>
            <a:graphic>
              <a:graphicData uri="http://schemas.openxmlformats.org/presentationml/2006/ole">
                <mc:AlternateContent xmlns:mc="http://schemas.openxmlformats.org/markup-compatibility/2006">
                  <mc:Choice xmlns:v="urn:schemas-microsoft-com:vml" Requires="v">
                    <p:oleObj name="Equation" r:id="rId5" imgW="596641" imgH="177723" progId="Equation.3">
                      <p:embed/>
                    </p:oleObj>
                  </mc:Choice>
                  <mc:Fallback>
                    <p:oleObj name="Equation" r:id="rId5" imgW="596641" imgH="177723" progId="Equation.3">
                      <p:embed/>
                      <p:pic>
                        <p:nvPicPr>
                          <p:cNvPr id="38935" name="Object 29">
                            <a:extLst>
                              <a:ext uri="{FF2B5EF4-FFF2-40B4-BE49-F238E27FC236}">
                                <a16:creationId xmlns:a16="http://schemas.microsoft.com/office/drawing/2014/main" id="{F55116AA-1D6A-4E14-BC04-D6AB9E2E70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2271"/>
                            <a:ext cx="740" cy="220"/>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36" name="Object 32">
                <a:extLst>
                  <a:ext uri="{FF2B5EF4-FFF2-40B4-BE49-F238E27FC236}">
                    <a16:creationId xmlns:a16="http://schemas.microsoft.com/office/drawing/2014/main" id="{2B7CA113-B9FA-4505-9CDE-46A90989968A}"/>
                  </a:ext>
                </a:extLst>
              </p:cNvPr>
              <p:cNvGraphicFramePr>
                <a:graphicFrameLocks noChangeAspect="1"/>
              </p:cNvGraphicFramePr>
              <p:nvPr/>
            </p:nvGraphicFramePr>
            <p:xfrm>
              <a:off x="2016" y="2280"/>
              <a:ext cx="648" cy="202"/>
            </p:xfrm>
            <a:graphic>
              <a:graphicData uri="http://schemas.openxmlformats.org/presentationml/2006/ole">
                <mc:AlternateContent xmlns:mc="http://schemas.openxmlformats.org/markup-compatibility/2006">
                  <mc:Choice xmlns:v="urn:schemas-microsoft-com:vml" Requires="v">
                    <p:oleObj name="Equation" r:id="rId7" imgW="571004" imgH="177646" progId="Equation.3">
                      <p:embed/>
                    </p:oleObj>
                  </mc:Choice>
                  <mc:Fallback>
                    <p:oleObj name="Equation" r:id="rId7" imgW="571004" imgH="177646" progId="Equation.3">
                      <p:embed/>
                      <p:pic>
                        <p:nvPicPr>
                          <p:cNvPr id="38936" name="Object 32">
                            <a:extLst>
                              <a:ext uri="{FF2B5EF4-FFF2-40B4-BE49-F238E27FC236}">
                                <a16:creationId xmlns:a16="http://schemas.microsoft.com/office/drawing/2014/main" id="{2B7CA113-B9FA-4505-9CDE-46A9098996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 y="2280"/>
                            <a:ext cx="648" cy="202"/>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7" name="Line 35">
                <a:extLst>
                  <a:ext uri="{FF2B5EF4-FFF2-40B4-BE49-F238E27FC236}">
                    <a16:creationId xmlns:a16="http://schemas.microsoft.com/office/drawing/2014/main" id="{D48156A2-1067-4FB5-93CD-242CA6624DE8}"/>
                  </a:ext>
                </a:extLst>
              </p:cNvPr>
              <p:cNvSpPr>
                <a:spLocks noChangeShapeType="1"/>
              </p:cNvSpPr>
              <p:nvPr/>
            </p:nvSpPr>
            <p:spPr bwMode="auto">
              <a:xfrm>
                <a:off x="1806" y="2385"/>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38" name="Line 36">
                <a:extLst>
                  <a:ext uri="{FF2B5EF4-FFF2-40B4-BE49-F238E27FC236}">
                    <a16:creationId xmlns:a16="http://schemas.microsoft.com/office/drawing/2014/main" id="{6DF7F339-04DD-4328-8B4D-BBAC4E3E915D}"/>
                  </a:ext>
                </a:extLst>
              </p:cNvPr>
              <p:cNvSpPr>
                <a:spLocks noChangeShapeType="1"/>
              </p:cNvSpPr>
              <p:nvPr/>
            </p:nvSpPr>
            <p:spPr bwMode="auto">
              <a:xfrm>
                <a:off x="2727" y="2400"/>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38939" name="Object 37">
                <a:extLst>
                  <a:ext uri="{FF2B5EF4-FFF2-40B4-BE49-F238E27FC236}">
                    <a16:creationId xmlns:a16="http://schemas.microsoft.com/office/drawing/2014/main" id="{1F2AD039-43DA-4320-9DC8-88FFEE68F750}"/>
                  </a:ext>
                </a:extLst>
              </p:cNvPr>
              <p:cNvGraphicFramePr>
                <a:graphicFrameLocks noChangeAspect="1"/>
              </p:cNvGraphicFramePr>
              <p:nvPr/>
            </p:nvGraphicFramePr>
            <p:xfrm>
              <a:off x="2937" y="2174"/>
              <a:ext cx="588" cy="415"/>
            </p:xfrm>
            <a:graphic>
              <a:graphicData uri="http://schemas.openxmlformats.org/presentationml/2006/ole">
                <mc:AlternateContent xmlns:mc="http://schemas.openxmlformats.org/markup-compatibility/2006">
                  <mc:Choice xmlns:v="urn:schemas-microsoft-com:vml" Requires="v">
                    <p:oleObj name="Equation" r:id="rId9" imgW="558558" imgH="393529" progId="Equation.3">
                      <p:embed/>
                    </p:oleObj>
                  </mc:Choice>
                  <mc:Fallback>
                    <p:oleObj name="Equation" r:id="rId9" imgW="558558" imgH="393529" progId="Equation.3">
                      <p:embed/>
                      <p:pic>
                        <p:nvPicPr>
                          <p:cNvPr id="38939" name="Object 37">
                            <a:extLst>
                              <a:ext uri="{FF2B5EF4-FFF2-40B4-BE49-F238E27FC236}">
                                <a16:creationId xmlns:a16="http://schemas.microsoft.com/office/drawing/2014/main" id="{1F2AD039-43DA-4320-9DC8-88FFEE68F7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7" y="2174"/>
                            <a:ext cx="588" cy="415"/>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8932" name="Group 49">
              <a:extLst>
                <a:ext uri="{FF2B5EF4-FFF2-40B4-BE49-F238E27FC236}">
                  <a16:creationId xmlns:a16="http://schemas.microsoft.com/office/drawing/2014/main" id="{91EDE0FE-B47D-416E-A8D8-876D2658BA4B}"/>
                </a:ext>
              </a:extLst>
            </p:cNvPr>
            <p:cNvGrpSpPr>
              <a:grpSpLocks/>
            </p:cNvGrpSpPr>
            <p:nvPr/>
          </p:nvGrpSpPr>
          <p:grpSpPr bwMode="auto">
            <a:xfrm>
              <a:off x="3024" y="2160"/>
              <a:ext cx="2329" cy="862"/>
              <a:chOff x="863" y="2574"/>
              <a:chExt cx="2329" cy="862"/>
            </a:xfrm>
          </p:grpSpPr>
          <p:sp>
            <p:nvSpPr>
              <p:cNvPr id="38933" name="Text Box 31">
                <a:extLst>
                  <a:ext uri="{FF2B5EF4-FFF2-40B4-BE49-F238E27FC236}">
                    <a16:creationId xmlns:a16="http://schemas.microsoft.com/office/drawing/2014/main" id="{16F577A3-9CA3-4A82-AA1F-74A5107117F9}"/>
                  </a:ext>
                </a:extLst>
              </p:cNvPr>
              <p:cNvSpPr txBox="1">
                <a:spLocks noChangeArrowheads="1"/>
              </p:cNvSpPr>
              <p:nvPr/>
            </p:nvSpPr>
            <p:spPr bwMode="auto">
              <a:xfrm>
                <a:off x="863" y="2574"/>
                <a:ext cx="2329" cy="8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400">
                    <a:solidFill>
                      <a:srgbClr val="000000"/>
                    </a:solidFill>
                  </a:rPr>
                  <a:t>Em que:</a:t>
                </a:r>
              </a:p>
              <a:p>
                <a:pPr eaLnBrk="1" hangingPunct="1">
                  <a:spcBef>
                    <a:spcPct val="0"/>
                  </a:spcBef>
                  <a:buClrTx/>
                  <a:buSzTx/>
                  <a:buFontTx/>
                  <a:buNone/>
                </a:pPr>
                <a:r>
                  <a:rPr lang="pt-BR" altLang="pt-BR" sz="1400">
                    <a:solidFill>
                      <a:srgbClr val="000000"/>
                    </a:solidFill>
                  </a:rPr>
                  <a:t>v = freqüência, em HZ;</a:t>
                </a:r>
              </a:p>
              <a:p>
                <a:pPr eaLnBrk="1" hangingPunct="1">
                  <a:spcBef>
                    <a:spcPct val="0"/>
                  </a:spcBef>
                  <a:buClrTx/>
                  <a:buSzTx/>
                  <a:buFontTx/>
                  <a:buNone/>
                </a:pPr>
                <a:r>
                  <a:rPr lang="pt-BR" altLang="pt-BR" sz="1400">
                    <a:solidFill>
                      <a:srgbClr val="000000"/>
                    </a:solidFill>
                  </a:rPr>
                  <a:t>h = constante de Planck, de 6,63 x 10</a:t>
                </a:r>
                <a:r>
                  <a:rPr lang="pt-BR" altLang="pt-BR" sz="1400" baseline="30000">
                    <a:solidFill>
                      <a:srgbClr val="000000"/>
                    </a:solidFill>
                  </a:rPr>
                  <a:t>-34</a:t>
                </a:r>
                <a:r>
                  <a:rPr lang="pt-BR" altLang="pt-BR" sz="1400">
                    <a:solidFill>
                      <a:srgbClr val="000000"/>
                    </a:solidFill>
                  </a:rPr>
                  <a:t> Js</a:t>
                </a:r>
                <a:r>
                  <a:rPr lang="pt-BR" altLang="pt-BR" sz="1400" baseline="30000">
                    <a:solidFill>
                      <a:srgbClr val="000000"/>
                    </a:solidFill>
                  </a:rPr>
                  <a:t>-1</a:t>
                </a:r>
                <a:r>
                  <a:rPr lang="pt-BR" altLang="pt-BR" sz="1400">
                    <a:solidFill>
                      <a:srgbClr val="000000"/>
                    </a:solidFill>
                  </a:rPr>
                  <a:t>;</a:t>
                </a:r>
              </a:p>
              <a:p>
                <a:pPr eaLnBrk="1" hangingPunct="1">
                  <a:spcBef>
                    <a:spcPct val="0"/>
                  </a:spcBef>
                  <a:buClrTx/>
                  <a:buSzTx/>
                  <a:buFontTx/>
                  <a:buNone/>
                </a:pPr>
                <a:r>
                  <a:rPr lang="pt-BR" altLang="pt-BR" sz="1400">
                    <a:solidFill>
                      <a:srgbClr val="000000"/>
                    </a:solidFill>
                  </a:rPr>
                  <a:t>c = velocidade da luz, de 3 x 10</a:t>
                </a:r>
                <a:r>
                  <a:rPr lang="pt-BR" altLang="pt-BR" sz="1400" baseline="30000">
                    <a:solidFill>
                      <a:srgbClr val="000000"/>
                    </a:solidFill>
                  </a:rPr>
                  <a:t>8</a:t>
                </a:r>
                <a:r>
                  <a:rPr lang="pt-BR" altLang="pt-BR" sz="1400">
                    <a:solidFill>
                      <a:srgbClr val="000000"/>
                    </a:solidFill>
                  </a:rPr>
                  <a:t> ms-1;</a:t>
                </a:r>
              </a:p>
              <a:p>
                <a:pPr eaLnBrk="1" hangingPunct="1">
                  <a:spcBef>
                    <a:spcPct val="0"/>
                  </a:spcBef>
                  <a:buClrTx/>
                  <a:buSzTx/>
                  <a:buFontTx/>
                  <a:buNone/>
                </a:pPr>
                <a:r>
                  <a:rPr lang="pt-BR" altLang="pt-BR" sz="1400">
                    <a:solidFill>
                      <a:srgbClr val="000000"/>
                    </a:solidFill>
                  </a:rPr>
                  <a:t>    = comprimento de onda , em m;</a:t>
                </a:r>
              </a:p>
              <a:p>
                <a:pPr eaLnBrk="1" hangingPunct="1">
                  <a:spcBef>
                    <a:spcPct val="0"/>
                  </a:spcBef>
                  <a:buClrTx/>
                  <a:buSzTx/>
                  <a:buFontTx/>
                  <a:buNone/>
                </a:pPr>
                <a:r>
                  <a:rPr lang="pt-BR" altLang="pt-BR" sz="1400">
                    <a:solidFill>
                      <a:srgbClr val="000000"/>
                    </a:solidFill>
                  </a:rPr>
                  <a:t>E = energia, em J.</a:t>
                </a:r>
              </a:p>
            </p:txBody>
          </p:sp>
          <p:graphicFrame>
            <p:nvGraphicFramePr>
              <p:cNvPr id="38934" name="Object 44">
                <a:extLst>
                  <a:ext uri="{FF2B5EF4-FFF2-40B4-BE49-F238E27FC236}">
                    <a16:creationId xmlns:a16="http://schemas.microsoft.com/office/drawing/2014/main" id="{634D2787-ED75-4A4D-A04F-733C4540B7D2}"/>
                  </a:ext>
                </a:extLst>
              </p:cNvPr>
              <p:cNvGraphicFramePr>
                <a:graphicFrameLocks noChangeAspect="1"/>
              </p:cNvGraphicFramePr>
              <p:nvPr/>
            </p:nvGraphicFramePr>
            <p:xfrm>
              <a:off x="903" y="3117"/>
              <a:ext cx="109" cy="138"/>
            </p:xfrm>
            <a:graphic>
              <a:graphicData uri="http://schemas.openxmlformats.org/presentationml/2006/ole">
                <mc:AlternateContent xmlns:mc="http://schemas.openxmlformats.org/markup-compatibility/2006">
                  <mc:Choice xmlns:v="urn:schemas-microsoft-com:vml" Requires="v">
                    <p:oleObj name="Equation" r:id="rId11" imgW="139579" imgH="177646" progId="Equation.3">
                      <p:embed/>
                    </p:oleObj>
                  </mc:Choice>
                  <mc:Fallback>
                    <p:oleObj name="Equation" r:id="rId11" imgW="139579" imgH="177646" progId="Equation.3">
                      <p:embed/>
                      <p:pic>
                        <p:nvPicPr>
                          <p:cNvPr id="38934" name="Object 44">
                            <a:extLst>
                              <a:ext uri="{FF2B5EF4-FFF2-40B4-BE49-F238E27FC236}">
                                <a16:creationId xmlns:a16="http://schemas.microsoft.com/office/drawing/2014/main" id="{634D2787-ED75-4A4D-A04F-733C4540B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 y="3117"/>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28728" name="Group 56">
            <a:extLst>
              <a:ext uri="{FF2B5EF4-FFF2-40B4-BE49-F238E27FC236}">
                <a16:creationId xmlns:a16="http://schemas.microsoft.com/office/drawing/2014/main" id="{2D9261F8-63C5-4D5D-8836-14380940A9D6}"/>
              </a:ext>
            </a:extLst>
          </p:cNvPr>
          <p:cNvGrpSpPr>
            <a:grpSpLocks/>
          </p:cNvGrpSpPr>
          <p:nvPr/>
        </p:nvGrpSpPr>
        <p:grpSpPr bwMode="auto">
          <a:xfrm>
            <a:off x="0" y="4900613"/>
            <a:ext cx="9367838" cy="2057400"/>
            <a:chOff x="0" y="3087"/>
            <a:chExt cx="5901" cy="1296"/>
          </a:xfrm>
        </p:grpSpPr>
        <p:sp>
          <p:nvSpPr>
            <p:cNvPr id="38927" name="Rectangle 51">
              <a:extLst>
                <a:ext uri="{FF2B5EF4-FFF2-40B4-BE49-F238E27FC236}">
                  <a16:creationId xmlns:a16="http://schemas.microsoft.com/office/drawing/2014/main" id="{77ED4D7E-46CB-42C6-898B-5C69F9528D9C}"/>
                </a:ext>
              </a:extLst>
            </p:cNvPr>
            <p:cNvSpPr>
              <a:spLocks noChangeArrowheads="1"/>
            </p:cNvSpPr>
            <p:nvPr/>
          </p:nvSpPr>
          <p:spPr bwMode="auto">
            <a:xfrm>
              <a:off x="0" y="3087"/>
              <a:ext cx="5856" cy="1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28" name="Text Box 52">
              <a:extLst>
                <a:ext uri="{FF2B5EF4-FFF2-40B4-BE49-F238E27FC236}">
                  <a16:creationId xmlns:a16="http://schemas.microsoft.com/office/drawing/2014/main" id="{F604517C-1097-40AD-847E-1C77E45F02FD}"/>
                </a:ext>
              </a:extLst>
            </p:cNvPr>
            <p:cNvSpPr txBox="1">
              <a:spLocks noChangeArrowheads="1"/>
            </p:cNvSpPr>
            <p:nvPr/>
          </p:nvSpPr>
          <p:spPr bwMode="auto">
            <a:xfrm>
              <a:off x="2322" y="3156"/>
              <a:ext cx="10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rPr>
                <a:t>CONCLUSÃO</a:t>
              </a:r>
            </a:p>
          </p:txBody>
        </p:sp>
        <p:sp>
          <p:nvSpPr>
            <p:cNvPr id="38929" name="AutoShape 54">
              <a:extLst>
                <a:ext uri="{FF2B5EF4-FFF2-40B4-BE49-F238E27FC236}">
                  <a16:creationId xmlns:a16="http://schemas.microsoft.com/office/drawing/2014/main" id="{EAE0802D-E9B8-4A8F-B26F-A236DA3C922D}"/>
                </a:ext>
              </a:extLst>
            </p:cNvPr>
            <p:cNvSpPr>
              <a:spLocks noChangeArrowheads="1"/>
            </p:cNvSpPr>
            <p:nvPr/>
          </p:nvSpPr>
          <p:spPr bwMode="auto">
            <a:xfrm>
              <a:off x="207" y="3456"/>
              <a:ext cx="5472" cy="672"/>
            </a:xfrm>
            <a:prstGeom prst="flowChartAlternateProcess">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38930" name="Rectangle 55">
              <a:extLst>
                <a:ext uri="{FF2B5EF4-FFF2-40B4-BE49-F238E27FC236}">
                  <a16:creationId xmlns:a16="http://schemas.microsoft.com/office/drawing/2014/main" id="{8A737A9A-CFCD-4CB4-962F-F57CC3287E25}"/>
                </a:ext>
              </a:extLst>
            </p:cNvPr>
            <p:cNvSpPr>
              <a:spLocks noChangeArrowheads="1"/>
            </p:cNvSpPr>
            <p:nvPr/>
          </p:nvSpPr>
          <p:spPr bwMode="auto">
            <a:xfrm>
              <a:off x="198" y="3582"/>
              <a:ext cx="57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a) Quanto maior a energia, menor será o comprimento de onda</a:t>
              </a:r>
            </a:p>
            <a:p>
              <a:pPr eaLnBrk="1" hangingPunct="1">
                <a:spcBef>
                  <a:spcPct val="0"/>
                </a:spcBef>
                <a:buClrTx/>
                <a:buSzTx/>
                <a:buFontTx/>
                <a:buNone/>
              </a:pPr>
              <a:r>
                <a:rPr lang="pt-BR" altLang="pt-BR" sz="1800" b="1">
                  <a:solidFill>
                    <a:srgbClr val="000000"/>
                  </a:solidFill>
                </a:rPr>
                <a:t>b) Quanto maior o comprimento de onda, menor será a freqüência da radiação</a:t>
              </a:r>
            </a:p>
          </p:txBody>
        </p:sp>
      </p:grpSp>
      <p:grpSp>
        <p:nvGrpSpPr>
          <p:cNvPr id="28730" name="Group 58">
            <a:extLst>
              <a:ext uri="{FF2B5EF4-FFF2-40B4-BE49-F238E27FC236}">
                <a16:creationId xmlns:a16="http://schemas.microsoft.com/office/drawing/2014/main" id="{0C70C6A2-57B6-4A3D-BBB2-EB5626C584D2}"/>
              </a:ext>
            </a:extLst>
          </p:cNvPr>
          <p:cNvGrpSpPr>
            <a:grpSpLocks/>
          </p:cNvGrpSpPr>
          <p:nvPr/>
        </p:nvGrpSpPr>
        <p:grpSpPr bwMode="auto">
          <a:xfrm>
            <a:off x="685800" y="4919663"/>
            <a:ext cx="7772400" cy="2014537"/>
            <a:chOff x="432" y="1239"/>
            <a:chExt cx="4896" cy="1269"/>
          </a:xfrm>
        </p:grpSpPr>
        <p:sp>
          <p:nvSpPr>
            <p:cNvPr id="38925" name="AutoShape 59">
              <a:extLst>
                <a:ext uri="{FF2B5EF4-FFF2-40B4-BE49-F238E27FC236}">
                  <a16:creationId xmlns:a16="http://schemas.microsoft.com/office/drawing/2014/main" id="{AEA2EFD7-4F56-413A-A1B3-97B72EA9EBBF}"/>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26" name="Text Box 60">
              <a:extLst>
                <a:ext uri="{FF2B5EF4-FFF2-40B4-BE49-F238E27FC236}">
                  <a16:creationId xmlns:a16="http://schemas.microsoft.com/office/drawing/2014/main" id="{D8CF7B9C-2676-45D9-9778-295840C5C325}"/>
                </a:ext>
              </a:extLst>
            </p:cNvPr>
            <p:cNvSpPr txBox="1">
              <a:spLocks noChangeArrowheads="1"/>
            </p:cNvSpPr>
            <p:nvPr/>
          </p:nvSpPr>
          <p:spPr bwMode="auto">
            <a:xfrm>
              <a:off x="833" y="1239"/>
              <a:ext cx="4495"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Hoje, sabe-se, pela teoria quântica, que um elétron quando absorve energia do meio </a:t>
              </a:r>
              <a:r>
                <a:rPr lang="pt-BR" altLang="pt-BR" sz="1800">
                  <a:solidFill>
                    <a:srgbClr val="FFFF00"/>
                  </a:solidFill>
                  <a:latin typeface="Tahoma" panose="020B0604030504040204" pitchFamily="34" charset="0"/>
                </a:rPr>
                <a:t>salta de um nível de energia</a:t>
              </a:r>
              <a:r>
                <a:rPr lang="pt-BR" altLang="pt-BR" sz="1800">
                  <a:latin typeface="Tahoma" panose="020B0604030504040204" pitchFamily="34" charset="0"/>
                </a:rPr>
                <a:t> (camada ou subcamada orbital) mais próximo do núcleo para um outro mais afastado, tornando-se o </a:t>
              </a:r>
              <a:r>
                <a:rPr lang="pt-BR" altLang="pt-BR" sz="1800">
                  <a:solidFill>
                    <a:srgbClr val="FFFF00"/>
                  </a:solidFill>
                  <a:latin typeface="Tahoma" panose="020B0604030504040204" pitchFamily="34" charset="0"/>
                </a:rPr>
                <a:t>átomo instável e carregado negativamente</a:t>
              </a:r>
              <a:r>
                <a:rPr lang="pt-BR" altLang="pt-BR" sz="1800">
                  <a:latin typeface="Tahoma" panose="020B0604030504040204" pitchFamily="34" charset="0"/>
                </a:rPr>
                <a:t>. Para voltar à sua estabilidade, o elétron transfere esta energia para outros átomos ou para o meio, por um processo de transferência de energia.</a:t>
              </a:r>
              <a:endParaRPr lang="pt-PT" altLang="pt-BR" sz="1800">
                <a:latin typeface="Tahoma" panose="020B0604030504040204" pitchFamily="34" charset="0"/>
              </a:endParaRPr>
            </a:p>
          </p:txBody>
        </p:sp>
      </p:grpSp>
      <p:grpSp>
        <p:nvGrpSpPr>
          <p:cNvPr id="28736" name="Group 64">
            <a:extLst>
              <a:ext uri="{FF2B5EF4-FFF2-40B4-BE49-F238E27FC236}">
                <a16:creationId xmlns:a16="http://schemas.microsoft.com/office/drawing/2014/main" id="{0A285521-A9DB-4E21-9A14-2CAD27FCF08B}"/>
              </a:ext>
            </a:extLst>
          </p:cNvPr>
          <p:cNvGrpSpPr>
            <a:grpSpLocks/>
          </p:cNvGrpSpPr>
          <p:nvPr/>
        </p:nvGrpSpPr>
        <p:grpSpPr bwMode="auto">
          <a:xfrm>
            <a:off x="-228600" y="4743450"/>
            <a:ext cx="9753600" cy="2362200"/>
            <a:chOff x="-144" y="2976"/>
            <a:chExt cx="6144" cy="1488"/>
          </a:xfrm>
        </p:grpSpPr>
        <p:sp>
          <p:nvSpPr>
            <p:cNvPr id="38922" name="Rectangle 61">
              <a:extLst>
                <a:ext uri="{FF2B5EF4-FFF2-40B4-BE49-F238E27FC236}">
                  <a16:creationId xmlns:a16="http://schemas.microsoft.com/office/drawing/2014/main" id="{DE42CF23-B440-49BD-955A-9448F8E150D9}"/>
                </a:ext>
              </a:extLst>
            </p:cNvPr>
            <p:cNvSpPr>
              <a:spLocks noChangeArrowheads="1"/>
            </p:cNvSpPr>
            <p:nvPr/>
          </p:nvSpPr>
          <p:spPr bwMode="auto">
            <a:xfrm>
              <a:off x="-144" y="2976"/>
              <a:ext cx="6144" cy="14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pic>
          <p:nvPicPr>
            <p:cNvPr id="38923" name="Picture 62" descr="http://planeta.terra.com.br/arte/jamer/md2a.gif">
              <a:extLst>
                <a:ext uri="{FF2B5EF4-FFF2-40B4-BE49-F238E27FC236}">
                  <a16:creationId xmlns:a16="http://schemas.microsoft.com/office/drawing/2014/main" id="{79373302-FC3A-4CF7-BB07-9BE9B2BBC1EA}"/>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824" y="3120"/>
              <a:ext cx="2096" cy="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4" name="Text Box 63">
              <a:extLst>
                <a:ext uri="{FF2B5EF4-FFF2-40B4-BE49-F238E27FC236}">
                  <a16:creationId xmlns:a16="http://schemas.microsoft.com/office/drawing/2014/main" id="{1E4E7348-442E-4F85-86AF-A020D66A37C3}"/>
                </a:ext>
              </a:extLst>
            </p:cNvPr>
            <p:cNvSpPr txBox="1">
              <a:spLocks noChangeArrowheads="1"/>
            </p:cNvSpPr>
            <p:nvPr/>
          </p:nvSpPr>
          <p:spPr bwMode="auto">
            <a:xfrm>
              <a:off x="1476" y="4092"/>
              <a:ext cx="3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Esquema mostrando a emissão de fótons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box(in)">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500" fill="hold"/>
                                        <p:tgtEl>
                                          <p:spTgt spid="28682"/>
                                        </p:tgtEl>
                                        <p:attrNameLst>
                                          <p:attrName>ppt_x</p:attrName>
                                        </p:attrNameLst>
                                      </p:cBhvr>
                                      <p:tavLst>
                                        <p:tav tm="0">
                                          <p:val>
                                            <p:strVal val="0-#ppt_w/2"/>
                                          </p:val>
                                        </p:tav>
                                        <p:tav tm="100000">
                                          <p:val>
                                            <p:strVal val="#ppt_x"/>
                                          </p:val>
                                        </p:tav>
                                      </p:tavLst>
                                    </p:anim>
                                    <p:anim calcmode="lin" valueType="num">
                                      <p:cBhvr additive="base">
                                        <p:cTn id="13"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8685"/>
                                        </p:tgtEl>
                                        <p:attrNameLst>
                                          <p:attrName>style.visibility</p:attrName>
                                        </p:attrNameLst>
                                      </p:cBhvr>
                                      <p:to>
                                        <p:strVal val="visible"/>
                                      </p:to>
                                    </p:set>
                                    <p:anim calcmode="lin" valueType="num">
                                      <p:cBhvr additive="base">
                                        <p:cTn id="18" dur="500" fill="hold"/>
                                        <p:tgtEl>
                                          <p:spTgt spid="28685"/>
                                        </p:tgtEl>
                                        <p:attrNameLst>
                                          <p:attrName>ppt_x</p:attrName>
                                        </p:attrNameLst>
                                      </p:cBhvr>
                                      <p:tavLst>
                                        <p:tav tm="0">
                                          <p:val>
                                            <p:strVal val="0-#ppt_w/2"/>
                                          </p:val>
                                        </p:tav>
                                        <p:tav tm="100000">
                                          <p:val>
                                            <p:strVal val="#ppt_x"/>
                                          </p:val>
                                        </p:tav>
                                      </p:tavLst>
                                    </p:anim>
                                    <p:anim calcmode="lin" valueType="num">
                                      <p:cBhvr additive="base">
                                        <p:cTn id="19"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28729"/>
                                        </p:tgtEl>
                                        <p:attrNameLst>
                                          <p:attrName>style.visibility</p:attrName>
                                        </p:attrNameLst>
                                      </p:cBhvr>
                                      <p:to>
                                        <p:strVal val="visible"/>
                                      </p:to>
                                    </p:set>
                                    <p:animEffect transition="in" filter="wheel(4)">
                                      <p:cBhvr>
                                        <p:cTn id="24" dur="1000"/>
                                        <p:tgtEl>
                                          <p:spTgt spid="287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8728"/>
                                        </p:tgtEl>
                                        <p:attrNameLst>
                                          <p:attrName>style.visibility</p:attrName>
                                        </p:attrNameLst>
                                      </p:cBhvr>
                                      <p:to>
                                        <p:strVal val="visible"/>
                                      </p:to>
                                    </p:set>
                                    <p:anim calcmode="lin" valueType="num">
                                      <p:cBhvr additive="base">
                                        <p:cTn id="29" dur="500" fill="hold"/>
                                        <p:tgtEl>
                                          <p:spTgt spid="28728"/>
                                        </p:tgtEl>
                                        <p:attrNameLst>
                                          <p:attrName>ppt_x</p:attrName>
                                        </p:attrNameLst>
                                      </p:cBhvr>
                                      <p:tavLst>
                                        <p:tav tm="0">
                                          <p:val>
                                            <p:strVal val="#ppt_x"/>
                                          </p:val>
                                        </p:tav>
                                        <p:tav tm="100000">
                                          <p:val>
                                            <p:strVal val="#ppt_x"/>
                                          </p:val>
                                        </p:tav>
                                      </p:tavLst>
                                    </p:anim>
                                    <p:anim calcmode="lin" valueType="num">
                                      <p:cBhvr additive="base">
                                        <p:cTn id="30" dur="500" fill="hold"/>
                                        <p:tgtEl>
                                          <p:spTgt spid="287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728"/>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8730"/>
                                        </p:tgtEl>
                                        <p:attrNameLst>
                                          <p:attrName>style.visibility</p:attrName>
                                        </p:attrNameLst>
                                      </p:cBhvr>
                                      <p:to>
                                        <p:strVal val="visible"/>
                                      </p:to>
                                    </p:set>
                                    <p:anim calcmode="lin" valueType="num">
                                      <p:cBhvr additive="base">
                                        <p:cTn id="35" dur="500" fill="hold"/>
                                        <p:tgtEl>
                                          <p:spTgt spid="28730"/>
                                        </p:tgtEl>
                                        <p:attrNameLst>
                                          <p:attrName>ppt_x</p:attrName>
                                        </p:attrNameLst>
                                      </p:cBhvr>
                                      <p:tavLst>
                                        <p:tav tm="0">
                                          <p:val>
                                            <p:strVal val="0-#ppt_w/2"/>
                                          </p:val>
                                        </p:tav>
                                        <p:tav tm="100000">
                                          <p:val>
                                            <p:strVal val="#ppt_x"/>
                                          </p:val>
                                        </p:tav>
                                      </p:tavLst>
                                    </p:anim>
                                    <p:anim calcmode="lin" valueType="num">
                                      <p:cBhvr additive="base">
                                        <p:cTn id="36" dur="500" fill="hold"/>
                                        <p:tgtEl>
                                          <p:spTgt spid="2873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8736"/>
                                        </p:tgtEl>
                                        <p:attrNameLst>
                                          <p:attrName>style.visibility</p:attrName>
                                        </p:attrNameLst>
                                      </p:cBhvr>
                                      <p:to>
                                        <p:strVal val="visible"/>
                                      </p:to>
                                    </p:set>
                                    <p:anim calcmode="lin" valueType="num">
                                      <p:cBhvr additive="base">
                                        <p:cTn id="41" dur="500" fill="hold"/>
                                        <p:tgtEl>
                                          <p:spTgt spid="28736"/>
                                        </p:tgtEl>
                                        <p:attrNameLst>
                                          <p:attrName>ppt_x</p:attrName>
                                        </p:attrNameLst>
                                      </p:cBhvr>
                                      <p:tavLst>
                                        <p:tav tm="0">
                                          <p:val>
                                            <p:strVal val="#ppt_x"/>
                                          </p:val>
                                        </p:tav>
                                        <p:tav tm="100000">
                                          <p:val>
                                            <p:strVal val="#ppt_x"/>
                                          </p:val>
                                        </p:tav>
                                      </p:tavLst>
                                    </p:anim>
                                    <p:anim calcmode="lin" valueType="num">
                                      <p:cBhvr additive="base">
                                        <p:cTn id="42" dur="500" fill="hold"/>
                                        <p:tgtEl>
                                          <p:spTgt spid="287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ixe">
  <a:themeElements>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ei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4.xml><?xml version="1.0" encoding="utf-8"?>
<a:theme xmlns:a="http://schemas.openxmlformats.org/drawingml/2006/main" name="2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3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1_Feixe">
  <a:themeElements>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ei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2392</Words>
  <Application>Microsoft Office PowerPoint</Application>
  <PresentationFormat>Apresentação na tela (4:3)</PresentationFormat>
  <Paragraphs>211</Paragraphs>
  <Slides>21</Slides>
  <Notes>1</Notes>
  <HiddenSlides>0</HiddenSlides>
  <MMClips>0</MMClips>
  <ScaleCrop>false</ScaleCrop>
  <HeadingPairs>
    <vt:vector size="8" baseType="variant">
      <vt:variant>
        <vt:lpstr>Fontes usadas</vt:lpstr>
      </vt:variant>
      <vt:variant>
        <vt:i4>13</vt:i4>
      </vt:variant>
      <vt:variant>
        <vt:lpstr>Tema</vt:lpstr>
      </vt:variant>
      <vt:variant>
        <vt:i4>6</vt:i4>
      </vt:variant>
      <vt:variant>
        <vt:lpstr>Servidores OLE inseridos</vt:lpstr>
      </vt:variant>
      <vt:variant>
        <vt:i4>1</vt:i4>
      </vt:variant>
      <vt:variant>
        <vt:lpstr>Títulos de slides</vt:lpstr>
      </vt:variant>
      <vt:variant>
        <vt:i4>21</vt:i4>
      </vt:variant>
    </vt:vector>
  </HeadingPairs>
  <TitlesOfParts>
    <vt:vector size="41" baseType="lpstr">
      <vt:lpstr>Arial</vt:lpstr>
      <vt:lpstr>Arial Black</vt:lpstr>
      <vt:lpstr>Calibri</vt:lpstr>
      <vt:lpstr>Century Gothic</vt:lpstr>
      <vt:lpstr>Helvetica</vt:lpstr>
      <vt:lpstr>Palatino Linotype</vt:lpstr>
      <vt:lpstr>Symbol</vt:lpstr>
      <vt:lpstr>Tahoma</vt:lpstr>
      <vt:lpstr>Times New Roman</vt:lpstr>
      <vt:lpstr>times new roman, new york, time</vt:lpstr>
      <vt:lpstr>Wingdings</vt:lpstr>
      <vt:lpstr>Wingdings 2</vt:lpstr>
      <vt:lpstr>Wingdings 3</vt:lpstr>
      <vt:lpstr>Oceano</vt:lpstr>
      <vt:lpstr>Feixe</vt:lpstr>
      <vt:lpstr>Apresentação na sessão de debate</vt:lpstr>
      <vt:lpstr>2_Cacho</vt:lpstr>
      <vt:lpstr>3_Cacho</vt:lpstr>
      <vt:lpstr>1_Feixe</vt:lpstr>
      <vt:lpstr>Equation</vt:lpstr>
      <vt:lpstr>Sensoriamento  Remoto (SR)</vt:lpstr>
      <vt:lpstr>Apresentação do PowerPoint</vt:lpstr>
      <vt:lpstr>AULA 01  Radiação Solar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85</cp:revision>
  <dcterms:created xsi:type="dcterms:W3CDTF">2004-09-18T14:04:47Z</dcterms:created>
  <dcterms:modified xsi:type="dcterms:W3CDTF">2023-09-10T22:43:24Z</dcterms:modified>
</cp:coreProperties>
</file>